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</p:sldMasterIdLst>
  <p:notesMasterIdLst>
    <p:notesMasterId r:id="rId12"/>
  </p:notesMasterIdLst>
  <p:sldIdLst>
    <p:sldId id="256" r:id="rId4"/>
    <p:sldId id="257" r:id="rId5"/>
    <p:sldId id="259" r:id="rId6"/>
    <p:sldId id="264" r:id="rId7"/>
    <p:sldId id="265" r:id="rId8"/>
    <p:sldId id="266" r:id="rId9"/>
    <p:sldId id="260" r:id="rId10"/>
    <p:sldId id="268" r:id="rId11"/>
    <p:sldId id="269" r:id="rId13"/>
    <p:sldId id="270" r:id="rId14"/>
    <p:sldId id="261" r:id="rId15"/>
    <p:sldId id="272" r:id="rId16"/>
    <p:sldId id="273" r:id="rId17"/>
    <p:sldId id="274" r:id="rId18"/>
    <p:sldId id="262" r:id="rId19"/>
    <p:sldId id="276" r:id="rId20"/>
    <p:sldId id="277" r:id="rId21"/>
    <p:sldId id="278" r:id="rId22"/>
    <p:sldId id="263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A852"/>
    <a:srgbClr val="B22821"/>
    <a:srgbClr val="1C170F"/>
    <a:srgbClr val="383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96" y="4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explosion val="0"/>
          <c:dPt>
            <c:idx val="0"/>
            <c:bubble3D val="0"/>
            <c:spPr>
              <a:solidFill>
                <a:srgbClr val="D1A852"/>
              </a:solidFill>
              <a:ln w="25298">
                <a:noFill/>
              </a:ln>
            </c:spPr>
          </c:dPt>
          <c:dPt>
            <c:idx val="1"/>
            <c:bubble3D val="0"/>
            <c:spPr>
              <a:noFill/>
              <a:ln w="25298">
                <a:noFill/>
              </a:ln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5.2</c:v>
                </c:pt>
                <c:pt idx="1">
                  <c:v>3.2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36"/>
        <c:holeSize val="87"/>
      </c:doughnutChart>
      <c:spPr>
        <a:noFill/>
        <a:ln w="25349">
          <a:noFill/>
        </a:ln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explosion val="0"/>
          <c:dPt>
            <c:idx val="0"/>
            <c:bubble3D val="0"/>
            <c:spPr>
              <a:solidFill>
                <a:srgbClr val="38526E"/>
              </a:solidFill>
              <a:ln w="25274">
                <a:noFill/>
              </a:ln>
            </c:spPr>
          </c:dPt>
          <c:dPt>
            <c:idx val="1"/>
            <c:bubble3D val="0"/>
            <c:spPr>
              <a:noFill/>
              <a:ln w="25274">
                <a:noFill/>
              </a:ln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</c:v>
                </c:pt>
                <c:pt idx="1">
                  <c:v>4.2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21"/>
        <c:holeSize val="85"/>
      </c:doughnutChart>
      <c:spPr>
        <a:noFill/>
        <a:ln w="25337">
          <a:noFill/>
        </a:ln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195D54"/>
            </a:solidFill>
            <a:ln>
              <a:noFill/>
            </a:ln>
          </c:spPr>
          <c:explosion val="0"/>
          <c:dPt>
            <c:idx val="0"/>
            <c:bubble3D val="0"/>
            <c:spPr>
              <a:solidFill>
                <a:schemeClr val="bg1">
                  <a:lumMod val="50000"/>
                </a:schemeClr>
              </a:solidFill>
              <a:ln w="25224">
                <a:noFill/>
              </a:ln>
            </c:spPr>
          </c:dPt>
          <c:dPt>
            <c:idx val="1"/>
            <c:bubble3D val="0"/>
            <c:spPr>
              <a:noFill/>
              <a:ln w="25224">
                <a:noFill/>
              </a:ln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</c:v>
                </c:pt>
                <c:pt idx="1">
                  <c:v>2.2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75"/>
        <c:holeSize val="75"/>
      </c:doughnutChart>
      <c:spPr>
        <a:noFill/>
        <a:ln w="25312">
          <a:noFill/>
        </a:ln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explosion val="0"/>
          <c:dPt>
            <c:idx val="0"/>
            <c:bubble3D val="0"/>
            <c:spPr>
              <a:solidFill>
                <a:srgbClr val="B22821"/>
              </a:solidFill>
              <a:ln w="25294">
                <a:noFill/>
              </a:ln>
            </c:spPr>
          </c:dPt>
          <c:dPt>
            <c:idx val="1"/>
            <c:bubble3D val="0"/>
            <c:spPr>
              <a:noFill/>
              <a:ln w="25294">
                <a:noFill/>
              </a:ln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</c:v>
                </c:pt>
                <c:pt idx="1">
                  <c:v>3.2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  <c:holeSize val="80"/>
      </c:doughnutChart>
      <c:spPr>
        <a:noFill/>
        <a:ln w="25347">
          <a:noFill/>
        </a:ln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rgbClr val="D1A852"/>
              </a:solidFill>
              <a:ln w="12650">
                <a:solidFill>
                  <a:srgbClr val="FFFFFF"/>
                </a:solidFill>
                <a:prstDash val="solid"/>
              </a:ln>
            </c:spPr>
          </c:dPt>
          <c:dPt>
            <c:idx val="1"/>
            <c:bubble3D val="0"/>
            <c:spPr>
              <a:pattFill prst="ltHorz">
                <a:fgClr>
                  <a:srgbClr val="5B6C83"/>
                </a:fgClr>
                <a:bgClr>
                  <a:srgbClr val="FFFFFF"/>
                </a:bgClr>
              </a:pattFill>
              <a:ln w="12650">
                <a:solidFill>
                  <a:srgbClr val="FFFFFF"/>
                </a:solidFill>
                <a:prstDash val="solid"/>
              </a:ln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</c:v>
                </c:pt>
                <c:pt idx="1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 w="25301">
          <a:noFill/>
        </a:ln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rgbClr val="D1A852"/>
              </a:solidFill>
              <a:ln w="12650">
                <a:solidFill>
                  <a:srgbClr val="FFFFFF"/>
                </a:solidFill>
                <a:prstDash val="solid"/>
              </a:ln>
            </c:spPr>
          </c:dPt>
          <c:dPt>
            <c:idx val="1"/>
            <c:bubble3D val="0"/>
            <c:spPr>
              <a:pattFill prst="ltHorz">
                <a:fgClr>
                  <a:srgbClr val="5B6C83"/>
                </a:fgClr>
                <a:bgClr>
                  <a:srgbClr val="FFFFFF"/>
                </a:bgClr>
              </a:pattFill>
              <a:ln w="12650">
                <a:solidFill>
                  <a:srgbClr val="FFFFFF"/>
                </a:solidFill>
                <a:prstDash val="solid"/>
              </a:ln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 w="25301">
          <a:noFill/>
        </a:ln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rgbClr val="D1A852"/>
              </a:solidFill>
              <a:ln w="12650">
                <a:solidFill>
                  <a:srgbClr val="FFFFFF"/>
                </a:solidFill>
                <a:prstDash val="solid"/>
              </a:ln>
            </c:spPr>
          </c:dPt>
          <c:dPt>
            <c:idx val="1"/>
            <c:bubble3D val="0"/>
            <c:spPr>
              <a:pattFill prst="ltHorz">
                <a:fgClr>
                  <a:srgbClr val="5B6C83"/>
                </a:fgClr>
                <a:bgClr>
                  <a:srgbClr val="FFFFFF"/>
                </a:bgClr>
              </a:pattFill>
              <a:ln w="12650">
                <a:solidFill>
                  <a:srgbClr val="FFFFFF"/>
                </a:solidFill>
                <a:prstDash val="solid"/>
              </a:ln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</c:v>
                </c:pt>
                <c:pt idx="1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 w="25301">
          <a:noFill/>
        </a:ln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2CFC-A861-4D83-9250-30476702730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A70FBA-75A2-40C1-BE99-E402E60F676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B740785-4DD2-434E-AC34-33187949F66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83633"/>
            </a:gs>
            <a:gs pos="100000">
              <a:srgbClr val="1C170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40B41D-ABFF-49D2-A382-5EFCF323A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06C17-FCF6-4A92-AB0F-7AD2346FE7B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3570629" y="1272210"/>
            <a:ext cx="5043280" cy="3347431"/>
            <a:chOff x="4787900" y="1879600"/>
            <a:chExt cx="2351088" cy="1560513"/>
          </a:xfrm>
        </p:grpSpPr>
        <p:sp>
          <p:nvSpPr>
            <p:cNvPr id="12" name="Freeform 386"/>
            <p:cNvSpPr>
              <a:spLocks noEditPoints="1"/>
            </p:cNvSpPr>
            <p:nvPr/>
          </p:nvSpPr>
          <p:spPr bwMode="auto">
            <a:xfrm>
              <a:off x="4787900" y="3016250"/>
              <a:ext cx="1325563" cy="423863"/>
            </a:xfrm>
            <a:custGeom>
              <a:avLst/>
              <a:gdLst>
                <a:gd name="T0" fmla="*/ 115 w 352"/>
                <a:gd name="T1" fmla="*/ 7 h 112"/>
                <a:gd name="T2" fmla="*/ 155 w 352"/>
                <a:gd name="T3" fmla="*/ 59 h 112"/>
                <a:gd name="T4" fmla="*/ 120 w 352"/>
                <a:gd name="T5" fmla="*/ 27 h 112"/>
                <a:gd name="T6" fmla="*/ 107 w 352"/>
                <a:gd name="T7" fmla="*/ 31 h 112"/>
                <a:gd name="T8" fmla="*/ 104 w 352"/>
                <a:gd name="T9" fmla="*/ 28 h 112"/>
                <a:gd name="T10" fmla="*/ 83 w 352"/>
                <a:gd name="T11" fmla="*/ 12 h 112"/>
                <a:gd name="T12" fmla="*/ 75 w 352"/>
                <a:gd name="T13" fmla="*/ 16 h 112"/>
                <a:gd name="T14" fmla="*/ 29 w 352"/>
                <a:gd name="T15" fmla="*/ 15 h 112"/>
                <a:gd name="T16" fmla="*/ 8 w 352"/>
                <a:gd name="T17" fmla="*/ 34 h 112"/>
                <a:gd name="T18" fmla="*/ 3 w 352"/>
                <a:gd name="T19" fmla="*/ 42 h 112"/>
                <a:gd name="T20" fmla="*/ 9 w 352"/>
                <a:gd name="T21" fmla="*/ 53 h 112"/>
                <a:gd name="T22" fmla="*/ 21 w 352"/>
                <a:gd name="T23" fmla="*/ 45 h 112"/>
                <a:gd name="T24" fmla="*/ 35 w 352"/>
                <a:gd name="T25" fmla="*/ 23 h 112"/>
                <a:gd name="T26" fmla="*/ 76 w 352"/>
                <a:gd name="T27" fmla="*/ 19 h 112"/>
                <a:gd name="T28" fmla="*/ 64 w 352"/>
                <a:gd name="T29" fmla="*/ 32 h 112"/>
                <a:gd name="T30" fmla="*/ 110 w 352"/>
                <a:gd name="T31" fmla="*/ 47 h 112"/>
                <a:gd name="T32" fmla="*/ 227 w 352"/>
                <a:gd name="T33" fmla="*/ 56 h 112"/>
                <a:gd name="T34" fmla="*/ 245 w 352"/>
                <a:gd name="T35" fmla="*/ 56 h 112"/>
                <a:gd name="T36" fmla="*/ 235 w 352"/>
                <a:gd name="T37" fmla="*/ 71 h 112"/>
                <a:gd name="T38" fmla="*/ 210 w 352"/>
                <a:gd name="T39" fmla="*/ 68 h 112"/>
                <a:gd name="T40" fmla="*/ 232 w 352"/>
                <a:gd name="T41" fmla="*/ 83 h 112"/>
                <a:gd name="T42" fmla="*/ 242 w 352"/>
                <a:gd name="T43" fmla="*/ 89 h 112"/>
                <a:gd name="T44" fmla="*/ 264 w 352"/>
                <a:gd name="T45" fmla="*/ 104 h 112"/>
                <a:gd name="T46" fmla="*/ 260 w 352"/>
                <a:gd name="T47" fmla="*/ 69 h 112"/>
                <a:gd name="T48" fmla="*/ 322 w 352"/>
                <a:gd name="T49" fmla="*/ 78 h 112"/>
                <a:gd name="T50" fmla="*/ 348 w 352"/>
                <a:gd name="T51" fmla="*/ 80 h 112"/>
                <a:gd name="T52" fmla="*/ 326 w 352"/>
                <a:gd name="T53" fmla="*/ 59 h 112"/>
                <a:gd name="T54" fmla="*/ 307 w 352"/>
                <a:gd name="T55" fmla="*/ 69 h 112"/>
                <a:gd name="T56" fmla="*/ 274 w 352"/>
                <a:gd name="T57" fmla="*/ 98 h 112"/>
                <a:gd name="T58" fmla="*/ 280 w 352"/>
                <a:gd name="T59" fmla="*/ 68 h 112"/>
                <a:gd name="T60" fmla="*/ 282 w 352"/>
                <a:gd name="T61" fmla="*/ 78 h 112"/>
                <a:gd name="T62" fmla="*/ 264 w 352"/>
                <a:gd name="T63" fmla="*/ 81 h 112"/>
                <a:gd name="T64" fmla="*/ 293 w 352"/>
                <a:gd name="T65" fmla="*/ 40 h 112"/>
                <a:gd name="T66" fmla="*/ 219 w 352"/>
                <a:gd name="T67" fmla="*/ 50 h 112"/>
                <a:gd name="T68" fmla="*/ 194 w 352"/>
                <a:gd name="T69" fmla="*/ 51 h 112"/>
                <a:gd name="T70" fmla="*/ 172 w 352"/>
                <a:gd name="T71" fmla="*/ 40 h 112"/>
                <a:gd name="T72" fmla="*/ 165 w 352"/>
                <a:gd name="T73" fmla="*/ 44 h 112"/>
                <a:gd name="T74" fmla="*/ 146 w 352"/>
                <a:gd name="T75" fmla="*/ 32 h 112"/>
                <a:gd name="T76" fmla="*/ 117 w 352"/>
                <a:gd name="T77" fmla="*/ 1 h 112"/>
                <a:gd name="T78" fmla="*/ 22 w 352"/>
                <a:gd name="T79" fmla="*/ 21 h 112"/>
                <a:gd name="T80" fmla="*/ 17 w 352"/>
                <a:gd name="T81" fmla="*/ 25 h 112"/>
                <a:gd name="T82" fmla="*/ 26 w 352"/>
                <a:gd name="T83" fmla="*/ 23 h 112"/>
                <a:gd name="T84" fmla="*/ 27 w 352"/>
                <a:gd name="T85" fmla="*/ 24 h 112"/>
                <a:gd name="T86" fmla="*/ 30 w 352"/>
                <a:gd name="T87" fmla="*/ 25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2" h="112">
                  <a:moveTo>
                    <a:pt x="117" y="1"/>
                  </a:moveTo>
                  <a:cubicBezTo>
                    <a:pt x="112" y="1"/>
                    <a:pt x="108" y="7"/>
                    <a:pt x="112" y="10"/>
                  </a:cubicBezTo>
                  <a:cubicBezTo>
                    <a:pt x="114" y="11"/>
                    <a:pt x="116" y="9"/>
                    <a:pt x="115" y="7"/>
                  </a:cubicBezTo>
                  <a:cubicBezTo>
                    <a:pt x="130" y="12"/>
                    <a:pt x="130" y="31"/>
                    <a:pt x="137" y="43"/>
                  </a:cubicBezTo>
                  <a:cubicBezTo>
                    <a:pt x="140" y="48"/>
                    <a:pt x="144" y="53"/>
                    <a:pt x="149" y="56"/>
                  </a:cubicBezTo>
                  <a:cubicBezTo>
                    <a:pt x="150" y="57"/>
                    <a:pt x="153" y="58"/>
                    <a:pt x="155" y="59"/>
                  </a:cubicBezTo>
                  <a:cubicBezTo>
                    <a:pt x="150" y="58"/>
                    <a:pt x="145" y="55"/>
                    <a:pt x="142" y="53"/>
                  </a:cubicBezTo>
                  <a:cubicBezTo>
                    <a:pt x="136" y="49"/>
                    <a:pt x="132" y="44"/>
                    <a:pt x="129" y="38"/>
                  </a:cubicBezTo>
                  <a:cubicBezTo>
                    <a:pt x="126" y="34"/>
                    <a:pt x="124" y="30"/>
                    <a:pt x="120" y="27"/>
                  </a:cubicBezTo>
                  <a:cubicBezTo>
                    <a:pt x="114" y="21"/>
                    <a:pt x="104" y="19"/>
                    <a:pt x="105" y="20"/>
                  </a:cubicBezTo>
                  <a:cubicBezTo>
                    <a:pt x="106" y="22"/>
                    <a:pt x="106" y="23"/>
                    <a:pt x="107" y="27"/>
                  </a:cubicBezTo>
                  <a:cubicBezTo>
                    <a:pt x="107" y="28"/>
                    <a:pt x="106" y="30"/>
                    <a:pt x="107" y="31"/>
                  </a:cubicBezTo>
                  <a:cubicBezTo>
                    <a:pt x="108" y="32"/>
                    <a:pt x="108" y="33"/>
                    <a:pt x="109" y="33"/>
                  </a:cubicBezTo>
                  <a:cubicBezTo>
                    <a:pt x="110" y="35"/>
                    <a:pt x="110" y="39"/>
                    <a:pt x="107" y="37"/>
                  </a:cubicBezTo>
                  <a:cubicBezTo>
                    <a:pt x="105" y="35"/>
                    <a:pt x="105" y="30"/>
                    <a:pt x="104" y="28"/>
                  </a:cubicBezTo>
                  <a:cubicBezTo>
                    <a:pt x="103" y="23"/>
                    <a:pt x="100" y="20"/>
                    <a:pt x="96" y="17"/>
                  </a:cubicBezTo>
                  <a:cubicBezTo>
                    <a:pt x="93" y="15"/>
                    <a:pt x="84" y="13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6" y="16"/>
                    <a:pt x="86" y="18"/>
                  </a:cubicBezTo>
                  <a:cubicBezTo>
                    <a:pt x="86" y="19"/>
                    <a:pt x="87" y="21"/>
                    <a:pt x="87" y="23"/>
                  </a:cubicBezTo>
                  <a:cubicBezTo>
                    <a:pt x="83" y="21"/>
                    <a:pt x="79" y="18"/>
                    <a:pt x="75" y="16"/>
                  </a:cubicBezTo>
                  <a:cubicBezTo>
                    <a:pt x="69" y="13"/>
                    <a:pt x="62" y="10"/>
                    <a:pt x="55" y="9"/>
                  </a:cubicBezTo>
                  <a:cubicBezTo>
                    <a:pt x="47" y="8"/>
                    <a:pt x="37" y="6"/>
                    <a:pt x="31" y="16"/>
                  </a:cubicBezTo>
                  <a:cubicBezTo>
                    <a:pt x="30" y="16"/>
                    <a:pt x="30" y="15"/>
                    <a:pt x="29" y="15"/>
                  </a:cubicBezTo>
                  <a:cubicBezTo>
                    <a:pt x="26" y="15"/>
                    <a:pt x="24" y="16"/>
                    <a:pt x="22" y="19"/>
                  </a:cubicBezTo>
                  <a:cubicBezTo>
                    <a:pt x="15" y="18"/>
                    <a:pt x="9" y="23"/>
                    <a:pt x="8" y="30"/>
                  </a:cubicBezTo>
                  <a:cubicBezTo>
                    <a:pt x="7" y="31"/>
                    <a:pt x="8" y="33"/>
                    <a:pt x="8" y="34"/>
                  </a:cubicBezTo>
                  <a:cubicBezTo>
                    <a:pt x="7" y="34"/>
                    <a:pt x="5" y="34"/>
                    <a:pt x="4" y="35"/>
                  </a:cubicBezTo>
                  <a:cubicBezTo>
                    <a:pt x="3" y="35"/>
                    <a:pt x="1" y="36"/>
                    <a:pt x="1" y="38"/>
                  </a:cubicBezTo>
                  <a:cubicBezTo>
                    <a:pt x="0" y="40"/>
                    <a:pt x="1" y="41"/>
                    <a:pt x="3" y="42"/>
                  </a:cubicBezTo>
                  <a:cubicBezTo>
                    <a:pt x="3" y="42"/>
                    <a:pt x="4" y="43"/>
                    <a:pt x="5" y="43"/>
                  </a:cubicBezTo>
                  <a:cubicBezTo>
                    <a:pt x="2" y="45"/>
                    <a:pt x="1" y="48"/>
                    <a:pt x="3" y="51"/>
                  </a:cubicBezTo>
                  <a:cubicBezTo>
                    <a:pt x="5" y="53"/>
                    <a:pt x="7" y="54"/>
                    <a:pt x="9" y="53"/>
                  </a:cubicBezTo>
                  <a:cubicBezTo>
                    <a:pt x="11" y="53"/>
                    <a:pt x="12" y="52"/>
                    <a:pt x="13" y="51"/>
                  </a:cubicBezTo>
                  <a:cubicBezTo>
                    <a:pt x="13" y="54"/>
                    <a:pt x="16" y="55"/>
                    <a:pt x="19" y="54"/>
                  </a:cubicBezTo>
                  <a:cubicBezTo>
                    <a:pt x="22" y="53"/>
                    <a:pt x="23" y="48"/>
                    <a:pt x="21" y="45"/>
                  </a:cubicBezTo>
                  <a:cubicBezTo>
                    <a:pt x="27" y="44"/>
                    <a:pt x="33" y="40"/>
                    <a:pt x="34" y="34"/>
                  </a:cubicBezTo>
                  <a:cubicBezTo>
                    <a:pt x="34" y="31"/>
                    <a:pt x="34" y="29"/>
                    <a:pt x="33" y="27"/>
                  </a:cubicBezTo>
                  <a:cubicBezTo>
                    <a:pt x="34" y="26"/>
                    <a:pt x="34" y="25"/>
                    <a:pt x="35" y="23"/>
                  </a:cubicBezTo>
                  <a:cubicBezTo>
                    <a:pt x="35" y="21"/>
                    <a:pt x="34" y="19"/>
                    <a:pt x="33" y="18"/>
                  </a:cubicBezTo>
                  <a:cubicBezTo>
                    <a:pt x="37" y="8"/>
                    <a:pt x="50" y="10"/>
                    <a:pt x="58" y="12"/>
                  </a:cubicBezTo>
                  <a:cubicBezTo>
                    <a:pt x="64" y="13"/>
                    <a:pt x="70" y="16"/>
                    <a:pt x="76" y="19"/>
                  </a:cubicBezTo>
                  <a:cubicBezTo>
                    <a:pt x="79" y="21"/>
                    <a:pt x="82" y="22"/>
                    <a:pt x="85" y="24"/>
                  </a:cubicBezTo>
                  <a:cubicBezTo>
                    <a:pt x="83" y="24"/>
                    <a:pt x="81" y="23"/>
                    <a:pt x="79" y="23"/>
                  </a:cubicBezTo>
                  <a:cubicBezTo>
                    <a:pt x="73" y="23"/>
                    <a:pt x="66" y="25"/>
                    <a:pt x="64" y="32"/>
                  </a:cubicBezTo>
                  <a:cubicBezTo>
                    <a:pt x="63" y="36"/>
                    <a:pt x="68" y="40"/>
                    <a:pt x="71" y="38"/>
                  </a:cubicBezTo>
                  <a:cubicBezTo>
                    <a:pt x="75" y="36"/>
                    <a:pt x="74" y="33"/>
                    <a:pt x="71" y="32"/>
                  </a:cubicBezTo>
                  <a:cubicBezTo>
                    <a:pt x="85" y="26"/>
                    <a:pt x="99" y="39"/>
                    <a:pt x="110" y="47"/>
                  </a:cubicBezTo>
                  <a:cubicBezTo>
                    <a:pt x="124" y="57"/>
                    <a:pt x="141" y="66"/>
                    <a:pt x="158" y="69"/>
                  </a:cubicBezTo>
                  <a:cubicBezTo>
                    <a:pt x="175" y="72"/>
                    <a:pt x="192" y="68"/>
                    <a:pt x="207" y="63"/>
                  </a:cubicBezTo>
                  <a:cubicBezTo>
                    <a:pt x="214" y="61"/>
                    <a:pt x="221" y="58"/>
                    <a:pt x="227" y="56"/>
                  </a:cubicBezTo>
                  <a:cubicBezTo>
                    <a:pt x="227" y="56"/>
                    <a:pt x="226" y="57"/>
                    <a:pt x="226" y="58"/>
                  </a:cubicBezTo>
                  <a:cubicBezTo>
                    <a:pt x="223" y="61"/>
                    <a:pt x="223" y="64"/>
                    <a:pt x="225" y="68"/>
                  </a:cubicBezTo>
                  <a:cubicBezTo>
                    <a:pt x="226" y="68"/>
                    <a:pt x="232" y="69"/>
                    <a:pt x="245" y="56"/>
                  </a:cubicBezTo>
                  <a:cubicBezTo>
                    <a:pt x="248" y="53"/>
                    <a:pt x="253" y="50"/>
                    <a:pt x="257" y="48"/>
                  </a:cubicBezTo>
                  <a:cubicBezTo>
                    <a:pt x="254" y="51"/>
                    <a:pt x="251" y="54"/>
                    <a:pt x="248" y="57"/>
                  </a:cubicBezTo>
                  <a:cubicBezTo>
                    <a:pt x="244" y="62"/>
                    <a:pt x="240" y="66"/>
                    <a:pt x="235" y="71"/>
                  </a:cubicBezTo>
                  <a:cubicBezTo>
                    <a:pt x="231" y="74"/>
                    <a:pt x="221" y="76"/>
                    <a:pt x="217" y="72"/>
                  </a:cubicBezTo>
                  <a:cubicBezTo>
                    <a:pt x="219" y="72"/>
                    <a:pt x="220" y="69"/>
                    <a:pt x="219" y="67"/>
                  </a:cubicBezTo>
                  <a:cubicBezTo>
                    <a:pt x="216" y="63"/>
                    <a:pt x="212" y="65"/>
                    <a:pt x="210" y="68"/>
                  </a:cubicBezTo>
                  <a:cubicBezTo>
                    <a:pt x="207" y="74"/>
                    <a:pt x="214" y="80"/>
                    <a:pt x="218" y="82"/>
                  </a:cubicBezTo>
                  <a:cubicBezTo>
                    <a:pt x="224" y="84"/>
                    <a:pt x="227" y="83"/>
                    <a:pt x="232" y="83"/>
                  </a:cubicBezTo>
                  <a:cubicBezTo>
                    <a:pt x="232" y="83"/>
                    <a:pt x="232" y="83"/>
                    <a:pt x="232" y="83"/>
                  </a:cubicBezTo>
                  <a:cubicBezTo>
                    <a:pt x="231" y="85"/>
                    <a:pt x="232" y="87"/>
                    <a:pt x="233" y="88"/>
                  </a:cubicBezTo>
                  <a:cubicBezTo>
                    <a:pt x="236" y="91"/>
                    <a:pt x="240" y="90"/>
                    <a:pt x="242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4" y="92"/>
                    <a:pt x="243" y="95"/>
                    <a:pt x="243" y="98"/>
                  </a:cubicBezTo>
                  <a:cubicBezTo>
                    <a:pt x="243" y="101"/>
                    <a:pt x="244" y="103"/>
                    <a:pt x="246" y="105"/>
                  </a:cubicBezTo>
                  <a:cubicBezTo>
                    <a:pt x="255" y="112"/>
                    <a:pt x="265" y="104"/>
                    <a:pt x="264" y="104"/>
                  </a:cubicBezTo>
                  <a:cubicBezTo>
                    <a:pt x="252" y="97"/>
                    <a:pt x="251" y="82"/>
                    <a:pt x="255" y="69"/>
                  </a:cubicBezTo>
                  <a:cubicBezTo>
                    <a:pt x="258" y="59"/>
                    <a:pt x="264" y="51"/>
                    <a:pt x="272" y="47"/>
                  </a:cubicBezTo>
                  <a:cubicBezTo>
                    <a:pt x="266" y="52"/>
                    <a:pt x="261" y="60"/>
                    <a:pt x="260" y="69"/>
                  </a:cubicBezTo>
                  <a:cubicBezTo>
                    <a:pt x="259" y="83"/>
                    <a:pt x="265" y="98"/>
                    <a:pt x="278" y="104"/>
                  </a:cubicBezTo>
                  <a:cubicBezTo>
                    <a:pt x="289" y="109"/>
                    <a:pt x="302" y="105"/>
                    <a:pt x="310" y="96"/>
                  </a:cubicBezTo>
                  <a:cubicBezTo>
                    <a:pt x="315" y="91"/>
                    <a:pt x="317" y="84"/>
                    <a:pt x="322" y="78"/>
                  </a:cubicBezTo>
                  <a:cubicBezTo>
                    <a:pt x="327" y="71"/>
                    <a:pt x="343" y="67"/>
                    <a:pt x="343" y="75"/>
                  </a:cubicBezTo>
                  <a:cubicBezTo>
                    <a:pt x="341" y="76"/>
                    <a:pt x="341" y="78"/>
                    <a:pt x="342" y="79"/>
                  </a:cubicBezTo>
                  <a:cubicBezTo>
                    <a:pt x="343" y="81"/>
                    <a:pt x="346" y="82"/>
                    <a:pt x="348" y="80"/>
                  </a:cubicBezTo>
                  <a:cubicBezTo>
                    <a:pt x="352" y="77"/>
                    <a:pt x="351" y="71"/>
                    <a:pt x="347" y="68"/>
                  </a:cubicBezTo>
                  <a:cubicBezTo>
                    <a:pt x="344" y="66"/>
                    <a:pt x="340" y="65"/>
                    <a:pt x="337" y="65"/>
                  </a:cubicBezTo>
                  <a:cubicBezTo>
                    <a:pt x="338" y="59"/>
                    <a:pt x="330" y="58"/>
                    <a:pt x="326" y="59"/>
                  </a:cubicBezTo>
                  <a:cubicBezTo>
                    <a:pt x="319" y="60"/>
                    <a:pt x="314" y="67"/>
                    <a:pt x="310" y="74"/>
                  </a:cubicBezTo>
                  <a:cubicBezTo>
                    <a:pt x="310" y="73"/>
                    <a:pt x="309" y="73"/>
                    <a:pt x="309" y="72"/>
                  </a:cubicBezTo>
                  <a:cubicBezTo>
                    <a:pt x="308" y="71"/>
                    <a:pt x="308" y="70"/>
                    <a:pt x="307" y="69"/>
                  </a:cubicBezTo>
                  <a:cubicBezTo>
                    <a:pt x="305" y="66"/>
                    <a:pt x="306" y="64"/>
                    <a:pt x="305" y="65"/>
                  </a:cubicBezTo>
                  <a:cubicBezTo>
                    <a:pt x="297" y="72"/>
                    <a:pt x="300" y="85"/>
                    <a:pt x="297" y="94"/>
                  </a:cubicBezTo>
                  <a:cubicBezTo>
                    <a:pt x="294" y="103"/>
                    <a:pt x="282" y="102"/>
                    <a:pt x="274" y="98"/>
                  </a:cubicBezTo>
                  <a:cubicBezTo>
                    <a:pt x="274" y="98"/>
                    <a:pt x="274" y="98"/>
                    <a:pt x="274" y="98"/>
                  </a:cubicBezTo>
                  <a:cubicBezTo>
                    <a:pt x="284" y="101"/>
                    <a:pt x="290" y="99"/>
                    <a:pt x="294" y="94"/>
                  </a:cubicBezTo>
                  <a:cubicBezTo>
                    <a:pt x="302" y="85"/>
                    <a:pt x="292" y="67"/>
                    <a:pt x="280" y="68"/>
                  </a:cubicBezTo>
                  <a:cubicBezTo>
                    <a:pt x="274" y="69"/>
                    <a:pt x="268" y="74"/>
                    <a:pt x="269" y="81"/>
                  </a:cubicBezTo>
                  <a:cubicBezTo>
                    <a:pt x="269" y="85"/>
                    <a:pt x="272" y="88"/>
                    <a:pt x="277" y="87"/>
                  </a:cubicBezTo>
                  <a:cubicBezTo>
                    <a:pt x="281" y="86"/>
                    <a:pt x="283" y="81"/>
                    <a:pt x="282" y="78"/>
                  </a:cubicBezTo>
                  <a:cubicBezTo>
                    <a:pt x="283" y="77"/>
                    <a:pt x="287" y="79"/>
                    <a:pt x="289" y="82"/>
                  </a:cubicBezTo>
                  <a:cubicBezTo>
                    <a:pt x="291" y="86"/>
                    <a:pt x="288" y="92"/>
                    <a:pt x="284" y="94"/>
                  </a:cubicBezTo>
                  <a:cubicBezTo>
                    <a:pt x="279" y="96"/>
                    <a:pt x="267" y="95"/>
                    <a:pt x="264" y="81"/>
                  </a:cubicBezTo>
                  <a:cubicBezTo>
                    <a:pt x="261" y="71"/>
                    <a:pt x="263" y="61"/>
                    <a:pt x="269" y="54"/>
                  </a:cubicBezTo>
                  <a:cubicBezTo>
                    <a:pt x="277" y="44"/>
                    <a:pt x="288" y="43"/>
                    <a:pt x="292" y="43"/>
                  </a:cubicBezTo>
                  <a:cubicBezTo>
                    <a:pt x="293" y="43"/>
                    <a:pt x="294" y="41"/>
                    <a:pt x="293" y="40"/>
                  </a:cubicBezTo>
                  <a:cubicBezTo>
                    <a:pt x="284" y="36"/>
                    <a:pt x="274" y="37"/>
                    <a:pt x="266" y="39"/>
                  </a:cubicBezTo>
                  <a:cubicBezTo>
                    <a:pt x="255" y="41"/>
                    <a:pt x="246" y="45"/>
                    <a:pt x="236" y="48"/>
                  </a:cubicBezTo>
                  <a:cubicBezTo>
                    <a:pt x="230" y="49"/>
                    <a:pt x="224" y="50"/>
                    <a:pt x="219" y="50"/>
                  </a:cubicBezTo>
                  <a:cubicBezTo>
                    <a:pt x="215" y="49"/>
                    <a:pt x="212" y="48"/>
                    <a:pt x="208" y="48"/>
                  </a:cubicBezTo>
                  <a:cubicBezTo>
                    <a:pt x="205" y="48"/>
                    <a:pt x="198" y="46"/>
                    <a:pt x="196" y="49"/>
                  </a:cubicBezTo>
                  <a:cubicBezTo>
                    <a:pt x="195" y="50"/>
                    <a:pt x="195" y="51"/>
                    <a:pt x="194" y="51"/>
                  </a:cubicBezTo>
                  <a:cubicBezTo>
                    <a:pt x="192" y="50"/>
                    <a:pt x="190" y="48"/>
                    <a:pt x="189" y="47"/>
                  </a:cubicBezTo>
                  <a:cubicBezTo>
                    <a:pt x="187" y="45"/>
                    <a:pt x="184" y="43"/>
                    <a:pt x="182" y="41"/>
                  </a:cubicBezTo>
                  <a:cubicBezTo>
                    <a:pt x="179" y="39"/>
                    <a:pt x="174" y="37"/>
                    <a:pt x="172" y="40"/>
                  </a:cubicBezTo>
                  <a:cubicBezTo>
                    <a:pt x="170" y="43"/>
                    <a:pt x="172" y="43"/>
                    <a:pt x="172" y="45"/>
                  </a:cubicBezTo>
                  <a:cubicBezTo>
                    <a:pt x="172" y="46"/>
                    <a:pt x="171" y="46"/>
                    <a:pt x="171" y="46"/>
                  </a:cubicBezTo>
                  <a:cubicBezTo>
                    <a:pt x="169" y="46"/>
                    <a:pt x="166" y="45"/>
                    <a:pt x="165" y="44"/>
                  </a:cubicBezTo>
                  <a:cubicBezTo>
                    <a:pt x="162" y="42"/>
                    <a:pt x="160" y="40"/>
                    <a:pt x="159" y="37"/>
                  </a:cubicBezTo>
                  <a:cubicBezTo>
                    <a:pt x="157" y="33"/>
                    <a:pt x="155" y="28"/>
                    <a:pt x="150" y="29"/>
                  </a:cubicBezTo>
                  <a:cubicBezTo>
                    <a:pt x="148" y="29"/>
                    <a:pt x="149" y="32"/>
                    <a:pt x="146" y="32"/>
                  </a:cubicBezTo>
                  <a:cubicBezTo>
                    <a:pt x="143" y="32"/>
                    <a:pt x="143" y="23"/>
                    <a:pt x="142" y="18"/>
                  </a:cubicBezTo>
                  <a:cubicBezTo>
                    <a:pt x="142" y="15"/>
                    <a:pt x="139" y="10"/>
                    <a:pt x="137" y="8"/>
                  </a:cubicBezTo>
                  <a:cubicBezTo>
                    <a:pt x="132" y="3"/>
                    <a:pt x="124" y="0"/>
                    <a:pt x="117" y="1"/>
                  </a:cubicBezTo>
                  <a:close/>
                  <a:moveTo>
                    <a:pt x="19" y="43"/>
                  </a:moveTo>
                  <a:cubicBezTo>
                    <a:pt x="13" y="42"/>
                    <a:pt x="9" y="36"/>
                    <a:pt x="10" y="30"/>
                  </a:cubicBezTo>
                  <a:cubicBezTo>
                    <a:pt x="11" y="24"/>
                    <a:pt x="16" y="20"/>
                    <a:pt x="22" y="21"/>
                  </a:cubicBezTo>
                  <a:cubicBezTo>
                    <a:pt x="23" y="21"/>
                    <a:pt x="23" y="21"/>
                    <a:pt x="24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0" y="22"/>
                    <a:pt x="18" y="23"/>
                    <a:pt x="17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8" y="23"/>
                    <a:pt x="21" y="23"/>
                    <a:pt x="23" y="23"/>
                  </a:cubicBezTo>
                  <a:cubicBezTo>
                    <a:pt x="24" y="23"/>
                    <a:pt x="25" y="23"/>
                    <a:pt x="26" y="23"/>
                  </a:cubicBezTo>
                  <a:cubicBezTo>
                    <a:pt x="22" y="24"/>
                    <a:pt x="19" y="29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0"/>
                    <a:pt x="23" y="25"/>
                    <a:pt x="27" y="24"/>
                  </a:cubicBezTo>
                  <a:cubicBezTo>
                    <a:pt x="29" y="27"/>
                    <a:pt x="28" y="30"/>
                    <a:pt x="27" y="33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9" y="31"/>
                    <a:pt x="30" y="28"/>
                    <a:pt x="30" y="25"/>
                  </a:cubicBezTo>
                  <a:cubicBezTo>
                    <a:pt x="31" y="28"/>
                    <a:pt x="32" y="31"/>
                    <a:pt x="31" y="33"/>
                  </a:cubicBezTo>
                  <a:cubicBezTo>
                    <a:pt x="30" y="39"/>
                    <a:pt x="25" y="43"/>
                    <a:pt x="19" y="4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387"/>
            <p:cNvSpPr>
              <a:spLocks noEditPoints="1"/>
            </p:cNvSpPr>
            <p:nvPr/>
          </p:nvSpPr>
          <p:spPr bwMode="auto">
            <a:xfrm>
              <a:off x="5816600" y="3016250"/>
              <a:ext cx="1322388" cy="423863"/>
            </a:xfrm>
            <a:custGeom>
              <a:avLst/>
              <a:gdLst>
                <a:gd name="T0" fmla="*/ 205 w 351"/>
                <a:gd name="T1" fmla="*/ 32 h 112"/>
                <a:gd name="T2" fmla="*/ 186 w 351"/>
                <a:gd name="T3" fmla="*/ 44 h 112"/>
                <a:gd name="T4" fmla="*/ 179 w 351"/>
                <a:gd name="T5" fmla="*/ 40 h 112"/>
                <a:gd name="T6" fmla="*/ 158 w 351"/>
                <a:gd name="T7" fmla="*/ 51 h 112"/>
                <a:gd name="T8" fmla="*/ 133 w 351"/>
                <a:gd name="T9" fmla="*/ 50 h 112"/>
                <a:gd name="T10" fmla="*/ 59 w 351"/>
                <a:gd name="T11" fmla="*/ 40 h 112"/>
                <a:gd name="T12" fmla="*/ 88 w 351"/>
                <a:gd name="T13" fmla="*/ 81 h 112"/>
                <a:gd name="T14" fmla="*/ 69 w 351"/>
                <a:gd name="T15" fmla="*/ 78 h 112"/>
                <a:gd name="T16" fmla="*/ 71 w 351"/>
                <a:gd name="T17" fmla="*/ 68 h 112"/>
                <a:gd name="T18" fmla="*/ 77 w 351"/>
                <a:gd name="T19" fmla="*/ 98 h 112"/>
                <a:gd name="T20" fmla="*/ 44 w 351"/>
                <a:gd name="T21" fmla="*/ 69 h 112"/>
                <a:gd name="T22" fmla="*/ 25 w 351"/>
                <a:gd name="T23" fmla="*/ 59 h 112"/>
                <a:gd name="T24" fmla="*/ 3 w 351"/>
                <a:gd name="T25" fmla="*/ 80 h 112"/>
                <a:gd name="T26" fmla="*/ 30 w 351"/>
                <a:gd name="T27" fmla="*/ 78 h 112"/>
                <a:gd name="T28" fmla="*/ 91 w 351"/>
                <a:gd name="T29" fmla="*/ 69 h 112"/>
                <a:gd name="T30" fmla="*/ 87 w 351"/>
                <a:gd name="T31" fmla="*/ 104 h 112"/>
                <a:gd name="T32" fmla="*/ 109 w 351"/>
                <a:gd name="T33" fmla="*/ 89 h 112"/>
                <a:gd name="T34" fmla="*/ 119 w 351"/>
                <a:gd name="T35" fmla="*/ 83 h 112"/>
                <a:gd name="T36" fmla="*/ 141 w 351"/>
                <a:gd name="T37" fmla="*/ 68 h 112"/>
                <a:gd name="T38" fmla="*/ 116 w 351"/>
                <a:gd name="T39" fmla="*/ 71 h 112"/>
                <a:gd name="T40" fmla="*/ 106 w 351"/>
                <a:gd name="T41" fmla="*/ 56 h 112"/>
                <a:gd name="T42" fmla="*/ 124 w 351"/>
                <a:gd name="T43" fmla="*/ 56 h 112"/>
                <a:gd name="T44" fmla="*/ 242 w 351"/>
                <a:gd name="T45" fmla="*/ 47 h 112"/>
                <a:gd name="T46" fmla="*/ 287 w 351"/>
                <a:gd name="T47" fmla="*/ 32 h 112"/>
                <a:gd name="T48" fmla="*/ 275 w 351"/>
                <a:gd name="T49" fmla="*/ 19 h 112"/>
                <a:gd name="T50" fmla="*/ 317 w 351"/>
                <a:gd name="T51" fmla="*/ 23 h 112"/>
                <a:gd name="T52" fmla="*/ 330 w 351"/>
                <a:gd name="T53" fmla="*/ 45 h 112"/>
                <a:gd name="T54" fmla="*/ 342 w 351"/>
                <a:gd name="T55" fmla="*/ 53 h 112"/>
                <a:gd name="T56" fmla="*/ 349 w 351"/>
                <a:gd name="T57" fmla="*/ 42 h 112"/>
                <a:gd name="T58" fmla="*/ 343 w 351"/>
                <a:gd name="T59" fmla="*/ 34 h 112"/>
                <a:gd name="T60" fmla="*/ 322 w 351"/>
                <a:gd name="T61" fmla="*/ 15 h 112"/>
                <a:gd name="T62" fmla="*/ 276 w 351"/>
                <a:gd name="T63" fmla="*/ 16 h 112"/>
                <a:gd name="T64" fmla="*/ 268 w 351"/>
                <a:gd name="T65" fmla="*/ 12 h 112"/>
                <a:gd name="T66" fmla="*/ 247 w 351"/>
                <a:gd name="T67" fmla="*/ 28 h 112"/>
                <a:gd name="T68" fmla="*/ 244 w 351"/>
                <a:gd name="T69" fmla="*/ 31 h 112"/>
                <a:gd name="T70" fmla="*/ 231 w 351"/>
                <a:gd name="T71" fmla="*/ 27 h 112"/>
                <a:gd name="T72" fmla="*/ 196 w 351"/>
                <a:gd name="T73" fmla="*/ 59 h 112"/>
                <a:gd name="T74" fmla="*/ 236 w 351"/>
                <a:gd name="T75" fmla="*/ 7 h 112"/>
                <a:gd name="T76" fmla="*/ 214 w 351"/>
                <a:gd name="T77" fmla="*/ 8 h 112"/>
                <a:gd name="T78" fmla="*/ 324 w 351"/>
                <a:gd name="T79" fmla="*/ 33 h 112"/>
                <a:gd name="T80" fmla="*/ 332 w 351"/>
                <a:gd name="T81" fmla="*/ 33 h 112"/>
                <a:gd name="T82" fmla="*/ 328 w 351"/>
                <a:gd name="T83" fmla="*/ 23 h 112"/>
                <a:gd name="T84" fmla="*/ 328 w 351"/>
                <a:gd name="T85" fmla="*/ 21 h 112"/>
                <a:gd name="T86" fmla="*/ 341 w 351"/>
                <a:gd name="T87" fmla="*/ 3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1" h="112">
                  <a:moveTo>
                    <a:pt x="214" y="8"/>
                  </a:moveTo>
                  <a:cubicBezTo>
                    <a:pt x="212" y="10"/>
                    <a:pt x="210" y="15"/>
                    <a:pt x="209" y="18"/>
                  </a:cubicBezTo>
                  <a:cubicBezTo>
                    <a:pt x="208" y="23"/>
                    <a:pt x="209" y="32"/>
                    <a:pt x="205" y="32"/>
                  </a:cubicBezTo>
                  <a:cubicBezTo>
                    <a:pt x="202" y="32"/>
                    <a:pt x="203" y="29"/>
                    <a:pt x="201" y="29"/>
                  </a:cubicBezTo>
                  <a:cubicBezTo>
                    <a:pt x="196" y="28"/>
                    <a:pt x="195" y="33"/>
                    <a:pt x="192" y="37"/>
                  </a:cubicBezTo>
                  <a:cubicBezTo>
                    <a:pt x="191" y="40"/>
                    <a:pt x="189" y="42"/>
                    <a:pt x="186" y="44"/>
                  </a:cubicBezTo>
                  <a:cubicBezTo>
                    <a:pt x="185" y="45"/>
                    <a:pt x="183" y="46"/>
                    <a:pt x="181" y="46"/>
                  </a:cubicBezTo>
                  <a:cubicBezTo>
                    <a:pt x="180" y="46"/>
                    <a:pt x="180" y="46"/>
                    <a:pt x="179" y="45"/>
                  </a:cubicBezTo>
                  <a:cubicBezTo>
                    <a:pt x="179" y="43"/>
                    <a:pt x="182" y="43"/>
                    <a:pt x="179" y="40"/>
                  </a:cubicBezTo>
                  <a:cubicBezTo>
                    <a:pt x="177" y="37"/>
                    <a:pt x="172" y="39"/>
                    <a:pt x="169" y="41"/>
                  </a:cubicBezTo>
                  <a:cubicBezTo>
                    <a:pt x="167" y="43"/>
                    <a:pt x="164" y="45"/>
                    <a:pt x="162" y="47"/>
                  </a:cubicBezTo>
                  <a:cubicBezTo>
                    <a:pt x="161" y="48"/>
                    <a:pt x="159" y="50"/>
                    <a:pt x="158" y="51"/>
                  </a:cubicBezTo>
                  <a:cubicBezTo>
                    <a:pt x="156" y="51"/>
                    <a:pt x="156" y="50"/>
                    <a:pt x="155" y="49"/>
                  </a:cubicBezTo>
                  <a:cubicBezTo>
                    <a:pt x="153" y="46"/>
                    <a:pt x="146" y="48"/>
                    <a:pt x="143" y="48"/>
                  </a:cubicBezTo>
                  <a:cubicBezTo>
                    <a:pt x="140" y="48"/>
                    <a:pt x="136" y="49"/>
                    <a:pt x="133" y="50"/>
                  </a:cubicBezTo>
                  <a:cubicBezTo>
                    <a:pt x="127" y="50"/>
                    <a:pt x="121" y="49"/>
                    <a:pt x="116" y="48"/>
                  </a:cubicBezTo>
                  <a:cubicBezTo>
                    <a:pt x="106" y="45"/>
                    <a:pt x="96" y="41"/>
                    <a:pt x="85" y="39"/>
                  </a:cubicBezTo>
                  <a:cubicBezTo>
                    <a:pt x="77" y="37"/>
                    <a:pt x="67" y="36"/>
                    <a:pt x="59" y="40"/>
                  </a:cubicBezTo>
                  <a:cubicBezTo>
                    <a:pt x="57" y="41"/>
                    <a:pt x="58" y="43"/>
                    <a:pt x="59" y="43"/>
                  </a:cubicBezTo>
                  <a:cubicBezTo>
                    <a:pt x="63" y="43"/>
                    <a:pt x="75" y="44"/>
                    <a:pt x="82" y="54"/>
                  </a:cubicBezTo>
                  <a:cubicBezTo>
                    <a:pt x="88" y="61"/>
                    <a:pt x="90" y="71"/>
                    <a:pt x="88" y="81"/>
                  </a:cubicBezTo>
                  <a:cubicBezTo>
                    <a:pt x="84" y="95"/>
                    <a:pt x="72" y="96"/>
                    <a:pt x="67" y="94"/>
                  </a:cubicBezTo>
                  <a:cubicBezTo>
                    <a:pt x="63" y="92"/>
                    <a:pt x="61" y="86"/>
                    <a:pt x="63" y="82"/>
                  </a:cubicBezTo>
                  <a:cubicBezTo>
                    <a:pt x="64" y="79"/>
                    <a:pt x="68" y="77"/>
                    <a:pt x="69" y="78"/>
                  </a:cubicBezTo>
                  <a:cubicBezTo>
                    <a:pt x="68" y="81"/>
                    <a:pt x="70" y="86"/>
                    <a:pt x="74" y="87"/>
                  </a:cubicBezTo>
                  <a:cubicBezTo>
                    <a:pt x="79" y="88"/>
                    <a:pt x="82" y="85"/>
                    <a:pt x="82" y="81"/>
                  </a:cubicBezTo>
                  <a:cubicBezTo>
                    <a:pt x="83" y="74"/>
                    <a:pt x="77" y="69"/>
                    <a:pt x="71" y="68"/>
                  </a:cubicBezTo>
                  <a:cubicBezTo>
                    <a:pt x="59" y="67"/>
                    <a:pt x="49" y="85"/>
                    <a:pt x="57" y="94"/>
                  </a:cubicBezTo>
                  <a:cubicBezTo>
                    <a:pt x="61" y="99"/>
                    <a:pt x="68" y="101"/>
                    <a:pt x="77" y="98"/>
                  </a:cubicBezTo>
                  <a:cubicBezTo>
                    <a:pt x="77" y="98"/>
                    <a:pt x="77" y="98"/>
                    <a:pt x="77" y="98"/>
                  </a:cubicBezTo>
                  <a:cubicBezTo>
                    <a:pt x="69" y="102"/>
                    <a:pt x="57" y="103"/>
                    <a:pt x="54" y="94"/>
                  </a:cubicBezTo>
                  <a:cubicBezTo>
                    <a:pt x="51" y="85"/>
                    <a:pt x="55" y="72"/>
                    <a:pt x="46" y="65"/>
                  </a:cubicBezTo>
                  <a:cubicBezTo>
                    <a:pt x="45" y="64"/>
                    <a:pt x="46" y="66"/>
                    <a:pt x="44" y="69"/>
                  </a:cubicBezTo>
                  <a:cubicBezTo>
                    <a:pt x="44" y="70"/>
                    <a:pt x="43" y="71"/>
                    <a:pt x="42" y="72"/>
                  </a:cubicBezTo>
                  <a:cubicBezTo>
                    <a:pt x="42" y="73"/>
                    <a:pt x="42" y="73"/>
                    <a:pt x="41" y="74"/>
                  </a:cubicBezTo>
                  <a:cubicBezTo>
                    <a:pt x="38" y="67"/>
                    <a:pt x="33" y="60"/>
                    <a:pt x="25" y="59"/>
                  </a:cubicBezTo>
                  <a:cubicBezTo>
                    <a:pt x="21" y="58"/>
                    <a:pt x="13" y="59"/>
                    <a:pt x="14" y="65"/>
                  </a:cubicBezTo>
                  <a:cubicBezTo>
                    <a:pt x="11" y="65"/>
                    <a:pt x="7" y="66"/>
                    <a:pt x="5" y="68"/>
                  </a:cubicBezTo>
                  <a:cubicBezTo>
                    <a:pt x="0" y="71"/>
                    <a:pt x="0" y="77"/>
                    <a:pt x="3" y="80"/>
                  </a:cubicBezTo>
                  <a:cubicBezTo>
                    <a:pt x="5" y="82"/>
                    <a:pt x="8" y="81"/>
                    <a:pt x="10" y="79"/>
                  </a:cubicBezTo>
                  <a:cubicBezTo>
                    <a:pt x="10" y="78"/>
                    <a:pt x="10" y="76"/>
                    <a:pt x="9" y="75"/>
                  </a:cubicBezTo>
                  <a:cubicBezTo>
                    <a:pt x="8" y="67"/>
                    <a:pt x="24" y="71"/>
                    <a:pt x="30" y="78"/>
                  </a:cubicBezTo>
                  <a:cubicBezTo>
                    <a:pt x="34" y="84"/>
                    <a:pt x="37" y="91"/>
                    <a:pt x="41" y="96"/>
                  </a:cubicBezTo>
                  <a:cubicBezTo>
                    <a:pt x="49" y="105"/>
                    <a:pt x="62" y="109"/>
                    <a:pt x="73" y="104"/>
                  </a:cubicBezTo>
                  <a:cubicBezTo>
                    <a:pt x="86" y="98"/>
                    <a:pt x="93" y="83"/>
                    <a:pt x="91" y="69"/>
                  </a:cubicBezTo>
                  <a:cubicBezTo>
                    <a:pt x="90" y="60"/>
                    <a:pt x="86" y="52"/>
                    <a:pt x="79" y="47"/>
                  </a:cubicBezTo>
                  <a:cubicBezTo>
                    <a:pt x="87" y="51"/>
                    <a:pt x="94" y="59"/>
                    <a:pt x="96" y="69"/>
                  </a:cubicBezTo>
                  <a:cubicBezTo>
                    <a:pt x="100" y="82"/>
                    <a:pt x="99" y="97"/>
                    <a:pt x="87" y="104"/>
                  </a:cubicBezTo>
                  <a:cubicBezTo>
                    <a:pt x="87" y="104"/>
                    <a:pt x="96" y="112"/>
                    <a:pt x="105" y="105"/>
                  </a:cubicBezTo>
                  <a:cubicBezTo>
                    <a:pt x="108" y="103"/>
                    <a:pt x="108" y="101"/>
                    <a:pt x="108" y="98"/>
                  </a:cubicBezTo>
                  <a:cubicBezTo>
                    <a:pt x="108" y="95"/>
                    <a:pt x="107" y="92"/>
                    <a:pt x="109" y="89"/>
                  </a:cubicBezTo>
                  <a:cubicBezTo>
                    <a:pt x="109" y="89"/>
                    <a:pt x="109" y="89"/>
                    <a:pt x="109" y="89"/>
                  </a:cubicBezTo>
                  <a:cubicBezTo>
                    <a:pt x="112" y="90"/>
                    <a:pt x="116" y="91"/>
                    <a:pt x="118" y="88"/>
                  </a:cubicBezTo>
                  <a:cubicBezTo>
                    <a:pt x="119" y="87"/>
                    <a:pt x="120" y="85"/>
                    <a:pt x="119" y="83"/>
                  </a:cubicBezTo>
                  <a:cubicBezTo>
                    <a:pt x="119" y="83"/>
                    <a:pt x="119" y="83"/>
                    <a:pt x="119" y="83"/>
                  </a:cubicBezTo>
                  <a:cubicBezTo>
                    <a:pt x="124" y="83"/>
                    <a:pt x="127" y="84"/>
                    <a:pt x="133" y="82"/>
                  </a:cubicBezTo>
                  <a:cubicBezTo>
                    <a:pt x="138" y="80"/>
                    <a:pt x="144" y="74"/>
                    <a:pt x="141" y="68"/>
                  </a:cubicBezTo>
                  <a:cubicBezTo>
                    <a:pt x="139" y="65"/>
                    <a:pt x="135" y="63"/>
                    <a:pt x="133" y="67"/>
                  </a:cubicBezTo>
                  <a:cubicBezTo>
                    <a:pt x="132" y="69"/>
                    <a:pt x="133" y="72"/>
                    <a:pt x="134" y="72"/>
                  </a:cubicBezTo>
                  <a:cubicBezTo>
                    <a:pt x="130" y="76"/>
                    <a:pt x="120" y="74"/>
                    <a:pt x="116" y="71"/>
                  </a:cubicBezTo>
                  <a:cubicBezTo>
                    <a:pt x="111" y="66"/>
                    <a:pt x="107" y="62"/>
                    <a:pt x="103" y="57"/>
                  </a:cubicBezTo>
                  <a:cubicBezTo>
                    <a:pt x="101" y="54"/>
                    <a:pt x="97" y="51"/>
                    <a:pt x="94" y="48"/>
                  </a:cubicBezTo>
                  <a:cubicBezTo>
                    <a:pt x="98" y="50"/>
                    <a:pt x="103" y="53"/>
                    <a:pt x="106" y="56"/>
                  </a:cubicBezTo>
                  <a:cubicBezTo>
                    <a:pt x="119" y="69"/>
                    <a:pt x="126" y="68"/>
                    <a:pt x="126" y="68"/>
                  </a:cubicBezTo>
                  <a:cubicBezTo>
                    <a:pt x="128" y="64"/>
                    <a:pt x="128" y="61"/>
                    <a:pt x="126" y="58"/>
                  </a:cubicBezTo>
                  <a:cubicBezTo>
                    <a:pt x="125" y="57"/>
                    <a:pt x="125" y="56"/>
                    <a:pt x="124" y="56"/>
                  </a:cubicBezTo>
                  <a:cubicBezTo>
                    <a:pt x="131" y="58"/>
                    <a:pt x="137" y="61"/>
                    <a:pt x="144" y="63"/>
                  </a:cubicBezTo>
                  <a:cubicBezTo>
                    <a:pt x="160" y="68"/>
                    <a:pt x="177" y="72"/>
                    <a:pt x="193" y="69"/>
                  </a:cubicBezTo>
                  <a:cubicBezTo>
                    <a:pt x="211" y="66"/>
                    <a:pt x="227" y="57"/>
                    <a:pt x="242" y="47"/>
                  </a:cubicBezTo>
                  <a:cubicBezTo>
                    <a:pt x="253" y="39"/>
                    <a:pt x="266" y="26"/>
                    <a:pt x="280" y="32"/>
                  </a:cubicBezTo>
                  <a:cubicBezTo>
                    <a:pt x="278" y="33"/>
                    <a:pt x="276" y="36"/>
                    <a:pt x="280" y="38"/>
                  </a:cubicBezTo>
                  <a:cubicBezTo>
                    <a:pt x="283" y="40"/>
                    <a:pt x="288" y="36"/>
                    <a:pt x="287" y="32"/>
                  </a:cubicBezTo>
                  <a:cubicBezTo>
                    <a:pt x="285" y="25"/>
                    <a:pt x="278" y="23"/>
                    <a:pt x="272" y="23"/>
                  </a:cubicBezTo>
                  <a:cubicBezTo>
                    <a:pt x="270" y="23"/>
                    <a:pt x="269" y="24"/>
                    <a:pt x="267" y="24"/>
                  </a:cubicBezTo>
                  <a:cubicBezTo>
                    <a:pt x="269" y="22"/>
                    <a:pt x="272" y="21"/>
                    <a:pt x="275" y="19"/>
                  </a:cubicBezTo>
                  <a:cubicBezTo>
                    <a:pt x="281" y="16"/>
                    <a:pt x="287" y="13"/>
                    <a:pt x="294" y="12"/>
                  </a:cubicBezTo>
                  <a:cubicBezTo>
                    <a:pt x="302" y="10"/>
                    <a:pt x="314" y="8"/>
                    <a:pt x="318" y="18"/>
                  </a:cubicBezTo>
                  <a:cubicBezTo>
                    <a:pt x="317" y="19"/>
                    <a:pt x="316" y="21"/>
                    <a:pt x="317" y="23"/>
                  </a:cubicBezTo>
                  <a:cubicBezTo>
                    <a:pt x="317" y="25"/>
                    <a:pt x="317" y="26"/>
                    <a:pt x="318" y="27"/>
                  </a:cubicBezTo>
                  <a:cubicBezTo>
                    <a:pt x="318" y="29"/>
                    <a:pt x="317" y="31"/>
                    <a:pt x="318" y="34"/>
                  </a:cubicBezTo>
                  <a:cubicBezTo>
                    <a:pt x="319" y="40"/>
                    <a:pt x="324" y="44"/>
                    <a:pt x="330" y="45"/>
                  </a:cubicBezTo>
                  <a:cubicBezTo>
                    <a:pt x="329" y="48"/>
                    <a:pt x="329" y="53"/>
                    <a:pt x="333" y="54"/>
                  </a:cubicBezTo>
                  <a:cubicBezTo>
                    <a:pt x="335" y="55"/>
                    <a:pt x="338" y="54"/>
                    <a:pt x="338" y="51"/>
                  </a:cubicBezTo>
                  <a:cubicBezTo>
                    <a:pt x="339" y="52"/>
                    <a:pt x="341" y="53"/>
                    <a:pt x="342" y="53"/>
                  </a:cubicBezTo>
                  <a:cubicBezTo>
                    <a:pt x="344" y="54"/>
                    <a:pt x="346" y="53"/>
                    <a:pt x="348" y="51"/>
                  </a:cubicBezTo>
                  <a:cubicBezTo>
                    <a:pt x="350" y="48"/>
                    <a:pt x="349" y="45"/>
                    <a:pt x="347" y="43"/>
                  </a:cubicBezTo>
                  <a:cubicBezTo>
                    <a:pt x="347" y="43"/>
                    <a:pt x="348" y="42"/>
                    <a:pt x="349" y="42"/>
                  </a:cubicBezTo>
                  <a:cubicBezTo>
                    <a:pt x="350" y="41"/>
                    <a:pt x="351" y="40"/>
                    <a:pt x="351" y="38"/>
                  </a:cubicBezTo>
                  <a:cubicBezTo>
                    <a:pt x="350" y="36"/>
                    <a:pt x="349" y="35"/>
                    <a:pt x="347" y="35"/>
                  </a:cubicBezTo>
                  <a:cubicBezTo>
                    <a:pt x="346" y="34"/>
                    <a:pt x="345" y="34"/>
                    <a:pt x="343" y="34"/>
                  </a:cubicBezTo>
                  <a:cubicBezTo>
                    <a:pt x="344" y="33"/>
                    <a:pt x="344" y="31"/>
                    <a:pt x="343" y="30"/>
                  </a:cubicBezTo>
                  <a:cubicBezTo>
                    <a:pt x="342" y="23"/>
                    <a:pt x="336" y="18"/>
                    <a:pt x="329" y="19"/>
                  </a:cubicBezTo>
                  <a:cubicBezTo>
                    <a:pt x="328" y="16"/>
                    <a:pt x="325" y="15"/>
                    <a:pt x="322" y="15"/>
                  </a:cubicBezTo>
                  <a:cubicBezTo>
                    <a:pt x="322" y="15"/>
                    <a:pt x="321" y="16"/>
                    <a:pt x="321" y="16"/>
                  </a:cubicBezTo>
                  <a:cubicBezTo>
                    <a:pt x="314" y="6"/>
                    <a:pt x="304" y="8"/>
                    <a:pt x="296" y="9"/>
                  </a:cubicBezTo>
                  <a:cubicBezTo>
                    <a:pt x="289" y="10"/>
                    <a:pt x="282" y="13"/>
                    <a:pt x="276" y="16"/>
                  </a:cubicBezTo>
                  <a:cubicBezTo>
                    <a:pt x="272" y="18"/>
                    <a:pt x="268" y="21"/>
                    <a:pt x="264" y="23"/>
                  </a:cubicBezTo>
                  <a:cubicBezTo>
                    <a:pt x="265" y="21"/>
                    <a:pt x="265" y="19"/>
                    <a:pt x="265" y="18"/>
                  </a:cubicBezTo>
                  <a:cubicBezTo>
                    <a:pt x="266" y="16"/>
                    <a:pt x="268" y="13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ubicBezTo>
                    <a:pt x="268" y="13"/>
                    <a:pt x="258" y="15"/>
                    <a:pt x="255" y="17"/>
                  </a:cubicBezTo>
                  <a:cubicBezTo>
                    <a:pt x="251" y="20"/>
                    <a:pt x="249" y="23"/>
                    <a:pt x="247" y="28"/>
                  </a:cubicBezTo>
                  <a:cubicBezTo>
                    <a:pt x="247" y="30"/>
                    <a:pt x="247" y="35"/>
                    <a:pt x="244" y="37"/>
                  </a:cubicBezTo>
                  <a:cubicBezTo>
                    <a:pt x="241" y="39"/>
                    <a:pt x="241" y="35"/>
                    <a:pt x="243" y="33"/>
                  </a:cubicBezTo>
                  <a:cubicBezTo>
                    <a:pt x="243" y="33"/>
                    <a:pt x="244" y="32"/>
                    <a:pt x="244" y="31"/>
                  </a:cubicBezTo>
                  <a:cubicBezTo>
                    <a:pt x="245" y="30"/>
                    <a:pt x="245" y="28"/>
                    <a:pt x="245" y="27"/>
                  </a:cubicBezTo>
                  <a:cubicBezTo>
                    <a:pt x="245" y="23"/>
                    <a:pt x="245" y="22"/>
                    <a:pt x="247" y="20"/>
                  </a:cubicBezTo>
                  <a:cubicBezTo>
                    <a:pt x="247" y="19"/>
                    <a:pt x="237" y="21"/>
                    <a:pt x="231" y="27"/>
                  </a:cubicBezTo>
                  <a:cubicBezTo>
                    <a:pt x="227" y="30"/>
                    <a:pt x="225" y="34"/>
                    <a:pt x="222" y="38"/>
                  </a:cubicBezTo>
                  <a:cubicBezTo>
                    <a:pt x="219" y="44"/>
                    <a:pt x="215" y="49"/>
                    <a:pt x="210" y="53"/>
                  </a:cubicBezTo>
                  <a:cubicBezTo>
                    <a:pt x="206" y="55"/>
                    <a:pt x="201" y="58"/>
                    <a:pt x="196" y="59"/>
                  </a:cubicBezTo>
                  <a:cubicBezTo>
                    <a:pt x="199" y="58"/>
                    <a:pt x="201" y="57"/>
                    <a:pt x="202" y="56"/>
                  </a:cubicBezTo>
                  <a:cubicBezTo>
                    <a:pt x="208" y="53"/>
                    <a:pt x="212" y="48"/>
                    <a:pt x="214" y="43"/>
                  </a:cubicBezTo>
                  <a:cubicBezTo>
                    <a:pt x="221" y="31"/>
                    <a:pt x="222" y="12"/>
                    <a:pt x="236" y="7"/>
                  </a:cubicBezTo>
                  <a:cubicBezTo>
                    <a:pt x="235" y="9"/>
                    <a:pt x="237" y="11"/>
                    <a:pt x="239" y="10"/>
                  </a:cubicBezTo>
                  <a:cubicBezTo>
                    <a:pt x="244" y="7"/>
                    <a:pt x="239" y="1"/>
                    <a:pt x="235" y="1"/>
                  </a:cubicBezTo>
                  <a:cubicBezTo>
                    <a:pt x="227" y="0"/>
                    <a:pt x="219" y="3"/>
                    <a:pt x="214" y="8"/>
                  </a:cubicBezTo>
                  <a:close/>
                  <a:moveTo>
                    <a:pt x="320" y="33"/>
                  </a:moveTo>
                  <a:cubicBezTo>
                    <a:pt x="319" y="31"/>
                    <a:pt x="320" y="28"/>
                    <a:pt x="321" y="25"/>
                  </a:cubicBezTo>
                  <a:cubicBezTo>
                    <a:pt x="321" y="28"/>
                    <a:pt x="322" y="31"/>
                    <a:pt x="324" y="33"/>
                  </a:cubicBezTo>
                  <a:cubicBezTo>
                    <a:pt x="324" y="33"/>
                    <a:pt x="324" y="33"/>
                    <a:pt x="324" y="33"/>
                  </a:cubicBezTo>
                  <a:cubicBezTo>
                    <a:pt x="323" y="30"/>
                    <a:pt x="323" y="27"/>
                    <a:pt x="324" y="24"/>
                  </a:cubicBezTo>
                  <a:cubicBezTo>
                    <a:pt x="328" y="25"/>
                    <a:pt x="331" y="30"/>
                    <a:pt x="332" y="33"/>
                  </a:cubicBezTo>
                  <a:cubicBezTo>
                    <a:pt x="332" y="33"/>
                    <a:pt x="333" y="33"/>
                    <a:pt x="333" y="33"/>
                  </a:cubicBezTo>
                  <a:cubicBezTo>
                    <a:pt x="332" y="29"/>
                    <a:pt x="329" y="24"/>
                    <a:pt x="325" y="23"/>
                  </a:cubicBezTo>
                  <a:cubicBezTo>
                    <a:pt x="326" y="23"/>
                    <a:pt x="327" y="23"/>
                    <a:pt x="328" y="23"/>
                  </a:cubicBezTo>
                  <a:cubicBezTo>
                    <a:pt x="330" y="23"/>
                    <a:pt x="333" y="23"/>
                    <a:pt x="334" y="25"/>
                  </a:cubicBezTo>
                  <a:cubicBezTo>
                    <a:pt x="334" y="25"/>
                    <a:pt x="334" y="25"/>
                    <a:pt x="334" y="25"/>
                  </a:cubicBezTo>
                  <a:cubicBezTo>
                    <a:pt x="333" y="23"/>
                    <a:pt x="331" y="22"/>
                    <a:pt x="328" y="21"/>
                  </a:cubicBezTo>
                  <a:cubicBezTo>
                    <a:pt x="328" y="21"/>
                    <a:pt x="328" y="21"/>
                    <a:pt x="327" y="21"/>
                  </a:cubicBezTo>
                  <a:cubicBezTo>
                    <a:pt x="328" y="21"/>
                    <a:pt x="328" y="21"/>
                    <a:pt x="329" y="21"/>
                  </a:cubicBezTo>
                  <a:cubicBezTo>
                    <a:pt x="335" y="20"/>
                    <a:pt x="340" y="24"/>
                    <a:pt x="341" y="30"/>
                  </a:cubicBezTo>
                  <a:cubicBezTo>
                    <a:pt x="342" y="36"/>
                    <a:pt x="338" y="42"/>
                    <a:pt x="332" y="43"/>
                  </a:cubicBezTo>
                  <a:cubicBezTo>
                    <a:pt x="326" y="43"/>
                    <a:pt x="321" y="39"/>
                    <a:pt x="320" y="3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388"/>
            <p:cNvSpPr>
              <a:spLocks noEditPoints="1"/>
            </p:cNvSpPr>
            <p:nvPr/>
          </p:nvSpPr>
          <p:spPr bwMode="auto">
            <a:xfrm>
              <a:off x="4787900" y="1879600"/>
              <a:ext cx="1325563" cy="423863"/>
            </a:xfrm>
            <a:custGeom>
              <a:avLst/>
              <a:gdLst>
                <a:gd name="T0" fmla="*/ 146 w 352"/>
                <a:gd name="T1" fmla="*/ 79 h 112"/>
                <a:gd name="T2" fmla="*/ 165 w 352"/>
                <a:gd name="T3" fmla="*/ 68 h 112"/>
                <a:gd name="T4" fmla="*/ 172 w 352"/>
                <a:gd name="T5" fmla="*/ 72 h 112"/>
                <a:gd name="T6" fmla="*/ 194 w 352"/>
                <a:gd name="T7" fmla="*/ 61 h 112"/>
                <a:gd name="T8" fmla="*/ 219 w 352"/>
                <a:gd name="T9" fmla="*/ 62 h 112"/>
                <a:gd name="T10" fmla="*/ 293 w 352"/>
                <a:gd name="T11" fmla="*/ 71 h 112"/>
                <a:gd name="T12" fmla="*/ 264 w 352"/>
                <a:gd name="T13" fmla="*/ 31 h 112"/>
                <a:gd name="T14" fmla="*/ 282 w 352"/>
                <a:gd name="T15" fmla="*/ 34 h 112"/>
                <a:gd name="T16" fmla="*/ 280 w 352"/>
                <a:gd name="T17" fmla="*/ 43 h 112"/>
                <a:gd name="T18" fmla="*/ 274 w 352"/>
                <a:gd name="T19" fmla="*/ 14 h 112"/>
                <a:gd name="T20" fmla="*/ 307 w 352"/>
                <a:gd name="T21" fmla="*/ 43 h 112"/>
                <a:gd name="T22" fmla="*/ 326 w 352"/>
                <a:gd name="T23" fmla="*/ 53 h 112"/>
                <a:gd name="T24" fmla="*/ 348 w 352"/>
                <a:gd name="T25" fmla="*/ 32 h 112"/>
                <a:gd name="T26" fmla="*/ 322 w 352"/>
                <a:gd name="T27" fmla="*/ 33 h 112"/>
                <a:gd name="T28" fmla="*/ 260 w 352"/>
                <a:gd name="T29" fmla="*/ 42 h 112"/>
                <a:gd name="T30" fmla="*/ 264 w 352"/>
                <a:gd name="T31" fmla="*/ 8 h 112"/>
                <a:gd name="T32" fmla="*/ 242 w 352"/>
                <a:gd name="T33" fmla="*/ 22 h 112"/>
                <a:gd name="T34" fmla="*/ 232 w 352"/>
                <a:gd name="T35" fmla="*/ 29 h 112"/>
                <a:gd name="T36" fmla="*/ 210 w 352"/>
                <a:gd name="T37" fmla="*/ 44 h 112"/>
                <a:gd name="T38" fmla="*/ 235 w 352"/>
                <a:gd name="T39" fmla="*/ 41 h 112"/>
                <a:gd name="T40" fmla="*/ 245 w 352"/>
                <a:gd name="T41" fmla="*/ 55 h 112"/>
                <a:gd name="T42" fmla="*/ 227 w 352"/>
                <a:gd name="T43" fmla="*/ 56 h 112"/>
                <a:gd name="T44" fmla="*/ 110 w 352"/>
                <a:gd name="T45" fmla="*/ 65 h 112"/>
                <a:gd name="T46" fmla="*/ 64 w 352"/>
                <a:gd name="T47" fmla="*/ 80 h 112"/>
                <a:gd name="T48" fmla="*/ 76 w 352"/>
                <a:gd name="T49" fmla="*/ 92 h 112"/>
                <a:gd name="T50" fmla="*/ 35 w 352"/>
                <a:gd name="T51" fmla="*/ 89 h 112"/>
                <a:gd name="T52" fmla="*/ 21 w 352"/>
                <a:gd name="T53" fmla="*/ 67 h 112"/>
                <a:gd name="T54" fmla="*/ 9 w 352"/>
                <a:gd name="T55" fmla="*/ 58 h 112"/>
                <a:gd name="T56" fmla="*/ 3 w 352"/>
                <a:gd name="T57" fmla="*/ 70 h 112"/>
                <a:gd name="T58" fmla="*/ 8 w 352"/>
                <a:gd name="T59" fmla="*/ 77 h 112"/>
                <a:gd name="T60" fmla="*/ 29 w 352"/>
                <a:gd name="T61" fmla="*/ 96 h 112"/>
                <a:gd name="T62" fmla="*/ 75 w 352"/>
                <a:gd name="T63" fmla="*/ 95 h 112"/>
                <a:gd name="T64" fmla="*/ 83 w 352"/>
                <a:gd name="T65" fmla="*/ 99 h 112"/>
                <a:gd name="T66" fmla="*/ 104 w 352"/>
                <a:gd name="T67" fmla="*/ 84 h 112"/>
                <a:gd name="T68" fmla="*/ 107 w 352"/>
                <a:gd name="T69" fmla="*/ 80 h 112"/>
                <a:gd name="T70" fmla="*/ 120 w 352"/>
                <a:gd name="T71" fmla="*/ 85 h 112"/>
                <a:gd name="T72" fmla="*/ 155 w 352"/>
                <a:gd name="T73" fmla="*/ 53 h 112"/>
                <a:gd name="T74" fmla="*/ 115 w 352"/>
                <a:gd name="T75" fmla="*/ 105 h 112"/>
                <a:gd name="T76" fmla="*/ 137 w 352"/>
                <a:gd name="T77" fmla="*/ 104 h 112"/>
                <a:gd name="T78" fmla="*/ 27 w 352"/>
                <a:gd name="T79" fmla="*/ 79 h 112"/>
                <a:gd name="T80" fmla="*/ 19 w 352"/>
                <a:gd name="T81" fmla="*/ 79 h 112"/>
                <a:gd name="T82" fmla="*/ 23 w 352"/>
                <a:gd name="T83" fmla="*/ 89 h 112"/>
                <a:gd name="T84" fmla="*/ 23 w 352"/>
                <a:gd name="T85" fmla="*/ 90 h 112"/>
                <a:gd name="T86" fmla="*/ 10 w 352"/>
                <a:gd name="T87" fmla="*/ 8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2" h="112">
                  <a:moveTo>
                    <a:pt x="137" y="104"/>
                  </a:moveTo>
                  <a:cubicBezTo>
                    <a:pt x="139" y="102"/>
                    <a:pt x="142" y="97"/>
                    <a:pt x="142" y="94"/>
                  </a:cubicBezTo>
                  <a:cubicBezTo>
                    <a:pt x="143" y="89"/>
                    <a:pt x="143" y="80"/>
                    <a:pt x="146" y="79"/>
                  </a:cubicBezTo>
                  <a:cubicBezTo>
                    <a:pt x="149" y="79"/>
                    <a:pt x="148" y="83"/>
                    <a:pt x="150" y="83"/>
                  </a:cubicBezTo>
                  <a:cubicBezTo>
                    <a:pt x="155" y="84"/>
                    <a:pt x="157" y="79"/>
                    <a:pt x="159" y="75"/>
                  </a:cubicBezTo>
                  <a:cubicBezTo>
                    <a:pt x="160" y="72"/>
                    <a:pt x="162" y="70"/>
                    <a:pt x="165" y="68"/>
                  </a:cubicBezTo>
                  <a:cubicBezTo>
                    <a:pt x="166" y="67"/>
                    <a:pt x="169" y="66"/>
                    <a:pt x="171" y="65"/>
                  </a:cubicBezTo>
                  <a:cubicBezTo>
                    <a:pt x="171" y="65"/>
                    <a:pt x="172" y="66"/>
                    <a:pt x="172" y="66"/>
                  </a:cubicBezTo>
                  <a:cubicBezTo>
                    <a:pt x="172" y="68"/>
                    <a:pt x="170" y="68"/>
                    <a:pt x="172" y="72"/>
                  </a:cubicBezTo>
                  <a:cubicBezTo>
                    <a:pt x="174" y="74"/>
                    <a:pt x="179" y="73"/>
                    <a:pt x="182" y="71"/>
                  </a:cubicBezTo>
                  <a:cubicBezTo>
                    <a:pt x="184" y="69"/>
                    <a:pt x="187" y="66"/>
                    <a:pt x="189" y="65"/>
                  </a:cubicBezTo>
                  <a:cubicBezTo>
                    <a:pt x="190" y="63"/>
                    <a:pt x="192" y="62"/>
                    <a:pt x="194" y="61"/>
                  </a:cubicBezTo>
                  <a:cubicBezTo>
                    <a:pt x="195" y="61"/>
                    <a:pt x="195" y="62"/>
                    <a:pt x="196" y="63"/>
                  </a:cubicBezTo>
                  <a:cubicBezTo>
                    <a:pt x="198" y="66"/>
                    <a:pt x="205" y="64"/>
                    <a:pt x="208" y="64"/>
                  </a:cubicBezTo>
                  <a:cubicBezTo>
                    <a:pt x="212" y="63"/>
                    <a:pt x="215" y="62"/>
                    <a:pt x="219" y="62"/>
                  </a:cubicBezTo>
                  <a:cubicBezTo>
                    <a:pt x="224" y="61"/>
                    <a:pt x="230" y="63"/>
                    <a:pt x="236" y="64"/>
                  </a:cubicBezTo>
                  <a:cubicBezTo>
                    <a:pt x="246" y="67"/>
                    <a:pt x="255" y="71"/>
                    <a:pt x="266" y="73"/>
                  </a:cubicBezTo>
                  <a:cubicBezTo>
                    <a:pt x="274" y="74"/>
                    <a:pt x="284" y="76"/>
                    <a:pt x="293" y="71"/>
                  </a:cubicBezTo>
                  <a:cubicBezTo>
                    <a:pt x="294" y="71"/>
                    <a:pt x="293" y="69"/>
                    <a:pt x="292" y="69"/>
                  </a:cubicBezTo>
                  <a:cubicBezTo>
                    <a:pt x="288" y="69"/>
                    <a:pt x="277" y="68"/>
                    <a:pt x="269" y="58"/>
                  </a:cubicBezTo>
                  <a:cubicBezTo>
                    <a:pt x="263" y="50"/>
                    <a:pt x="261" y="40"/>
                    <a:pt x="264" y="31"/>
                  </a:cubicBezTo>
                  <a:cubicBezTo>
                    <a:pt x="267" y="17"/>
                    <a:pt x="279" y="16"/>
                    <a:pt x="284" y="18"/>
                  </a:cubicBezTo>
                  <a:cubicBezTo>
                    <a:pt x="288" y="20"/>
                    <a:pt x="291" y="25"/>
                    <a:pt x="289" y="30"/>
                  </a:cubicBezTo>
                  <a:cubicBezTo>
                    <a:pt x="287" y="33"/>
                    <a:pt x="283" y="35"/>
                    <a:pt x="282" y="34"/>
                  </a:cubicBezTo>
                  <a:cubicBezTo>
                    <a:pt x="283" y="31"/>
                    <a:pt x="281" y="25"/>
                    <a:pt x="277" y="25"/>
                  </a:cubicBezTo>
                  <a:cubicBezTo>
                    <a:pt x="272" y="24"/>
                    <a:pt x="269" y="27"/>
                    <a:pt x="269" y="31"/>
                  </a:cubicBezTo>
                  <a:cubicBezTo>
                    <a:pt x="268" y="38"/>
                    <a:pt x="274" y="42"/>
                    <a:pt x="280" y="43"/>
                  </a:cubicBezTo>
                  <a:cubicBezTo>
                    <a:pt x="292" y="45"/>
                    <a:pt x="302" y="27"/>
                    <a:pt x="294" y="17"/>
                  </a:cubicBezTo>
                  <a:cubicBezTo>
                    <a:pt x="290" y="12"/>
                    <a:pt x="284" y="10"/>
                    <a:pt x="274" y="14"/>
                  </a:cubicBezTo>
                  <a:cubicBezTo>
                    <a:pt x="274" y="14"/>
                    <a:pt x="274" y="14"/>
                    <a:pt x="274" y="14"/>
                  </a:cubicBezTo>
                  <a:cubicBezTo>
                    <a:pt x="282" y="9"/>
                    <a:pt x="294" y="9"/>
                    <a:pt x="297" y="18"/>
                  </a:cubicBezTo>
                  <a:cubicBezTo>
                    <a:pt x="300" y="27"/>
                    <a:pt x="297" y="39"/>
                    <a:pt x="305" y="47"/>
                  </a:cubicBezTo>
                  <a:cubicBezTo>
                    <a:pt x="306" y="48"/>
                    <a:pt x="305" y="46"/>
                    <a:pt x="307" y="43"/>
                  </a:cubicBezTo>
                  <a:cubicBezTo>
                    <a:pt x="308" y="42"/>
                    <a:pt x="308" y="41"/>
                    <a:pt x="309" y="40"/>
                  </a:cubicBezTo>
                  <a:cubicBezTo>
                    <a:pt x="309" y="39"/>
                    <a:pt x="310" y="39"/>
                    <a:pt x="310" y="38"/>
                  </a:cubicBezTo>
                  <a:cubicBezTo>
                    <a:pt x="314" y="45"/>
                    <a:pt x="319" y="51"/>
                    <a:pt x="326" y="53"/>
                  </a:cubicBezTo>
                  <a:cubicBezTo>
                    <a:pt x="330" y="54"/>
                    <a:pt x="338" y="53"/>
                    <a:pt x="337" y="47"/>
                  </a:cubicBezTo>
                  <a:cubicBezTo>
                    <a:pt x="340" y="46"/>
                    <a:pt x="344" y="46"/>
                    <a:pt x="347" y="44"/>
                  </a:cubicBezTo>
                  <a:cubicBezTo>
                    <a:pt x="351" y="40"/>
                    <a:pt x="352" y="35"/>
                    <a:pt x="348" y="32"/>
                  </a:cubicBezTo>
                  <a:cubicBezTo>
                    <a:pt x="346" y="30"/>
                    <a:pt x="343" y="30"/>
                    <a:pt x="342" y="33"/>
                  </a:cubicBezTo>
                  <a:cubicBezTo>
                    <a:pt x="341" y="34"/>
                    <a:pt x="341" y="36"/>
                    <a:pt x="343" y="37"/>
                  </a:cubicBezTo>
                  <a:cubicBezTo>
                    <a:pt x="343" y="45"/>
                    <a:pt x="327" y="40"/>
                    <a:pt x="322" y="33"/>
                  </a:cubicBezTo>
                  <a:cubicBezTo>
                    <a:pt x="317" y="28"/>
                    <a:pt x="315" y="21"/>
                    <a:pt x="310" y="16"/>
                  </a:cubicBezTo>
                  <a:cubicBezTo>
                    <a:pt x="302" y="7"/>
                    <a:pt x="289" y="2"/>
                    <a:pt x="278" y="8"/>
                  </a:cubicBezTo>
                  <a:cubicBezTo>
                    <a:pt x="265" y="14"/>
                    <a:pt x="259" y="29"/>
                    <a:pt x="260" y="42"/>
                  </a:cubicBezTo>
                  <a:cubicBezTo>
                    <a:pt x="261" y="51"/>
                    <a:pt x="266" y="59"/>
                    <a:pt x="272" y="65"/>
                  </a:cubicBezTo>
                  <a:cubicBezTo>
                    <a:pt x="264" y="60"/>
                    <a:pt x="258" y="53"/>
                    <a:pt x="255" y="43"/>
                  </a:cubicBezTo>
                  <a:cubicBezTo>
                    <a:pt x="251" y="30"/>
                    <a:pt x="252" y="15"/>
                    <a:pt x="264" y="8"/>
                  </a:cubicBezTo>
                  <a:cubicBezTo>
                    <a:pt x="265" y="8"/>
                    <a:pt x="255" y="0"/>
                    <a:pt x="246" y="7"/>
                  </a:cubicBezTo>
                  <a:cubicBezTo>
                    <a:pt x="244" y="8"/>
                    <a:pt x="243" y="11"/>
                    <a:pt x="243" y="14"/>
                  </a:cubicBezTo>
                  <a:cubicBezTo>
                    <a:pt x="243" y="17"/>
                    <a:pt x="244" y="20"/>
                    <a:pt x="242" y="22"/>
                  </a:cubicBezTo>
                  <a:cubicBezTo>
                    <a:pt x="242" y="22"/>
                    <a:pt x="242" y="22"/>
                    <a:pt x="242" y="22"/>
                  </a:cubicBezTo>
                  <a:cubicBezTo>
                    <a:pt x="240" y="21"/>
                    <a:pt x="236" y="21"/>
                    <a:pt x="233" y="23"/>
                  </a:cubicBezTo>
                  <a:cubicBezTo>
                    <a:pt x="232" y="25"/>
                    <a:pt x="231" y="27"/>
                    <a:pt x="232" y="29"/>
                  </a:cubicBezTo>
                  <a:cubicBezTo>
                    <a:pt x="232" y="29"/>
                    <a:pt x="232" y="29"/>
                    <a:pt x="232" y="29"/>
                  </a:cubicBezTo>
                  <a:cubicBezTo>
                    <a:pt x="227" y="28"/>
                    <a:pt x="224" y="27"/>
                    <a:pt x="218" y="30"/>
                  </a:cubicBezTo>
                  <a:cubicBezTo>
                    <a:pt x="214" y="32"/>
                    <a:pt x="207" y="38"/>
                    <a:pt x="210" y="44"/>
                  </a:cubicBezTo>
                  <a:cubicBezTo>
                    <a:pt x="212" y="47"/>
                    <a:pt x="216" y="49"/>
                    <a:pt x="219" y="45"/>
                  </a:cubicBezTo>
                  <a:cubicBezTo>
                    <a:pt x="220" y="43"/>
                    <a:pt x="219" y="40"/>
                    <a:pt x="217" y="39"/>
                  </a:cubicBezTo>
                  <a:cubicBezTo>
                    <a:pt x="221" y="36"/>
                    <a:pt x="231" y="38"/>
                    <a:pt x="235" y="41"/>
                  </a:cubicBezTo>
                  <a:cubicBezTo>
                    <a:pt x="240" y="45"/>
                    <a:pt x="244" y="50"/>
                    <a:pt x="248" y="55"/>
                  </a:cubicBezTo>
                  <a:cubicBezTo>
                    <a:pt x="251" y="58"/>
                    <a:pt x="254" y="61"/>
                    <a:pt x="257" y="64"/>
                  </a:cubicBezTo>
                  <a:cubicBezTo>
                    <a:pt x="253" y="61"/>
                    <a:pt x="248" y="59"/>
                    <a:pt x="245" y="55"/>
                  </a:cubicBezTo>
                  <a:cubicBezTo>
                    <a:pt x="232" y="42"/>
                    <a:pt x="226" y="44"/>
                    <a:pt x="225" y="44"/>
                  </a:cubicBezTo>
                  <a:cubicBezTo>
                    <a:pt x="223" y="47"/>
                    <a:pt x="223" y="51"/>
                    <a:pt x="226" y="54"/>
                  </a:cubicBezTo>
                  <a:cubicBezTo>
                    <a:pt x="226" y="55"/>
                    <a:pt x="227" y="55"/>
                    <a:pt x="227" y="56"/>
                  </a:cubicBezTo>
                  <a:cubicBezTo>
                    <a:pt x="221" y="54"/>
                    <a:pt x="214" y="51"/>
                    <a:pt x="207" y="49"/>
                  </a:cubicBezTo>
                  <a:cubicBezTo>
                    <a:pt x="192" y="44"/>
                    <a:pt x="175" y="40"/>
                    <a:pt x="158" y="43"/>
                  </a:cubicBezTo>
                  <a:cubicBezTo>
                    <a:pt x="141" y="45"/>
                    <a:pt x="124" y="55"/>
                    <a:pt x="110" y="65"/>
                  </a:cubicBezTo>
                  <a:cubicBezTo>
                    <a:pt x="99" y="73"/>
                    <a:pt x="85" y="85"/>
                    <a:pt x="71" y="80"/>
                  </a:cubicBezTo>
                  <a:cubicBezTo>
                    <a:pt x="74" y="79"/>
                    <a:pt x="75" y="75"/>
                    <a:pt x="71" y="74"/>
                  </a:cubicBezTo>
                  <a:cubicBezTo>
                    <a:pt x="68" y="72"/>
                    <a:pt x="63" y="76"/>
                    <a:pt x="64" y="80"/>
                  </a:cubicBezTo>
                  <a:cubicBezTo>
                    <a:pt x="66" y="87"/>
                    <a:pt x="73" y="89"/>
                    <a:pt x="79" y="88"/>
                  </a:cubicBezTo>
                  <a:cubicBezTo>
                    <a:pt x="81" y="88"/>
                    <a:pt x="83" y="88"/>
                    <a:pt x="85" y="88"/>
                  </a:cubicBezTo>
                  <a:cubicBezTo>
                    <a:pt x="82" y="89"/>
                    <a:pt x="79" y="91"/>
                    <a:pt x="76" y="92"/>
                  </a:cubicBezTo>
                  <a:cubicBezTo>
                    <a:pt x="70" y="96"/>
                    <a:pt x="64" y="98"/>
                    <a:pt x="58" y="100"/>
                  </a:cubicBezTo>
                  <a:cubicBezTo>
                    <a:pt x="50" y="102"/>
                    <a:pt x="37" y="104"/>
                    <a:pt x="33" y="94"/>
                  </a:cubicBezTo>
                  <a:cubicBezTo>
                    <a:pt x="34" y="93"/>
                    <a:pt x="35" y="91"/>
                    <a:pt x="35" y="89"/>
                  </a:cubicBezTo>
                  <a:cubicBezTo>
                    <a:pt x="34" y="87"/>
                    <a:pt x="34" y="86"/>
                    <a:pt x="33" y="85"/>
                  </a:cubicBezTo>
                  <a:cubicBezTo>
                    <a:pt x="34" y="83"/>
                    <a:pt x="34" y="80"/>
                    <a:pt x="34" y="78"/>
                  </a:cubicBezTo>
                  <a:cubicBezTo>
                    <a:pt x="33" y="72"/>
                    <a:pt x="27" y="67"/>
                    <a:pt x="21" y="67"/>
                  </a:cubicBezTo>
                  <a:cubicBezTo>
                    <a:pt x="23" y="64"/>
                    <a:pt x="22" y="59"/>
                    <a:pt x="19" y="58"/>
                  </a:cubicBezTo>
                  <a:cubicBezTo>
                    <a:pt x="16" y="57"/>
                    <a:pt x="13" y="58"/>
                    <a:pt x="13" y="61"/>
                  </a:cubicBezTo>
                  <a:cubicBezTo>
                    <a:pt x="12" y="60"/>
                    <a:pt x="11" y="59"/>
                    <a:pt x="9" y="58"/>
                  </a:cubicBezTo>
                  <a:cubicBezTo>
                    <a:pt x="7" y="58"/>
                    <a:pt x="5" y="59"/>
                    <a:pt x="3" y="60"/>
                  </a:cubicBezTo>
                  <a:cubicBezTo>
                    <a:pt x="1" y="63"/>
                    <a:pt x="2" y="67"/>
                    <a:pt x="5" y="69"/>
                  </a:cubicBezTo>
                  <a:cubicBezTo>
                    <a:pt x="4" y="69"/>
                    <a:pt x="3" y="69"/>
                    <a:pt x="3" y="70"/>
                  </a:cubicBezTo>
                  <a:cubicBezTo>
                    <a:pt x="1" y="70"/>
                    <a:pt x="0" y="72"/>
                    <a:pt x="1" y="74"/>
                  </a:cubicBezTo>
                  <a:cubicBezTo>
                    <a:pt x="1" y="76"/>
                    <a:pt x="3" y="77"/>
                    <a:pt x="4" y="77"/>
                  </a:cubicBezTo>
                  <a:cubicBezTo>
                    <a:pt x="5" y="77"/>
                    <a:pt x="7" y="78"/>
                    <a:pt x="8" y="77"/>
                  </a:cubicBezTo>
                  <a:cubicBezTo>
                    <a:pt x="8" y="79"/>
                    <a:pt x="7" y="81"/>
                    <a:pt x="8" y="82"/>
                  </a:cubicBezTo>
                  <a:cubicBezTo>
                    <a:pt x="9" y="89"/>
                    <a:pt x="15" y="94"/>
                    <a:pt x="22" y="93"/>
                  </a:cubicBezTo>
                  <a:cubicBezTo>
                    <a:pt x="24" y="95"/>
                    <a:pt x="26" y="97"/>
                    <a:pt x="29" y="96"/>
                  </a:cubicBezTo>
                  <a:cubicBezTo>
                    <a:pt x="30" y="96"/>
                    <a:pt x="30" y="96"/>
                    <a:pt x="31" y="96"/>
                  </a:cubicBezTo>
                  <a:cubicBezTo>
                    <a:pt x="37" y="105"/>
                    <a:pt x="47" y="104"/>
                    <a:pt x="55" y="103"/>
                  </a:cubicBezTo>
                  <a:cubicBezTo>
                    <a:pt x="62" y="101"/>
                    <a:pt x="69" y="99"/>
                    <a:pt x="75" y="95"/>
                  </a:cubicBezTo>
                  <a:cubicBezTo>
                    <a:pt x="79" y="93"/>
                    <a:pt x="83" y="91"/>
                    <a:pt x="87" y="89"/>
                  </a:cubicBezTo>
                  <a:cubicBezTo>
                    <a:pt x="87" y="90"/>
                    <a:pt x="86" y="92"/>
                    <a:pt x="86" y="94"/>
                  </a:cubicBezTo>
                  <a:cubicBezTo>
                    <a:pt x="86" y="96"/>
                    <a:pt x="83" y="99"/>
                    <a:pt x="83" y="99"/>
                  </a:cubicBezTo>
                  <a:cubicBezTo>
                    <a:pt x="83" y="99"/>
                    <a:pt x="83" y="99"/>
                    <a:pt x="83" y="99"/>
                  </a:cubicBezTo>
                  <a:cubicBezTo>
                    <a:pt x="84" y="99"/>
                    <a:pt x="93" y="97"/>
                    <a:pt x="96" y="94"/>
                  </a:cubicBezTo>
                  <a:cubicBezTo>
                    <a:pt x="100" y="92"/>
                    <a:pt x="103" y="89"/>
                    <a:pt x="104" y="84"/>
                  </a:cubicBezTo>
                  <a:cubicBezTo>
                    <a:pt x="105" y="81"/>
                    <a:pt x="105" y="77"/>
                    <a:pt x="107" y="75"/>
                  </a:cubicBezTo>
                  <a:cubicBezTo>
                    <a:pt x="110" y="73"/>
                    <a:pt x="110" y="77"/>
                    <a:pt x="109" y="78"/>
                  </a:cubicBezTo>
                  <a:cubicBezTo>
                    <a:pt x="108" y="79"/>
                    <a:pt x="108" y="80"/>
                    <a:pt x="107" y="80"/>
                  </a:cubicBezTo>
                  <a:cubicBezTo>
                    <a:pt x="106" y="82"/>
                    <a:pt x="107" y="83"/>
                    <a:pt x="107" y="85"/>
                  </a:cubicBezTo>
                  <a:cubicBezTo>
                    <a:pt x="106" y="89"/>
                    <a:pt x="106" y="90"/>
                    <a:pt x="105" y="92"/>
                  </a:cubicBezTo>
                  <a:cubicBezTo>
                    <a:pt x="104" y="93"/>
                    <a:pt x="114" y="91"/>
                    <a:pt x="120" y="85"/>
                  </a:cubicBezTo>
                  <a:cubicBezTo>
                    <a:pt x="124" y="82"/>
                    <a:pt x="126" y="77"/>
                    <a:pt x="129" y="73"/>
                  </a:cubicBezTo>
                  <a:cubicBezTo>
                    <a:pt x="132" y="68"/>
                    <a:pt x="136" y="63"/>
                    <a:pt x="142" y="59"/>
                  </a:cubicBezTo>
                  <a:cubicBezTo>
                    <a:pt x="145" y="56"/>
                    <a:pt x="150" y="53"/>
                    <a:pt x="155" y="53"/>
                  </a:cubicBezTo>
                  <a:cubicBezTo>
                    <a:pt x="153" y="53"/>
                    <a:pt x="150" y="55"/>
                    <a:pt x="149" y="56"/>
                  </a:cubicBezTo>
                  <a:cubicBezTo>
                    <a:pt x="144" y="59"/>
                    <a:pt x="140" y="64"/>
                    <a:pt x="137" y="69"/>
                  </a:cubicBezTo>
                  <a:cubicBezTo>
                    <a:pt x="130" y="81"/>
                    <a:pt x="130" y="100"/>
                    <a:pt x="115" y="105"/>
                  </a:cubicBezTo>
                  <a:cubicBezTo>
                    <a:pt x="116" y="103"/>
                    <a:pt x="114" y="101"/>
                    <a:pt x="112" y="102"/>
                  </a:cubicBezTo>
                  <a:cubicBezTo>
                    <a:pt x="108" y="105"/>
                    <a:pt x="112" y="110"/>
                    <a:pt x="117" y="111"/>
                  </a:cubicBezTo>
                  <a:cubicBezTo>
                    <a:pt x="124" y="112"/>
                    <a:pt x="132" y="109"/>
                    <a:pt x="137" y="104"/>
                  </a:cubicBezTo>
                  <a:close/>
                  <a:moveTo>
                    <a:pt x="31" y="78"/>
                  </a:moveTo>
                  <a:cubicBezTo>
                    <a:pt x="32" y="81"/>
                    <a:pt x="31" y="84"/>
                    <a:pt x="30" y="86"/>
                  </a:cubicBezTo>
                  <a:cubicBezTo>
                    <a:pt x="30" y="84"/>
                    <a:pt x="29" y="81"/>
                    <a:pt x="27" y="79"/>
                  </a:cubicBezTo>
                  <a:cubicBezTo>
                    <a:pt x="27" y="79"/>
                    <a:pt x="27" y="79"/>
                    <a:pt x="27" y="79"/>
                  </a:cubicBezTo>
                  <a:cubicBezTo>
                    <a:pt x="28" y="81"/>
                    <a:pt x="29" y="85"/>
                    <a:pt x="27" y="87"/>
                  </a:cubicBezTo>
                  <a:cubicBezTo>
                    <a:pt x="23" y="87"/>
                    <a:pt x="20" y="82"/>
                    <a:pt x="19" y="79"/>
                  </a:cubicBezTo>
                  <a:cubicBezTo>
                    <a:pt x="19" y="78"/>
                    <a:pt x="19" y="78"/>
                    <a:pt x="19" y="79"/>
                  </a:cubicBezTo>
                  <a:cubicBezTo>
                    <a:pt x="19" y="83"/>
                    <a:pt x="22" y="87"/>
                    <a:pt x="26" y="89"/>
                  </a:cubicBezTo>
                  <a:cubicBezTo>
                    <a:pt x="25" y="89"/>
                    <a:pt x="24" y="89"/>
                    <a:pt x="23" y="89"/>
                  </a:cubicBezTo>
                  <a:cubicBezTo>
                    <a:pt x="21" y="89"/>
                    <a:pt x="18" y="89"/>
                    <a:pt x="17" y="87"/>
                  </a:cubicBezTo>
                  <a:cubicBezTo>
                    <a:pt x="17" y="87"/>
                    <a:pt x="17" y="87"/>
                    <a:pt x="17" y="87"/>
                  </a:cubicBezTo>
                  <a:cubicBezTo>
                    <a:pt x="18" y="89"/>
                    <a:pt x="20" y="90"/>
                    <a:pt x="23" y="90"/>
                  </a:cubicBezTo>
                  <a:cubicBezTo>
                    <a:pt x="23" y="90"/>
                    <a:pt x="23" y="90"/>
                    <a:pt x="24" y="91"/>
                  </a:cubicBezTo>
                  <a:cubicBezTo>
                    <a:pt x="23" y="91"/>
                    <a:pt x="23" y="91"/>
                    <a:pt x="22" y="91"/>
                  </a:cubicBezTo>
                  <a:cubicBezTo>
                    <a:pt x="16" y="92"/>
                    <a:pt x="11" y="88"/>
                    <a:pt x="10" y="82"/>
                  </a:cubicBezTo>
                  <a:cubicBezTo>
                    <a:pt x="9" y="76"/>
                    <a:pt x="13" y="70"/>
                    <a:pt x="19" y="69"/>
                  </a:cubicBezTo>
                  <a:cubicBezTo>
                    <a:pt x="25" y="68"/>
                    <a:pt x="30" y="72"/>
                    <a:pt x="31" y="7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389"/>
            <p:cNvSpPr>
              <a:spLocks noEditPoints="1"/>
            </p:cNvSpPr>
            <p:nvPr/>
          </p:nvSpPr>
          <p:spPr bwMode="auto">
            <a:xfrm>
              <a:off x="5816600" y="1879600"/>
              <a:ext cx="1322388" cy="423863"/>
            </a:xfrm>
            <a:custGeom>
              <a:avLst/>
              <a:gdLst>
                <a:gd name="T0" fmla="*/ 236 w 351"/>
                <a:gd name="T1" fmla="*/ 105 h 112"/>
                <a:gd name="T2" fmla="*/ 196 w 351"/>
                <a:gd name="T3" fmla="*/ 53 h 112"/>
                <a:gd name="T4" fmla="*/ 231 w 351"/>
                <a:gd name="T5" fmla="*/ 85 h 112"/>
                <a:gd name="T6" fmla="*/ 244 w 351"/>
                <a:gd name="T7" fmla="*/ 80 h 112"/>
                <a:gd name="T8" fmla="*/ 247 w 351"/>
                <a:gd name="T9" fmla="*/ 84 h 112"/>
                <a:gd name="T10" fmla="*/ 268 w 351"/>
                <a:gd name="T11" fmla="*/ 99 h 112"/>
                <a:gd name="T12" fmla="*/ 276 w 351"/>
                <a:gd name="T13" fmla="*/ 95 h 112"/>
                <a:gd name="T14" fmla="*/ 322 w 351"/>
                <a:gd name="T15" fmla="*/ 96 h 112"/>
                <a:gd name="T16" fmla="*/ 343 w 351"/>
                <a:gd name="T17" fmla="*/ 77 h 112"/>
                <a:gd name="T18" fmla="*/ 349 w 351"/>
                <a:gd name="T19" fmla="*/ 70 h 112"/>
                <a:gd name="T20" fmla="*/ 342 w 351"/>
                <a:gd name="T21" fmla="*/ 58 h 112"/>
                <a:gd name="T22" fmla="*/ 330 w 351"/>
                <a:gd name="T23" fmla="*/ 67 h 112"/>
                <a:gd name="T24" fmla="*/ 317 w 351"/>
                <a:gd name="T25" fmla="*/ 89 h 112"/>
                <a:gd name="T26" fmla="*/ 275 w 351"/>
                <a:gd name="T27" fmla="*/ 92 h 112"/>
                <a:gd name="T28" fmla="*/ 287 w 351"/>
                <a:gd name="T29" fmla="*/ 80 h 112"/>
                <a:gd name="T30" fmla="*/ 242 w 351"/>
                <a:gd name="T31" fmla="*/ 65 h 112"/>
                <a:gd name="T32" fmla="*/ 124 w 351"/>
                <a:gd name="T33" fmla="*/ 56 h 112"/>
                <a:gd name="T34" fmla="*/ 106 w 351"/>
                <a:gd name="T35" fmla="*/ 55 h 112"/>
                <a:gd name="T36" fmla="*/ 116 w 351"/>
                <a:gd name="T37" fmla="*/ 41 h 112"/>
                <a:gd name="T38" fmla="*/ 141 w 351"/>
                <a:gd name="T39" fmla="*/ 44 h 112"/>
                <a:gd name="T40" fmla="*/ 119 w 351"/>
                <a:gd name="T41" fmla="*/ 29 h 112"/>
                <a:gd name="T42" fmla="*/ 109 w 351"/>
                <a:gd name="T43" fmla="*/ 22 h 112"/>
                <a:gd name="T44" fmla="*/ 87 w 351"/>
                <a:gd name="T45" fmla="*/ 8 h 112"/>
                <a:gd name="T46" fmla="*/ 91 w 351"/>
                <a:gd name="T47" fmla="*/ 42 h 112"/>
                <a:gd name="T48" fmla="*/ 30 w 351"/>
                <a:gd name="T49" fmla="*/ 33 h 112"/>
                <a:gd name="T50" fmla="*/ 3 w 351"/>
                <a:gd name="T51" fmla="*/ 32 h 112"/>
                <a:gd name="T52" fmla="*/ 25 w 351"/>
                <a:gd name="T53" fmla="*/ 53 h 112"/>
                <a:gd name="T54" fmla="*/ 44 w 351"/>
                <a:gd name="T55" fmla="*/ 43 h 112"/>
                <a:gd name="T56" fmla="*/ 77 w 351"/>
                <a:gd name="T57" fmla="*/ 14 h 112"/>
                <a:gd name="T58" fmla="*/ 71 w 351"/>
                <a:gd name="T59" fmla="*/ 43 h 112"/>
                <a:gd name="T60" fmla="*/ 69 w 351"/>
                <a:gd name="T61" fmla="*/ 34 h 112"/>
                <a:gd name="T62" fmla="*/ 88 w 351"/>
                <a:gd name="T63" fmla="*/ 31 h 112"/>
                <a:gd name="T64" fmla="*/ 59 w 351"/>
                <a:gd name="T65" fmla="*/ 71 h 112"/>
                <a:gd name="T66" fmla="*/ 133 w 351"/>
                <a:gd name="T67" fmla="*/ 62 h 112"/>
                <a:gd name="T68" fmla="*/ 158 w 351"/>
                <a:gd name="T69" fmla="*/ 61 h 112"/>
                <a:gd name="T70" fmla="*/ 179 w 351"/>
                <a:gd name="T71" fmla="*/ 72 h 112"/>
                <a:gd name="T72" fmla="*/ 186 w 351"/>
                <a:gd name="T73" fmla="*/ 68 h 112"/>
                <a:gd name="T74" fmla="*/ 205 w 351"/>
                <a:gd name="T75" fmla="*/ 79 h 112"/>
                <a:gd name="T76" fmla="*/ 235 w 351"/>
                <a:gd name="T77" fmla="*/ 111 h 112"/>
                <a:gd name="T78" fmla="*/ 329 w 351"/>
                <a:gd name="T79" fmla="*/ 91 h 112"/>
                <a:gd name="T80" fmla="*/ 334 w 351"/>
                <a:gd name="T81" fmla="*/ 87 h 112"/>
                <a:gd name="T82" fmla="*/ 325 w 351"/>
                <a:gd name="T83" fmla="*/ 89 h 112"/>
                <a:gd name="T84" fmla="*/ 324 w 351"/>
                <a:gd name="T85" fmla="*/ 87 h 112"/>
                <a:gd name="T86" fmla="*/ 321 w 351"/>
                <a:gd name="T87" fmla="*/ 8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1" h="112">
                  <a:moveTo>
                    <a:pt x="235" y="111"/>
                  </a:moveTo>
                  <a:cubicBezTo>
                    <a:pt x="239" y="110"/>
                    <a:pt x="244" y="105"/>
                    <a:pt x="239" y="102"/>
                  </a:cubicBezTo>
                  <a:cubicBezTo>
                    <a:pt x="237" y="101"/>
                    <a:pt x="235" y="103"/>
                    <a:pt x="236" y="105"/>
                  </a:cubicBezTo>
                  <a:cubicBezTo>
                    <a:pt x="222" y="100"/>
                    <a:pt x="221" y="81"/>
                    <a:pt x="214" y="69"/>
                  </a:cubicBezTo>
                  <a:cubicBezTo>
                    <a:pt x="212" y="64"/>
                    <a:pt x="208" y="59"/>
                    <a:pt x="202" y="56"/>
                  </a:cubicBezTo>
                  <a:cubicBezTo>
                    <a:pt x="201" y="55"/>
                    <a:pt x="199" y="53"/>
                    <a:pt x="196" y="53"/>
                  </a:cubicBezTo>
                  <a:cubicBezTo>
                    <a:pt x="201" y="53"/>
                    <a:pt x="206" y="56"/>
                    <a:pt x="210" y="59"/>
                  </a:cubicBezTo>
                  <a:cubicBezTo>
                    <a:pt x="215" y="63"/>
                    <a:pt x="219" y="68"/>
                    <a:pt x="222" y="73"/>
                  </a:cubicBezTo>
                  <a:cubicBezTo>
                    <a:pt x="225" y="77"/>
                    <a:pt x="227" y="82"/>
                    <a:pt x="231" y="85"/>
                  </a:cubicBezTo>
                  <a:cubicBezTo>
                    <a:pt x="237" y="91"/>
                    <a:pt x="247" y="93"/>
                    <a:pt x="247" y="92"/>
                  </a:cubicBezTo>
                  <a:cubicBezTo>
                    <a:pt x="245" y="90"/>
                    <a:pt x="245" y="89"/>
                    <a:pt x="245" y="85"/>
                  </a:cubicBezTo>
                  <a:cubicBezTo>
                    <a:pt x="245" y="83"/>
                    <a:pt x="245" y="82"/>
                    <a:pt x="244" y="80"/>
                  </a:cubicBezTo>
                  <a:cubicBezTo>
                    <a:pt x="244" y="80"/>
                    <a:pt x="243" y="79"/>
                    <a:pt x="243" y="78"/>
                  </a:cubicBezTo>
                  <a:cubicBezTo>
                    <a:pt x="241" y="77"/>
                    <a:pt x="241" y="73"/>
                    <a:pt x="244" y="75"/>
                  </a:cubicBezTo>
                  <a:cubicBezTo>
                    <a:pt x="247" y="77"/>
                    <a:pt x="247" y="81"/>
                    <a:pt x="247" y="84"/>
                  </a:cubicBezTo>
                  <a:cubicBezTo>
                    <a:pt x="249" y="89"/>
                    <a:pt x="251" y="92"/>
                    <a:pt x="255" y="94"/>
                  </a:cubicBezTo>
                  <a:cubicBezTo>
                    <a:pt x="258" y="97"/>
                    <a:pt x="268" y="99"/>
                    <a:pt x="268" y="99"/>
                  </a:cubicBezTo>
                  <a:cubicBezTo>
                    <a:pt x="268" y="99"/>
                    <a:pt x="268" y="99"/>
                    <a:pt x="268" y="99"/>
                  </a:cubicBezTo>
                  <a:cubicBezTo>
                    <a:pt x="268" y="99"/>
                    <a:pt x="266" y="96"/>
                    <a:pt x="265" y="94"/>
                  </a:cubicBezTo>
                  <a:cubicBezTo>
                    <a:pt x="265" y="92"/>
                    <a:pt x="265" y="90"/>
                    <a:pt x="264" y="89"/>
                  </a:cubicBezTo>
                  <a:cubicBezTo>
                    <a:pt x="268" y="91"/>
                    <a:pt x="272" y="93"/>
                    <a:pt x="276" y="95"/>
                  </a:cubicBezTo>
                  <a:cubicBezTo>
                    <a:pt x="282" y="99"/>
                    <a:pt x="289" y="101"/>
                    <a:pt x="296" y="103"/>
                  </a:cubicBezTo>
                  <a:cubicBezTo>
                    <a:pt x="304" y="104"/>
                    <a:pt x="314" y="105"/>
                    <a:pt x="321" y="96"/>
                  </a:cubicBezTo>
                  <a:cubicBezTo>
                    <a:pt x="321" y="96"/>
                    <a:pt x="322" y="96"/>
                    <a:pt x="322" y="96"/>
                  </a:cubicBezTo>
                  <a:cubicBezTo>
                    <a:pt x="325" y="97"/>
                    <a:pt x="328" y="95"/>
                    <a:pt x="329" y="93"/>
                  </a:cubicBezTo>
                  <a:cubicBezTo>
                    <a:pt x="336" y="94"/>
                    <a:pt x="342" y="89"/>
                    <a:pt x="343" y="82"/>
                  </a:cubicBezTo>
                  <a:cubicBezTo>
                    <a:pt x="344" y="81"/>
                    <a:pt x="344" y="79"/>
                    <a:pt x="343" y="77"/>
                  </a:cubicBezTo>
                  <a:cubicBezTo>
                    <a:pt x="345" y="78"/>
                    <a:pt x="346" y="77"/>
                    <a:pt x="347" y="77"/>
                  </a:cubicBezTo>
                  <a:cubicBezTo>
                    <a:pt x="349" y="77"/>
                    <a:pt x="350" y="76"/>
                    <a:pt x="351" y="74"/>
                  </a:cubicBezTo>
                  <a:cubicBezTo>
                    <a:pt x="351" y="72"/>
                    <a:pt x="350" y="70"/>
                    <a:pt x="349" y="70"/>
                  </a:cubicBezTo>
                  <a:cubicBezTo>
                    <a:pt x="348" y="69"/>
                    <a:pt x="347" y="69"/>
                    <a:pt x="347" y="69"/>
                  </a:cubicBezTo>
                  <a:cubicBezTo>
                    <a:pt x="349" y="67"/>
                    <a:pt x="350" y="63"/>
                    <a:pt x="348" y="60"/>
                  </a:cubicBezTo>
                  <a:cubicBezTo>
                    <a:pt x="346" y="59"/>
                    <a:pt x="344" y="58"/>
                    <a:pt x="342" y="58"/>
                  </a:cubicBezTo>
                  <a:cubicBezTo>
                    <a:pt x="341" y="59"/>
                    <a:pt x="339" y="60"/>
                    <a:pt x="338" y="61"/>
                  </a:cubicBezTo>
                  <a:cubicBezTo>
                    <a:pt x="338" y="58"/>
                    <a:pt x="335" y="57"/>
                    <a:pt x="333" y="58"/>
                  </a:cubicBezTo>
                  <a:cubicBezTo>
                    <a:pt x="329" y="59"/>
                    <a:pt x="329" y="64"/>
                    <a:pt x="330" y="67"/>
                  </a:cubicBezTo>
                  <a:cubicBezTo>
                    <a:pt x="324" y="67"/>
                    <a:pt x="319" y="72"/>
                    <a:pt x="318" y="78"/>
                  </a:cubicBezTo>
                  <a:cubicBezTo>
                    <a:pt x="317" y="80"/>
                    <a:pt x="318" y="83"/>
                    <a:pt x="318" y="85"/>
                  </a:cubicBezTo>
                  <a:cubicBezTo>
                    <a:pt x="317" y="86"/>
                    <a:pt x="317" y="87"/>
                    <a:pt x="317" y="89"/>
                  </a:cubicBezTo>
                  <a:cubicBezTo>
                    <a:pt x="316" y="91"/>
                    <a:pt x="317" y="93"/>
                    <a:pt x="318" y="94"/>
                  </a:cubicBezTo>
                  <a:cubicBezTo>
                    <a:pt x="314" y="104"/>
                    <a:pt x="302" y="102"/>
                    <a:pt x="294" y="100"/>
                  </a:cubicBezTo>
                  <a:cubicBezTo>
                    <a:pt x="287" y="98"/>
                    <a:pt x="281" y="96"/>
                    <a:pt x="275" y="92"/>
                  </a:cubicBezTo>
                  <a:cubicBezTo>
                    <a:pt x="272" y="91"/>
                    <a:pt x="269" y="89"/>
                    <a:pt x="267" y="88"/>
                  </a:cubicBezTo>
                  <a:cubicBezTo>
                    <a:pt x="269" y="88"/>
                    <a:pt x="270" y="88"/>
                    <a:pt x="272" y="88"/>
                  </a:cubicBezTo>
                  <a:cubicBezTo>
                    <a:pt x="278" y="89"/>
                    <a:pt x="285" y="87"/>
                    <a:pt x="287" y="80"/>
                  </a:cubicBezTo>
                  <a:cubicBezTo>
                    <a:pt x="288" y="76"/>
                    <a:pt x="283" y="72"/>
                    <a:pt x="280" y="74"/>
                  </a:cubicBezTo>
                  <a:cubicBezTo>
                    <a:pt x="276" y="75"/>
                    <a:pt x="278" y="79"/>
                    <a:pt x="280" y="80"/>
                  </a:cubicBezTo>
                  <a:cubicBezTo>
                    <a:pt x="266" y="85"/>
                    <a:pt x="253" y="73"/>
                    <a:pt x="242" y="65"/>
                  </a:cubicBezTo>
                  <a:cubicBezTo>
                    <a:pt x="227" y="55"/>
                    <a:pt x="211" y="45"/>
                    <a:pt x="193" y="43"/>
                  </a:cubicBezTo>
                  <a:cubicBezTo>
                    <a:pt x="177" y="40"/>
                    <a:pt x="160" y="44"/>
                    <a:pt x="144" y="49"/>
                  </a:cubicBezTo>
                  <a:cubicBezTo>
                    <a:pt x="137" y="51"/>
                    <a:pt x="131" y="54"/>
                    <a:pt x="124" y="56"/>
                  </a:cubicBezTo>
                  <a:cubicBezTo>
                    <a:pt x="125" y="55"/>
                    <a:pt x="125" y="55"/>
                    <a:pt x="126" y="54"/>
                  </a:cubicBezTo>
                  <a:cubicBezTo>
                    <a:pt x="128" y="51"/>
                    <a:pt x="128" y="47"/>
                    <a:pt x="126" y="44"/>
                  </a:cubicBezTo>
                  <a:cubicBezTo>
                    <a:pt x="126" y="44"/>
                    <a:pt x="119" y="42"/>
                    <a:pt x="106" y="55"/>
                  </a:cubicBezTo>
                  <a:cubicBezTo>
                    <a:pt x="103" y="59"/>
                    <a:pt x="98" y="61"/>
                    <a:pt x="94" y="64"/>
                  </a:cubicBezTo>
                  <a:cubicBezTo>
                    <a:pt x="97" y="61"/>
                    <a:pt x="101" y="58"/>
                    <a:pt x="103" y="55"/>
                  </a:cubicBezTo>
                  <a:cubicBezTo>
                    <a:pt x="107" y="50"/>
                    <a:pt x="111" y="45"/>
                    <a:pt x="116" y="41"/>
                  </a:cubicBezTo>
                  <a:cubicBezTo>
                    <a:pt x="120" y="38"/>
                    <a:pt x="130" y="36"/>
                    <a:pt x="134" y="39"/>
                  </a:cubicBezTo>
                  <a:cubicBezTo>
                    <a:pt x="133" y="40"/>
                    <a:pt x="132" y="43"/>
                    <a:pt x="133" y="45"/>
                  </a:cubicBezTo>
                  <a:cubicBezTo>
                    <a:pt x="135" y="49"/>
                    <a:pt x="139" y="47"/>
                    <a:pt x="141" y="44"/>
                  </a:cubicBezTo>
                  <a:cubicBezTo>
                    <a:pt x="144" y="38"/>
                    <a:pt x="138" y="32"/>
                    <a:pt x="133" y="30"/>
                  </a:cubicBezTo>
                  <a:cubicBezTo>
                    <a:pt x="127" y="27"/>
                    <a:pt x="124" y="28"/>
                    <a:pt x="119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20" y="27"/>
                    <a:pt x="119" y="25"/>
                    <a:pt x="118" y="23"/>
                  </a:cubicBezTo>
                  <a:cubicBezTo>
                    <a:pt x="116" y="21"/>
                    <a:pt x="112" y="21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7" y="20"/>
                    <a:pt x="108" y="17"/>
                    <a:pt x="108" y="14"/>
                  </a:cubicBezTo>
                  <a:cubicBezTo>
                    <a:pt x="108" y="11"/>
                    <a:pt x="108" y="8"/>
                    <a:pt x="105" y="7"/>
                  </a:cubicBezTo>
                  <a:cubicBezTo>
                    <a:pt x="96" y="0"/>
                    <a:pt x="87" y="8"/>
                    <a:pt x="87" y="8"/>
                  </a:cubicBezTo>
                  <a:cubicBezTo>
                    <a:pt x="99" y="15"/>
                    <a:pt x="100" y="30"/>
                    <a:pt x="96" y="43"/>
                  </a:cubicBezTo>
                  <a:cubicBezTo>
                    <a:pt x="94" y="53"/>
                    <a:pt x="87" y="60"/>
                    <a:pt x="79" y="65"/>
                  </a:cubicBezTo>
                  <a:cubicBezTo>
                    <a:pt x="86" y="59"/>
                    <a:pt x="90" y="51"/>
                    <a:pt x="91" y="42"/>
                  </a:cubicBezTo>
                  <a:cubicBezTo>
                    <a:pt x="93" y="29"/>
                    <a:pt x="86" y="14"/>
                    <a:pt x="73" y="8"/>
                  </a:cubicBezTo>
                  <a:cubicBezTo>
                    <a:pt x="62" y="2"/>
                    <a:pt x="49" y="7"/>
                    <a:pt x="41" y="16"/>
                  </a:cubicBezTo>
                  <a:cubicBezTo>
                    <a:pt x="37" y="21"/>
                    <a:pt x="34" y="28"/>
                    <a:pt x="30" y="33"/>
                  </a:cubicBezTo>
                  <a:cubicBezTo>
                    <a:pt x="24" y="40"/>
                    <a:pt x="8" y="45"/>
                    <a:pt x="9" y="37"/>
                  </a:cubicBezTo>
                  <a:cubicBezTo>
                    <a:pt x="10" y="36"/>
                    <a:pt x="10" y="34"/>
                    <a:pt x="10" y="33"/>
                  </a:cubicBezTo>
                  <a:cubicBezTo>
                    <a:pt x="8" y="30"/>
                    <a:pt x="5" y="30"/>
                    <a:pt x="3" y="32"/>
                  </a:cubicBezTo>
                  <a:cubicBezTo>
                    <a:pt x="0" y="35"/>
                    <a:pt x="0" y="40"/>
                    <a:pt x="5" y="44"/>
                  </a:cubicBezTo>
                  <a:cubicBezTo>
                    <a:pt x="7" y="46"/>
                    <a:pt x="11" y="46"/>
                    <a:pt x="14" y="47"/>
                  </a:cubicBezTo>
                  <a:cubicBezTo>
                    <a:pt x="13" y="53"/>
                    <a:pt x="21" y="54"/>
                    <a:pt x="25" y="53"/>
                  </a:cubicBezTo>
                  <a:cubicBezTo>
                    <a:pt x="33" y="51"/>
                    <a:pt x="38" y="45"/>
                    <a:pt x="41" y="38"/>
                  </a:cubicBezTo>
                  <a:cubicBezTo>
                    <a:pt x="42" y="39"/>
                    <a:pt x="42" y="39"/>
                    <a:pt x="42" y="40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6" y="46"/>
                    <a:pt x="45" y="48"/>
                    <a:pt x="46" y="47"/>
                  </a:cubicBezTo>
                  <a:cubicBezTo>
                    <a:pt x="55" y="39"/>
                    <a:pt x="51" y="27"/>
                    <a:pt x="54" y="18"/>
                  </a:cubicBezTo>
                  <a:cubicBezTo>
                    <a:pt x="57" y="9"/>
                    <a:pt x="69" y="9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68" y="10"/>
                    <a:pt x="61" y="12"/>
                    <a:pt x="57" y="17"/>
                  </a:cubicBezTo>
                  <a:cubicBezTo>
                    <a:pt x="49" y="27"/>
                    <a:pt x="59" y="45"/>
                    <a:pt x="71" y="43"/>
                  </a:cubicBezTo>
                  <a:cubicBezTo>
                    <a:pt x="77" y="42"/>
                    <a:pt x="83" y="38"/>
                    <a:pt x="82" y="31"/>
                  </a:cubicBezTo>
                  <a:cubicBezTo>
                    <a:pt x="82" y="27"/>
                    <a:pt x="79" y="24"/>
                    <a:pt x="74" y="25"/>
                  </a:cubicBezTo>
                  <a:cubicBezTo>
                    <a:pt x="70" y="25"/>
                    <a:pt x="68" y="31"/>
                    <a:pt x="69" y="34"/>
                  </a:cubicBezTo>
                  <a:cubicBezTo>
                    <a:pt x="68" y="35"/>
                    <a:pt x="64" y="33"/>
                    <a:pt x="63" y="30"/>
                  </a:cubicBezTo>
                  <a:cubicBezTo>
                    <a:pt x="61" y="25"/>
                    <a:pt x="63" y="20"/>
                    <a:pt x="67" y="18"/>
                  </a:cubicBezTo>
                  <a:cubicBezTo>
                    <a:pt x="72" y="16"/>
                    <a:pt x="84" y="17"/>
                    <a:pt x="88" y="31"/>
                  </a:cubicBezTo>
                  <a:cubicBezTo>
                    <a:pt x="90" y="40"/>
                    <a:pt x="88" y="50"/>
                    <a:pt x="82" y="58"/>
                  </a:cubicBezTo>
                  <a:cubicBezTo>
                    <a:pt x="75" y="68"/>
                    <a:pt x="63" y="69"/>
                    <a:pt x="59" y="69"/>
                  </a:cubicBezTo>
                  <a:cubicBezTo>
                    <a:pt x="58" y="69"/>
                    <a:pt x="57" y="71"/>
                    <a:pt x="59" y="71"/>
                  </a:cubicBezTo>
                  <a:cubicBezTo>
                    <a:pt x="67" y="76"/>
                    <a:pt x="77" y="74"/>
                    <a:pt x="85" y="73"/>
                  </a:cubicBezTo>
                  <a:cubicBezTo>
                    <a:pt x="96" y="71"/>
                    <a:pt x="106" y="67"/>
                    <a:pt x="116" y="64"/>
                  </a:cubicBezTo>
                  <a:cubicBezTo>
                    <a:pt x="121" y="63"/>
                    <a:pt x="127" y="61"/>
                    <a:pt x="133" y="62"/>
                  </a:cubicBezTo>
                  <a:cubicBezTo>
                    <a:pt x="136" y="62"/>
                    <a:pt x="140" y="63"/>
                    <a:pt x="143" y="64"/>
                  </a:cubicBezTo>
                  <a:cubicBezTo>
                    <a:pt x="146" y="64"/>
                    <a:pt x="153" y="66"/>
                    <a:pt x="155" y="63"/>
                  </a:cubicBezTo>
                  <a:cubicBezTo>
                    <a:pt x="156" y="62"/>
                    <a:pt x="156" y="61"/>
                    <a:pt x="158" y="61"/>
                  </a:cubicBezTo>
                  <a:cubicBezTo>
                    <a:pt x="159" y="62"/>
                    <a:pt x="161" y="63"/>
                    <a:pt x="162" y="65"/>
                  </a:cubicBezTo>
                  <a:cubicBezTo>
                    <a:pt x="164" y="66"/>
                    <a:pt x="167" y="69"/>
                    <a:pt x="169" y="71"/>
                  </a:cubicBezTo>
                  <a:cubicBezTo>
                    <a:pt x="172" y="73"/>
                    <a:pt x="177" y="74"/>
                    <a:pt x="179" y="72"/>
                  </a:cubicBezTo>
                  <a:cubicBezTo>
                    <a:pt x="182" y="68"/>
                    <a:pt x="179" y="68"/>
                    <a:pt x="179" y="66"/>
                  </a:cubicBezTo>
                  <a:cubicBezTo>
                    <a:pt x="180" y="66"/>
                    <a:pt x="180" y="65"/>
                    <a:pt x="181" y="65"/>
                  </a:cubicBezTo>
                  <a:cubicBezTo>
                    <a:pt x="183" y="66"/>
                    <a:pt x="185" y="67"/>
                    <a:pt x="186" y="68"/>
                  </a:cubicBezTo>
                  <a:cubicBezTo>
                    <a:pt x="189" y="70"/>
                    <a:pt x="191" y="72"/>
                    <a:pt x="192" y="75"/>
                  </a:cubicBezTo>
                  <a:cubicBezTo>
                    <a:pt x="195" y="79"/>
                    <a:pt x="196" y="84"/>
                    <a:pt x="201" y="83"/>
                  </a:cubicBezTo>
                  <a:cubicBezTo>
                    <a:pt x="203" y="83"/>
                    <a:pt x="202" y="79"/>
                    <a:pt x="205" y="79"/>
                  </a:cubicBezTo>
                  <a:cubicBezTo>
                    <a:pt x="209" y="80"/>
                    <a:pt x="208" y="89"/>
                    <a:pt x="209" y="94"/>
                  </a:cubicBezTo>
                  <a:cubicBezTo>
                    <a:pt x="210" y="97"/>
                    <a:pt x="212" y="102"/>
                    <a:pt x="214" y="104"/>
                  </a:cubicBezTo>
                  <a:cubicBezTo>
                    <a:pt x="219" y="109"/>
                    <a:pt x="227" y="112"/>
                    <a:pt x="235" y="111"/>
                  </a:cubicBezTo>
                  <a:close/>
                  <a:moveTo>
                    <a:pt x="332" y="69"/>
                  </a:moveTo>
                  <a:cubicBezTo>
                    <a:pt x="338" y="70"/>
                    <a:pt x="342" y="76"/>
                    <a:pt x="341" y="82"/>
                  </a:cubicBezTo>
                  <a:cubicBezTo>
                    <a:pt x="340" y="88"/>
                    <a:pt x="335" y="92"/>
                    <a:pt x="329" y="91"/>
                  </a:cubicBezTo>
                  <a:cubicBezTo>
                    <a:pt x="328" y="91"/>
                    <a:pt x="328" y="91"/>
                    <a:pt x="327" y="91"/>
                  </a:cubicBezTo>
                  <a:cubicBezTo>
                    <a:pt x="328" y="90"/>
                    <a:pt x="328" y="90"/>
                    <a:pt x="328" y="90"/>
                  </a:cubicBezTo>
                  <a:cubicBezTo>
                    <a:pt x="331" y="90"/>
                    <a:pt x="333" y="89"/>
                    <a:pt x="334" y="87"/>
                  </a:cubicBezTo>
                  <a:cubicBezTo>
                    <a:pt x="334" y="87"/>
                    <a:pt x="334" y="87"/>
                    <a:pt x="334" y="87"/>
                  </a:cubicBezTo>
                  <a:cubicBezTo>
                    <a:pt x="333" y="89"/>
                    <a:pt x="330" y="89"/>
                    <a:pt x="328" y="89"/>
                  </a:cubicBezTo>
                  <a:cubicBezTo>
                    <a:pt x="327" y="89"/>
                    <a:pt x="326" y="89"/>
                    <a:pt x="325" y="89"/>
                  </a:cubicBezTo>
                  <a:cubicBezTo>
                    <a:pt x="329" y="87"/>
                    <a:pt x="332" y="83"/>
                    <a:pt x="333" y="79"/>
                  </a:cubicBezTo>
                  <a:cubicBezTo>
                    <a:pt x="333" y="78"/>
                    <a:pt x="332" y="78"/>
                    <a:pt x="332" y="79"/>
                  </a:cubicBezTo>
                  <a:cubicBezTo>
                    <a:pt x="331" y="82"/>
                    <a:pt x="328" y="87"/>
                    <a:pt x="324" y="87"/>
                  </a:cubicBezTo>
                  <a:cubicBezTo>
                    <a:pt x="323" y="85"/>
                    <a:pt x="323" y="81"/>
                    <a:pt x="324" y="79"/>
                  </a:cubicBezTo>
                  <a:cubicBezTo>
                    <a:pt x="324" y="79"/>
                    <a:pt x="324" y="79"/>
                    <a:pt x="324" y="79"/>
                  </a:cubicBezTo>
                  <a:cubicBezTo>
                    <a:pt x="322" y="81"/>
                    <a:pt x="321" y="84"/>
                    <a:pt x="321" y="86"/>
                  </a:cubicBezTo>
                  <a:cubicBezTo>
                    <a:pt x="320" y="84"/>
                    <a:pt x="319" y="81"/>
                    <a:pt x="320" y="78"/>
                  </a:cubicBezTo>
                  <a:cubicBezTo>
                    <a:pt x="321" y="72"/>
                    <a:pt x="326" y="68"/>
                    <a:pt x="332" y="69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129" name="文本框 2128"/>
          <p:cNvSpPr txBox="1"/>
          <p:nvPr/>
        </p:nvSpPr>
        <p:spPr>
          <a:xfrm>
            <a:off x="3546528" y="2381050"/>
            <a:ext cx="5109091" cy="83099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精致毕业答辩模版</a:t>
            </a:r>
            <a:endParaRPr lang="zh-CN" altLang="en-US" sz="4800" b="1" dirty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30" name="矩形 2129"/>
          <p:cNvSpPr/>
          <p:nvPr/>
        </p:nvSpPr>
        <p:spPr>
          <a:xfrm>
            <a:off x="3484492" y="3171998"/>
            <a:ext cx="5233164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it-IT" altLang="zh-CN" sz="200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amet consectetuer</a:t>
            </a:r>
            <a:endParaRPr lang="it-IT" altLang="zh-CN" sz="2000" dirty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34" name="直接连接符 2133"/>
          <p:cNvCxnSpPr/>
          <p:nvPr/>
        </p:nvCxnSpPr>
        <p:spPr>
          <a:xfrm>
            <a:off x="3570629" y="3171998"/>
            <a:ext cx="4970397" cy="0"/>
          </a:xfrm>
          <a:prstGeom prst="line">
            <a:avLst/>
          </a:prstGeom>
          <a:ln>
            <a:solidFill>
              <a:srgbClr val="D1A8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3803607" y="5051702"/>
            <a:ext cx="2236511" cy="384175"/>
          </a:xfrm>
          <a:prstGeom prst="rect">
            <a:avLst/>
          </a:prstGeom>
          <a:solidFill>
            <a:srgbClr val="38526E">
              <a:alpha val="4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：青课</a:t>
            </a:r>
            <a:endParaRPr lang="zh-CN" altLang="en-US" b="1" dirty="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174106" y="5051702"/>
            <a:ext cx="2236511" cy="384175"/>
          </a:xfrm>
          <a:prstGeom prst="rect">
            <a:avLst/>
          </a:prstGeom>
          <a:solidFill>
            <a:srgbClr val="38526E">
              <a:alpha val="4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指导教师</a:t>
            </a:r>
            <a:r>
              <a:rPr lang="zh-CN" altLang="en-US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：青课</a:t>
            </a:r>
            <a:endParaRPr lang="zh-CN" altLang="en-US" b="1" dirty="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圆角矩形 14"/>
          <p:cNvSpPr/>
          <p:nvPr/>
        </p:nvSpPr>
        <p:spPr>
          <a:xfrm>
            <a:off x="990600" y="4841160"/>
            <a:ext cx="4760913" cy="831850"/>
          </a:xfrm>
          <a:prstGeom prst="roundRect">
            <a:avLst>
              <a:gd name="adj" fmla="val 18655"/>
            </a:avLst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579" name="矩形 16"/>
          <p:cNvSpPr>
            <a:spLocks noChangeArrowheads="1"/>
          </p:cNvSpPr>
          <p:nvPr/>
        </p:nvSpPr>
        <p:spPr bwMode="auto">
          <a:xfrm>
            <a:off x="1141413" y="4918948"/>
            <a:ext cx="44132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1000125" y="3552110"/>
            <a:ext cx="4760913" cy="831850"/>
          </a:xfrm>
          <a:prstGeom prst="roundRect">
            <a:avLst>
              <a:gd name="adj" fmla="val 18655"/>
            </a:avLst>
          </a:prstGeom>
          <a:solidFill>
            <a:srgbClr val="3852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581" name="矩形 18"/>
          <p:cNvSpPr>
            <a:spLocks noChangeArrowheads="1"/>
          </p:cNvSpPr>
          <p:nvPr/>
        </p:nvSpPr>
        <p:spPr bwMode="auto">
          <a:xfrm>
            <a:off x="1160463" y="3615610"/>
            <a:ext cx="441483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1000125" y="2283698"/>
            <a:ext cx="4760913" cy="833437"/>
          </a:xfrm>
          <a:prstGeom prst="roundRect">
            <a:avLst>
              <a:gd name="adj" fmla="val 18655"/>
            </a:avLst>
          </a:prstGeom>
          <a:solidFill>
            <a:srgbClr val="D1A8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583" name="矩形 20"/>
          <p:cNvSpPr>
            <a:spLocks noChangeArrowheads="1"/>
          </p:cNvSpPr>
          <p:nvPr/>
        </p:nvSpPr>
        <p:spPr bwMode="auto">
          <a:xfrm>
            <a:off x="1149350" y="2361485"/>
            <a:ext cx="441325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6423025" y="4841160"/>
            <a:ext cx="4760913" cy="831850"/>
          </a:xfrm>
          <a:prstGeom prst="roundRect">
            <a:avLst>
              <a:gd name="adj" fmla="val 18655"/>
            </a:avLst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585" name="矩形 22"/>
          <p:cNvSpPr>
            <a:spLocks noChangeArrowheads="1"/>
          </p:cNvSpPr>
          <p:nvPr/>
        </p:nvSpPr>
        <p:spPr bwMode="auto">
          <a:xfrm>
            <a:off x="6572250" y="4918948"/>
            <a:ext cx="441483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6430963" y="3552110"/>
            <a:ext cx="4762500" cy="831850"/>
          </a:xfrm>
          <a:prstGeom prst="roundRect">
            <a:avLst>
              <a:gd name="adj" fmla="val 18655"/>
            </a:avLst>
          </a:prstGeom>
          <a:solidFill>
            <a:srgbClr val="3852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587" name="矩形 24"/>
          <p:cNvSpPr>
            <a:spLocks noChangeArrowheads="1"/>
          </p:cNvSpPr>
          <p:nvPr/>
        </p:nvSpPr>
        <p:spPr bwMode="auto">
          <a:xfrm>
            <a:off x="6592888" y="3615610"/>
            <a:ext cx="44132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588" name="组合 25"/>
          <p:cNvGrpSpPr/>
          <p:nvPr/>
        </p:nvGrpSpPr>
        <p:grpSpPr bwMode="auto">
          <a:xfrm>
            <a:off x="5618163" y="3477498"/>
            <a:ext cx="955675" cy="974725"/>
            <a:chOff x="5302498" y="1350023"/>
            <a:chExt cx="954598" cy="974486"/>
          </a:xfrm>
        </p:grpSpPr>
        <p:sp>
          <p:nvSpPr>
            <p:cNvPr id="24612" name="Oval 42"/>
            <p:cNvSpPr>
              <a:spLocks noChangeArrowheads="1"/>
            </p:cNvSpPr>
            <p:nvPr/>
          </p:nvSpPr>
          <p:spPr bwMode="auto">
            <a:xfrm>
              <a:off x="5302498" y="1350023"/>
              <a:ext cx="954598" cy="974486"/>
            </a:xfrm>
            <a:prstGeom prst="ellipse">
              <a:avLst/>
            </a:prstGeom>
            <a:solidFill>
              <a:schemeClr val="bg1"/>
            </a:solidFill>
            <a:ln w="77788">
              <a:solidFill>
                <a:srgbClr val="38526E"/>
              </a:solidFill>
              <a:miter lim="800000"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514685" y="1630891"/>
              <a:ext cx="530225" cy="412750"/>
              <a:chOff x="2001838" y="2316163"/>
              <a:chExt cx="530225" cy="412750"/>
            </a:xfrm>
            <a:solidFill>
              <a:srgbClr val="195D54"/>
            </a:solidFill>
          </p:grpSpPr>
          <p:sp>
            <p:nvSpPr>
              <p:cNvPr id="29" name="Freeform 5"/>
              <p:cNvSpPr>
                <a:spLocks noEditPoints="1"/>
              </p:cNvSpPr>
              <p:nvPr/>
            </p:nvSpPr>
            <p:spPr bwMode="auto">
              <a:xfrm>
                <a:off x="2001838" y="2362200"/>
                <a:ext cx="458788" cy="366713"/>
              </a:xfrm>
              <a:custGeom>
                <a:avLst/>
                <a:gdLst>
                  <a:gd name="T0" fmla="*/ 99 w 120"/>
                  <a:gd name="T1" fmla="*/ 40 h 95"/>
                  <a:gd name="T2" fmla="*/ 96 w 120"/>
                  <a:gd name="T3" fmla="*/ 36 h 95"/>
                  <a:gd name="T4" fmla="*/ 95 w 120"/>
                  <a:gd name="T5" fmla="*/ 22 h 95"/>
                  <a:gd name="T6" fmla="*/ 70 w 120"/>
                  <a:gd name="T7" fmla="*/ 23 h 95"/>
                  <a:gd name="T8" fmla="*/ 66 w 120"/>
                  <a:gd name="T9" fmla="*/ 16 h 95"/>
                  <a:gd name="T10" fmla="*/ 45 w 120"/>
                  <a:gd name="T11" fmla="*/ 6 h 95"/>
                  <a:gd name="T12" fmla="*/ 11 w 120"/>
                  <a:gd name="T13" fmla="*/ 34 h 95"/>
                  <a:gd name="T14" fmla="*/ 2 w 120"/>
                  <a:gd name="T15" fmla="*/ 60 h 95"/>
                  <a:gd name="T16" fmla="*/ 51 w 120"/>
                  <a:gd name="T17" fmla="*/ 93 h 95"/>
                  <a:gd name="T18" fmla="*/ 111 w 120"/>
                  <a:gd name="T19" fmla="*/ 67 h 95"/>
                  <a:gd name="T20" fmla="*/ 99 w 120"/>
                  <a:gd name="T21" fmla="*/ 40 h 95"/>
                  <a:gd name="T22" fmla="*/ 53 w 120"/>
                  <a:gd name="T23" fmla="*/ 86 h 95"/>
                  <a:gd name="T24" fmla="*/ 14 w 120"/>
                  <a:gd name="T25" fmla="*/ 62 h 95"/>
                  <a:gd name="T26" fmla="*/ 53 w 120"/>
                  <a:gd name="T27" fmla="*/ 35 h 95"/>
                  <a:gd name="T28" fmla="*/ 92 w 120"/>
                  <a:gd name="T29" fmla="*/ 57 h 95"/>
                  <a:gd name="T30" fmla="*/ 53 w 120"/>
                  <a:gd name="T31" fmla="*/ 8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0" h="95">
                    <a:moveTo>
                      <a:pt x="99" y="40"/>
                    </a:moveTo>
                    <a:cubicBezTo>
                      <a:pt x="94" y="39"/>
                      <a:pt x="96" y="36"/>
                      <a:pt x="96" y="36"/>
                    </a:cubicBezTo>
                    <a:cubicBezTo>
                      <a:pt x="96" y="36"/>
                      <a:pt x="101" y="28"/>
                      <a:pt x="95" y="22"/>
                    </a:cubicBezTo>
                    <a:cubicBezTo>
                      <a:pt x="88" y="14"/>
                      <a:pt x="70" y="23"/>
                      <a:pt x="70" y="23"/>
                    </a:cubicBezTo>
                    <a:cubicBezTo>
                      <a:pt x="63" y="25"/>
                      <a:pt x="65" y="22"/>
                      <a:pt x="66" y="16"/>
                    </a:cubicBezTo>
                    <a:cubicBezTo>
                      <a:pt x="66" y="10"/>
                      <a:pt x="64" y="0"/>
                      <a:pt x="45" y="6"/>
                    </a:cubicBezTo>
                    <a:cubicBezTo>
                      <a:pt x="27" y="12"/>
                      <a:pt x="11" y="34"/>
                      <a:pt x="11" y="34"/>
                    </a:cubicBezTo>
                    <a:cubicBezTo>
                      <a:pt x="0" y="49"/>
                      <a:pt x="2" y="60"/>
                      <a:pt x="2" y="60"/>
                    </a:cubicBezTo>
                    <a:cubicBezTo>
                      <a:pt x="5" y="85"/>
                      <a:pt x="31" y="91"/>
                      <a:pt x="51" y="93"/>
                    </a:cubicBezTo>
                    <a:cubicBezTo>
                      <a:pt x="73" y="95"/>
                      <a:pt x="102" y="86"/>
                      <a:pt x="111" y="67"/>
                    </a:cubicBezTo>
                    <a:cubicBezTo>
                      <a:pt x="120" y="48"/>
                      <a:pt x="104" y="41"/>
                      <a:pt x="99" y="40"/>
                    </a:cubicBezTo>
                    <a:close/>
                    <a:moveTo>
                      <a:pt x="53" y="86"/>
                    </a:moveTo>
                    <a:cubicBezTo>
                      <a:pt x="32" y="87"/>
                      <a:pt x="14" y="76"/>
                      <a:pt x="14" y="62"/>
                    </a:cubicBezTo>
                    <a:cubicBezTo>
                      <a:pt x="14" y="48"/>
                      <a:pt x="32" y="36"/>
                      <a:pt x="53" y="35"/>
                    </a:cubicBezTo>
                    <a:cubicBezTo>
                      <a:pt x="74" y="34"/>
                      <a:pt x="92" y="43"/>
                      <a:pt x="92" y="57"/>
                    </a:cubicBezTo>
                    <a:cubicBezTo>
                      <a:pt x="92" y="72"/>
                      <a:pt x="74" y="85"/>
                      <a:pt x="53" y="86"/>
                    </a:cubicBezTo>
                    <a:close/>
                  </a:path>
                </a:pathLst>
              </a:custGeom>
              <a:solidFill>
                <a:srgbClr val="38526E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0" name="Freeform 6"/>
              <p:cNvSpPr>
                <a:spLocks noEditPoints="1"/>
              </p:cNvSpPr>
              <p:nvPr/>
            </p:nvSpPr>
            <p:spPr bwMode="auto">
              <a:xfrm>
                <a:off x="2105026" y="2524125"/>
                <a:ext cx="179388" cy="161925"/>
              </a:xfrm>
              <a:custGeom>
                <a:avLst/>
                <a:gdLst>
                  <a:gd name="T0" fmla="*/ 22 w 47"/>
                  <a:gd name="T1" fmla="*/ 3 h 42"/>
                  <a:gd name="T2" fmla="*/ 3 w 47"/>
                  <a:gd name="T3" fmla="*/ 25 h 42"/>
                  <a:gd name="T4" fmla="*/ 9 w 47"/>
                  <a:gd name="T5" fmla="*/ 35 h 42"/>
                  <a:gd name="T6" fmla="*/ 41 w 47"/>
                  <a:gd name="T7" fmla="*/ 29 h 42"/>
                  <a:gd name="T8" fmla="*/ 22 w 47"/>
                  <a:gd name="T9" fmla="*/ 3 h 42"/>
                  <a:gd name="T10" fmla="*/ 16 w 47"/>
                  <a:gd name="T11" fmla="*/ 31 h 42"/>
                  <a:gd name="T12" fmla="*/ 9 w 47"/>
                  <a:gd name="T13" fmla="*/ 26 h 42"/>
                  <a:gd name="T14" fmla="*/ 16 w 47"/>
                  <a:gd name="T15" fmla="*/ 19 h 42"/>
                  <a:gd name="T16" fmla="*/ 24 w 47"/>
                  <a:gd name="T17" fmla="*/ 24 h 42"/>
                  <a:gd name="T18" fmla="*/ 16 w 47"/>
                  <a:gd name="T19" fmla="*/ 31 h 42"/>
                  <a:gd name="T20" fmla="*/ 29 w 47"/>
                  <a:gd name="T21" fmla="*/ 20 h 42"/>
                  <a:gd name="T22" fmla="*/ 25 w 47"/>
                  <a:gd name="T23" fmla="*/ 20 h 42"/>
                  <a:gd name="T24" fmla="*/ 26 w 47"/>
                  <a:gd name="T25" fmla="*/ 16 h 42"/>
                  <a:gd name="T26" fmla="*/ 30 w 47"/>
                  <a:gd name="T27" fmla="*/ 16 h 42"/>
                  <a:gd name="T28" fmla="*/ 29 w 47"/>
                  <a:gd name="T29" fmla="*/ 2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7" h="42">
                    <a:moveTo>
                      <a:pt x="22" y="3"/>
                    </a:moveTo>
                    <a:cubicBezTo>
                      <a:pt x="0" y="5"/>
                      <a:pt x="3" y="25"/>
                      <a:pt x="3" y="25"/>
                    </a:cubicBezTo>
                    <a:cubicBezTo>
                      <a:pt x="3" y="25"/>
                      <a:pt x="3" y="32"/>
                      <a:pt x="9" y="35"/>
                    </a:cubicBezTo>
                    <a:cubicBezTo>
                      <a:pt x="21" y="42"/>
                      <a:pt x="34" y="38"/>
                      <a:pt x="41" y="29"/>
                    </a:cubicBezTo>
                    <a:cubicBezTo>
                      <a:pt x="47" y="21"/>
                      <a:pt x="43" y="0"/>
                      <a:pt x="22" y="3"/>
                    </a:cubicBezTo>
                    <a:close/>
                    <a:moveTo>
                      <a:pt x="16" y="31"/>
                    </a:moveTo>
                    <a:cubicBezTo>
                      <a:pt x="12" y="31"/>
                      <a:pt x="9" y="29"/>
                      <a:pt x="9" y="26"/>
                    </a:cubicBezTo>
                    <a:cubicBezTo>
                      <a:pt x="9" y="22"/>
                      <a:pt x="12" y="19"/>
                      <a:pt x="16" y="19"/>
                    </a:cubicBezTo>
                    <a:cubicBezTo>
                      <a:pt x="21" y="18"/>
                      <a:pt x="24" y="21"/>
                      <a:pt x="24" y="24"/>
                    </a:cubicBezTo>
                    <a:cubicBezTo>
                      <a:pt x="24" y="27"/>
                      <a:pt x="20" y="31"/>
                      <a:pt x="16" y="31"/>
                    </a:cubicBezTo>
                    <a:close/>
                    <a:moveTo>
                      <a:pt x="29" y="20"/>
                    </a:moveTo>
                    <a:cubicBezTo>
                      <a:pt x="28" y="21"/>
                      <a:pt x="26" y="21"/>
                      <a:pt x="25" y="20"/>
                    </a:cubicBezTo>
                    <a:cubicBezTo>
                      <a:pt x="25" y="19"/>
                      <a:pt x="25" y="17"/>
                      <a:pt x="26" y="16"/>
                    </a:cubicBezTo>
                    <a:cubicBezTo>
                      <a:pt x="28" y="15"/>
                      <a:pt x="29" y="15"/>
                      <a:pt x="30" y="16"/>
                    </a:cubicBezTo>
                    <a:cubicBezTo>
                      <a:pt x="31" y="17"/>
                      <a:pt x="30" y="19"/>
                      <a:pt x="29" y="20"/>
                    </a:cubicBezTo>
                    <a:close/>
                  </a:path>
                </a:pathLst>
              </a:custGeom>
              <a:solidFill>
                <a:srgbClr val="38526E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1" name="Freeform 7"/>
              <p:cNvSpPr/>
              <p:nvPr/>
            </p:nvSpPr>
            <p:spPr bwMode="auto">
              <a:xfrm>
                <a:off x="2344738" y="2378075"/>
                <a:ext cx="96838" cy="104775"/>
              </a:xfrm>
              <a:custGeom>
                <a:avLst/>
                <a:gdLst>
                  <a:gd name="T0" fmla="*/ 19 w 25"/>
                  <a:gd name="T1" fmla="*/ 27 h 27"/>
                  <a:gd name="T2" fmla="*/ 23 w 25"/>
                  <a:gd name="T3" fmla="*/ 24 h 27"/>
                  <a:gd name="T4" fmla="*/ 23 w 25"/>
                  <a:gd name="T5" fmla="*/ 24 h 27"/>
                  <a:gd name="T6" fmla="*/ 3 w 25"/>
                  <a:gd name="T7" fmla="*/ 4 h 27"/>
                  <a:gd name="T8" fmla="*/ 0 w 25"/>
                  <a:gd name="T9" fmla="*/ 8 h 27"/>
                  <a:gd name="T10" fmla="*/ 3 w 25"/>
                  <a:gd name="T11" fmla="*/ 11 h 27"/>
                  <a:gd name="T12" fmla="*/ 16 w 25"/>
                  <a:gd name="T13" fmla="*/ 23 h 27"/>
                  <a:gd name="T14" fmla="*/ 19 w 25"/>
                  <a:gd name="T15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27">
                    <a:moveTo>
                      <a:pt x="19" y="27"/>
                    </a:moveTo>
                    <a:cubicBezTo>
                      <a:pt x="21" y="27"/>
                      <a:pt x="22" y="26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5" y="0"/>
                      <a:pt x="3" y="4"/>
                      <a:pt x="3" y="4"/>
                    </a:cubicBezTo>
                    <a:cubicBezTo>
                      <a:pt x="1" y="4"/>
                      <a:pt x="0" y="6"/>
                      <a:pt x="0" y="8"/>
                    </a:cubicBezTo>
                    <a:cubicBezTo>
                      <a:pt x="0" y="10"/>
                      <a:pt x="1" y="11"/>
                      <a:pt x="3" y="11"/>
                    </a:cubicBezTo>
                    <a:cubicBezTo>
                      <a:pt x="19" y="8"/>
                      <a:pt x="16" y="23"/>
                      <a:pt x="16" y="23"/>
                    </a:cubicBezTo>
                    <a:cubicBezTo>
                      <a:pt x="16" y="25"/>
                      <a:pt x="17" y="27"/>
                      <a:pt x="19" y="27"/>
                    </a:cubicBezTo>
                    <a:close/>
                  </a:path>
                </a:pathLst>
              </a:custGeom>
              <a:solidFill>
                <a:srgbClr val="5B6C83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8"/>
              <p:cNvSpPr/>
              <p:nvPr/>
            </p:nvSpPr>
            <p:spPr bwMode="auto">
              <a:xfrm>
                <a:off x="2325688" y="2316163"/>
                <a:ext cx="206375" cy="193675"/>
              </a:xfrm>
              <a:custGeom>
                <a:avLst/>
                <a:gdLst>
                  <a:gd name="T0" fmla="*/ 22 w 54"/>
                  <a:gd name="T1" fmla="*/ 2 h 50"/>
                  <a:gd name="T2" fmla="*/ 4 w 54"/>
                  <a:gd name="T3" fmla="*/ 2 h 50"/>
                  <a:gd name="T4" fmla="*/ 3 w 54"/>
                  <a:gd name="T5" fmla="*/ 2 h 50"/>
                  <a:gd name="T6" fmla="*/ 3 w 54"/>
                  <a:gd name="T7" fmla="*/ 2 h 50"/>
                  <a:gd name="T8" fmla="*/ 0 w 54"/>
                  <a:gd name="T9" fmla="*/ 7 h 50"/>
                  <a:gd name="T10" fmla="*/ 5 w 54"/>
                  <a:gd name="T11" fmla="*/ 12 h 50"/>
                  <a:gd name="T12" fmla="*/ 9 w 54"/>
                  <a:gd name="T13" fmla="*/ 11 h 50"/>
                  <a:gd name="T14" fmla="*/ 35 w 54"/>
                  <a:gd name="T15" fmla="*/ 24 h 50"/>
                  <a:gd name="T16" fmla="*/ 36 w 54"/>
                  <a:gd name="T17" fmla="*/ 41 h 50"/>
                  <a:gd name="T18" fmla="*/ 35 w 54"/>
                  <a:gd name="T19" fmla="*/ 46 h 50"/>
                  <a:gd name="T20" fmla="*/ 40 w 54"/>
                  <a:gd name="T21" fmla="*/ 50 h 50"/>
                  <a:gd name="T22" fmla="*/ 45 w 54"/>
                  <a:gd name="T23" fmla="*/ 46 h 50"/>
                  <a:gd name="T24" fmla="*/ 45 w 54"/>
                  <a:gd name="T25" fmla="*/ 46 h 50"/>
                  <a:gd name="T26" fmla="*/ 22 w 54"/>
                  <a:gd name="T27" fmla="*/ 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4" h="50">
                    <a:moveTo>
                      <a:pt x="22" y="2"/>
                    </a:moveTo>
                    <a:cubicBezTo>
                      <a:pt x="14" y="0"/>
                      <a:pt x="6" y="1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3"/>
                      <a:pt x="0" y="5"/>
                      <a:pt x="0" y="7"/>
                    </a:cubicBezTo>
                    <a:cubicBezTo>
                      <a:pt x="0" y="10"/>
                      <a:pt x="2" y="12"/>
                      <a:pt x="5" y="12"/>
                    </a:cubicBezTo>
                    <a:cubicBezTo>
                      <a:pt x="5" y="12"/>
                      <a:pt x="7" y="12"/>
                      <a:pt x="9" y="11"/>
                    </a:cubicBezTo>
                    <a:cubicBezTo>
                      <a:pt x="11" y="10"/>
                      <a:pt x="27" y="11"/>
                      <a:pt x="35" y="24"/>
                    </a:cubicBezTo>
                    <a:cubicBezTo>
                      <a:pt x="39" y="33"/>
                      <a:pt x="37" y="40"/>
                      <a:pt x="36" y="41"/>
                    </a:cubicBezTo>
                    <a:cubicBezTo>
                      <a:pt x="36" y="41"/>
                      <a:pt x="35" y="43"/>
                      <a:pt x="35" y="46"/>
                    </a:cubicBezTo>
                    <a:cubicBezTo>
                      <a:pt x="35" y="49"/>
                      <a:pt x="38" y="50"/>
                      <a:pt x="40" y="50"/>
                    </a:cubicBezTo>
                    <a:cubicBezTo>
                      <a:pt x="43" y="50"/>
                      <a:pt x="45" y="50"/>
                      <a:pt x="45" y="46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54" y="18"/>
                      <a:pt x="35" y="5"/>
                      <a:pt x="22" y="2"/>
                    </a:cubicBezTo>
                    <a:close/>
                  </a:path>
                </a:pathLst>
              </a:custGeom>
              <a:solidFill>
                <a:srgbClr val="38526E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sp>
        <p:nvSpPr>
          <p:cNvPr id="33" name="圆角矩形 32"/>
          <p:cNvSpPr/>
          <p:nvPr/>
        </p:nvSpPr>
        <p:spPr>
          <a:xfrm>
            <a:off x="6430963" y="2283698"/>
            <a:ext cx="4762500" cy="833437"/>
          </a:xfrm>
          <a:prstGeom prst="roundRect">
            <a:avLst>
              <a:gd name="adj" fmla="val 18655"/>
            </a:avLst>
          </a:prstGeom>
          <a:solidFill>
            <a:srgbClr val="D1A8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590" name="矩形 33"/>
          <p:cNvSpPr>
            <a:spLocks noChangeArrowheads="1"/>
          </p:cNvSpPr>
          <p:nvPr/>
        </p:nvSpPr>
        <p:spPr bwMode="auto">
          <a:xfrm>
            <a:off x="6581775" y="2361485"/>
            <a:ext cx="441325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591" name="组合 34"/>
          <p:cNvGrpSpPr/>
          <p:nvPr/>
        </p:nvGrpSpPr>
        <p:grpSpPr bwMode="auto">
          <a:xfrm>
            <a:off x="5618163" y="4749085"/>
            <a:ext cx="955675" cy="974725"/>
            <a:chOff x="5286108" y="2366059"/>
            <a:chExt cx="954598" cy="974486"/>
          </a:xfrm>
        </p:grpSpPr>
        <p:sp>
          <p:nvSpPr>
            <p:cNvPr id="24610" name="Oval 42"/>
            <p:cNvSpPr>
              <a:spLocks noChangeArrowheads="1"/>
            </p:cNvSpPr>
            <p:nvPr/>
          </p:nvSpPr>
          <p:spPr bwMode="auto">
            <a:xfrm>
              <a:off x="5286108" y="2366059"/>
              <a:ext cx="954598" cy="974486"/>
            </a:xfrm>
            <a:prstGeom prst="ellipse">
              <a:avLst/>
            </a:prstGeom>
            <a:solidFill>
              <a:schemeClr val="bg1"/>
            </a:solidFill>
            <a:ln w="77788">
              <a:solidFill>
                <a:srgbClr val="B22821"/>
              </a:solidFill>
              <a:miter lim="800000"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5517345" y="2652484"/>
              <a:ext cx="492125" cy="401637"/>
              <a:chOff x="5849484" y="2344737"/>
              <a:chExt cx="492125" cy="401637"/>
            </a:xfrm>
            <a:solidFill>
              <a:srgbClr val="3E3055"/>
            </a:solidFill>
          </p:grpSpPr>
          <p:sp>
            <p:nvSpPr>
              <p:cNvPr id="38" name="Freeform 24"/>
              <p:cNvSpPr>
                <a:spLocks noEditPoints="1"/>
              </p:cNvSpPr>
              <p:nvPr/>
            </p:nvSpPr>
            <p:spPr bwMode="auto">
              <a:xfrm>
                <a:off x="5849484" y="2344737"/>
                <a:ext cx="349250" cy="320675"/>
              </a:xfrm>
              <a:custGeom>
                <a:avLst/>
                <a:gdLst>
                  <a:gd name="T0" fmla="*/ 87 w 91"/>
                  <a:gd name="T1" fmla="*/ 32 h 83"/>
                  <a:gd name="T2" fmla="*/ 91 w 91"/>
                  <a:gd name="T3" fmla="*/ 32 h 83"/>
                  <a:gd name="T4" fmla="*/ 45 w 91"/>
                  <a:gd name="T5" fmla="*/ 0 h 83"/>
                  <a:gd name="T6" fmla="*/ 0 w 91"/>
                  <a:gd name="T7" fmla="*/ 39 h 83"/>
                  <a:gd name="T8" fmla="*/ 18 w 91"/>
                  <a:gd name="T9" fmla="*/ 69 h 83"/>
                  <a:gd name="T10" fmla="*/ 14 w 91"/>
                  <a:gd name="T11" fmla="*/ 83 h 83"/>
                  <a:gd name="T12" fmla="*/ 30 w 91"/>
                  <a:gd name="T13" fmla="*/ 75 h 83"/>
                  <a:gd name="T14" fmla="*/ 45 w 91"/>
                  <a:gd name="T15" fmla="*/ 77 h 83"/>
                  <a:gd name="T16" fmla="*/ 50 w 91"/>
                  <a:gd name="T17" fmla="*/ 77 h 83"/>
                  <a:gd name="T18" fmla="*/ 48 w 91"/>
                  <a:gd name="T19" fmla="*/ 67 h 83"/>
                  <a:gd name="T20" fmla="*/ 87 w 91"/>
                  <a:gd name="T21" fmla="*/ 32 h 83"/>
                  <a:gd name="T22" fmla="*/ 62 w 91"/>
                  <a:gd name="T23" fmla="*/ 19 h 83"/>
                  <a:gd name="T24" fmla="*/ 68 w 91"/>
                  <a:gd name="T25" fmla="*/ 25 h 83"/>
                  <a:gd name="T26" fmla="*/ 62 w 91"/>
                  <a:gd name="T27" fmla="*/ 31 h 83"/>
                  <a:gd name="T28" fmla="*/ 56 w 91"/>
                  <a:gd name="T29" fmla="*/ 25 h 83"/>
                  <a:gd name="T30" fmla="*/ 62 w 91"/>
                  <a:gd name="T31" fmla="*/ 19 h 83"/>
                  <a:gd name="T32" fmla="*/ 31 w 91"/>
                  <a:gd name="T33" fmla="*/ 31 h 83"/>
                  <a:gd name="T34" fmla="*/ 24 w 91"/>
                  <a:gd name="T35" fmla="*/ 25 h 83"/>
                  <a:gd name="T36" fmla="*/ 31 w 91"/>
                  <a:gd name="T37" fmla="*/ 19 h 83"/>
                  <a:gd name="T38" fmla="*/ 36 w 91"/>
                  <a:gd name="T39" fmla="*/ 25 h 83"/>
                  <a:gd name="T40" fmla="*/ 31 w 91"/>
                  <a:gd name="T41" fmla="*/ 3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1" h="83">
                    <a:moveTo>
                      <a:pt x="87" y="32"/>
                    </a:moveTo>
                    <a:cubicBezTo>
                      <a:pt x="88" y="32"/>
                      <a:pt x="89" y="32"/>
                      <a:pt x="91" y="32"/>
                    </a:cubicBezTo>
                    <a:cubicBezTo>
                      <a:pt x="87" y="14"/>
                      <a:pt x="68" y="0"/>
                      <a:pt x="45" y="0"/>
                    </a:cubicBezTo>
                    <a:cubicBezTo>
                      <a:pt x="21" y="0"/>
                      <a:pt x="0" y="17"/>
                      <a:pt x="0" y="39"/>
                    </a:cubicBezTo>
                    <a:cubicBezTo>
                      <a:pt x="0" y="51"/>
                      <a:pt x="7" y="61"/>
                      <a:pt x="18" y="69"/>
                    </a:cubicBezTo>
                    <a:cubicBezTo>
                      <a:pt x="14" y="83"/>
                      <a:pt x="14" y="83"/>
                      <a:pt x="14" y="83"/>
                    </a:cubicBezTo>
                    <a:cubicBezTo>
                      <a:pt x="30" y="75"/>
                      <a:pt x="30" y="75"/>
                      <a:pt x="30" y="75"/>
                    </a:cubicBezTo>
                    <a:cubicBezTo>
                      <a:pt x="35" y="76"/>
                      <a:pt x="40" y="77"/>
                      <a:pt x="45" y="77"/>
                    </a:cubicBezTo>
                    <a:cubicBezTo>
                      <a:pt x="47" y="77"/>
                      <a:pt x="48" y="77"/>
                      <a:pt x="50" y="77"/>
                    </a:cubicBezTo>
                    <a:cubicBezTo>
                      <a:pt x="49" y="74"/>
                      <a:pt x="48" y="71"/>
                      <a:pt x="48" y="67"/>
                    </a:cubicBezTo>
                    <a:cubicBezTo>
                      <a:pt x="48" y="48"/>
                      <a:pt x="65" y="32"/>
                      <a:pt x="87" y="32"/>
                    </a:cubicBezTo>
                    <a:close/>
                    <a:moveTo>
                      <a:pt x="62" y="19"/>
                    </a:moveTo>
                    <a:cubicBezTo>
                      <a:pt x="66" y="19"/>
                      <a:pt x="68" y="22"/>
                      <a:pt x="68" y="25"/>
                    </a:cubicBezTo>
                    <a:cubicBezTo>
                      <a:pt x="68" y="29"/>
                      <a:pt x="66" y="31"/>
                      <a:pt x="62" y="31"/>
                    </a:cubicBezTo>
                    <a:cubicBezTo>
                      <a:pt x="59" y="31"/>
                      <a:pt x="56" y="29"/>
                      <a:pt x="56" y="25"/>
                    </a:cubicBezTo>
                    <a:cubicBezTo>
                      <a:pt x="56" y="22"/>
                      <a:pt x="59" y="19"/>
                      <a:pt x="62" y="19"/>
                    </a:cubicBezTo>
                    <a:close/>
                    <a:moveTo>
                      <a:pt x="31" y="31"/>
                    </a:moveTo>
                    <a:cubicBezTo>
                      <a:pt x="27" y="31"/>
                      <a:pt x="24" y="29"/>
                      <a:pt x="24" y="25"/>
                    </a:cubicBezTo>
                    <a:cubicBezTo>
                      <a:pt x="24" y="22"/>
                      <a:pt x="27" y="19"/>
                      <a:pt x="31" y="19"/>
                    </a:cubicBezTo>
                    <a:cubicBezTo>
                      <a:pt x="34" y="19"/>
                      <a:pt x="36" y="22"/>
                      <a:pt x="36" y="25"/>
                    </a:cubicBezTo>
                    <a:cubicBezTo>
                      <a:pt x="36" y="29"/>
                      <a:pt x="34" y="31"/>
                      <a:pt x="31" y="31"/>
                    </a:cubicBezTo>
                    <a:close/>
                  </a:path>
                </a:pathLst>
              </a:custGeom>
              <a:solidFill>
                <a:srgbClr val="B22821"/>
              </a:solidFill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25"/>
              <p:cNvSpPr>
                <a:spLocks noEditPoints="1"/>
              </p:cNvSpPr>
              <p:nvPr/>
            </p:nvSpPr>
            <p:spPr bwMode="auto">
              <a:xfrm>
                <a:off x="6046334" y="2476499"/>
                <a:ext cx="295275" cy="269875"/>
              </a:xfrm>
              <a:custGeom>
                <a:avLst/>
                <a:gdLst>
                  <a:gd name="T0" fmla="*/ 77 w 77"/>
                  <a:gd name="T1" fmla="*/ 33 h 70"/>
                  <a:gd name="T2" fmla="*/ 38 w 77"/>
                  <a:gd name="T3" fmla="*/ 0 h 70"/>
                  <a:gd name="T4" fmla="*/ 0 w 77"/>
                  <a:gd name="T5" fmla="*/ 33 h 70"/>
                  <a:gd name="T6" fmla="*/ 38 w 77"/>
                  <a:gd name="T7" fmla="*/ 66 h 70"/>
                  <a:gd name="T8" fmla="*/ 52 w 77"/>
                  <a:gd name="T9" fmla="*/ 63 h 70"/>
                  <a:gd name="T10" fmla="*/ 64 w 77"/>
                  <a:gd name="T11" fmla="*/ 70 h 70"/>
                  <a:gd name="T12" fmla="*/ 61 w 77"/>
                  <a:gd name="T13" fmla="*/ 59 h 70"/>
                  <a:gd name="T14" fmla="*/ 77 w 77"/>
                  <a:gd name="T15" fmla="*/ 33 h 70"/>
                  <a:gd name="T16" fmla="*/ 26 w 77"/>
                  <a:gd name="T17" fmla="*/ 27 h 70"/>
                  <a:gd name="T18" fmla="*/ 21 w 77"/>
                  <a:gd name="T19" fmla="*/ 23 h 70"/>
                  <a:gd name="T20" fmla="*/ 26 w 77"/>
                  <a:gd name="T21" fmla="*/ 18 h 70"/>
                  <a:gd name="T22" fmla="*/ 32 w 77"/>
                  <a:gd name="T23" fmla="*/ 23 h 70"/>
                  <a:gd name="T24" fmla="*/ 26 w 77"/>
                  <a:gd name="T25" fmla="*/ 27 h 70"/>
                  <a:gd name="T26" fmla="*/ 51 w 77"/>
                  <a:gd name="T27" fmla="*/ 27 h 70"/>
                  <a:gd name="T28" fmla="*/ 46 w 77"/>
                  <a:gd name="T29" fmla="*/ 23 h 70"/>
                  <a:gd name="T30" fmla="*/ 51 w 77"/>
                  <a:gd name="T31" fmla="*/ 18 h 70"/>
                  <a:gd name="T32" fmla="*/ 56 w 77"/>
                  <a:gd name="T33" fmla="*/ 23 h 70"/>
                  <a:gd name="T34" fmla="*/ 51 w 77"/>
                  <a:gd name="T35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7" h="70">
                    <a:moveTo>
                      <a:pt x="77" y="33"/>
                    </a:moveTo>
                    <a:cubicBezTo>
                      <a:pt x="77" y="15"/>
                      <a:pt x="59" y="0"/>
                      <a:pt x="38" y="0"/>
                    </a:cubicBezTo>
                    <a:cubicBezTo>
                      <a:pt x="17" y="0"/>
                      <a:pt x="0" y="15"/>
                      <a:pt x="0" y="33"/>
                    </a:cubicBezTo>
                    <a:cubicBezTo>
                      <a:pt x="0" y="51"/>
                      <a:pt x="17" y="66"/>
                      <a:pt x="38" y="66"/>
                    </a:cubicBezTo>
                    <a:cubicBezTo>
                      <a:pt x="43" y="66"/>
                      <a:pt x="47" y="65"/>
                      <a:pt x="52" y="63"/>
                    </a:cubicBezTo>
                    <a:cubicBezTo>
                      <a:pt x="64" y="70"/>
                      <a:pt x="64" y="70"/>
                      <a:pt x="64" y="70"/>
                    </a:cubicBezTo>
                    <a:cubicBezTo>
                      <a:pt x="61" y="59"/>
                      <a:pt x="61" y="59"/>
                      <a:pt x="61" y="59"/>
                    </a:cubicBezTo>
                    <a:cubicBezTo>
                      <a:pt x="70" y="52"/>
                      <a:pt x="77" y="43"/>
                      <a:pt x="77" y="33"/>
                    </a:cubicBezTo>
                    <a:close/>
                    <a:moveTo>
                      <a:pt x="26" y="27"/>
                    </a:moveTo>
                    <a:cubicBezTo>
                      <a:pt x="24" y="27"/>
                      <a:pt x="21" y="25"/>
                      <a:pt x="21" y="23"/>
                    </a:cubicBezTo>
                    <a:cubicBezTo>
                      <a:pt x="21" y="21"/>
                      <a:pt x="24" y="18"/>
                      <a:pt x="26" y="18"/>
                    </a:cubicBezTo>
                    <a:cubicBezTo>
                      <a:pt x="29" y="18"/>
                      <a:pt x="32" y="21"/>
                      <a:pt x="32" y="23"/>
                    </a:cubicBezTo>
                    <a:cubicBezTo>
                      <a:pt x="32" y="25"/>
                      <a:pt x="29" y="27"/>
                      <a:pt x="26" y="27"/>
                    </a:cubicBezTo>
                    <a:close/>
                    <a:moveTo>
                      <a:pt x="51" y="27"/>
                    </a:moveTo>
                    <a:cubicBezTo>
                      <a:pt x="49" y="27"/>
                      <a:pt x="46" y="25"/>
                      <a:pt x="46" y="23"/>
                    </a:cubicBezTo>
                    <a:cubicBezTo>
                      <a:pt x="46" y="21"/>
                      <a:pt x="49" y="18"/>
                      <a:pt x="51" y="18"/>
                    </a:cubicBezTo>
                    <a:cubicBezTo>
                      <a:pt x="54" y="18"/>
                      <a:pt x="56" y="21"/>
                      <a:pt x="56" y="23"/>
                    </a:cubicBezTo>
                    <a:cubicBezTo>
                      <a:pt x="56" y="25"/>
                      <a:pt x="54" y="27"/>
                      <a:pt x="51" y="27"/>
                    </a:cubicBezTo>
                    <a:close/>
                  </a:path>
                </a:pathLst>
              </a:custGeom>
              <a:solidFill>
                <a:srgbClr val="B22821"/>
              </a:solidFill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24592" name="组合 39"/>
          <p:cNvGrpSpPr/>
          <p:nvPr/>
        </p:nvGrpSpPr>
        <p:grpSpPr bwMode="auto">
          <a:xfrm>
            <a:off x="5618163" y="2207498"/>
            <a:ext cx="955675" cy="973137"/>
            <a:chOff x="5539018" y="301915"/>
            <a:chExt cx="954598" cy="974486"/>
          </a:xfrm>
        </p:grpSpPr>
        <p:sp>
          <p:nvSpPr>
            <p:cNvPr id="24608" name="Oval 42"/>
            <p:cNvSpPr>
              <a:spLocks noChangeArrowheads="1"/>
            </p:cNvSpPr>
            <p:nvPr/>
          </p:nvSpPr>
          <p:spPr bwMode="auto">
            <a:xfrm>
              <a:off x="5539018" y="301915"/>
              <a:ext cx="954598" cy="974486"/>
            </a:xfrm>
            <a:prstGeom prst="ellipse">
              <a:avLst/>
            </a:prstGeom>
            <a:solidFill>
              <a:schemeClr val="bg1"/>
            </a:solidFill>
            <a:ln w="77788">
              <a:solidFill>
                <a:srgbClr val="D1A852"/>
              </a:solidFill>
              <a:miter lim="800000"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4609" name="Freeform 20"/>
            <p:cNvSpPr>
              <a:spLocks noEditPoints="1"/>
            </p:cNvSpPr>
            <p:nvPr/>
          </p:nvSpPr>
          <p:spPr bwMode="auto">
            <a:xfrm>
              <a:off x="5795654" y="592308"/>
              <a:ext cx="441325" cy="393700"/>
            </a:xfrm>
            <a:custGeom>
              <a:avLst/>
              <a:gdLst>
                <a:gd name="T0" fmla="*/ 2147483646 w 115"/>
                <a:gd name="T1" fmla="*/ 2147483646 h 102"/>
                <a:gd name="T2" fmla="*/ 2147483646 w 115"/>
                <a:gd name="T3" fmla="*/ 2147483646 h 102"/>
                <a:gd name="T4" fmla="*/ 2147483646 w 115"/>
                <a:gd name="T5" fmla="*/ 2147483646 h 102"/>
                <a:gd name="T6" fmla="*/ 2147483646 w 115"/>
                <a:gd name="T7" fmla="*/ 2147483646 h 102"/>
                <a:gd name="T8" fmla="*/ 2147483646 w 115"/>
                <a:gd name="T9" fmla="*/ 2147483646 h 102"/>
                <a:gd name="T10" fmla="*/ 2147483646 w 115"/>
                <a:gd name="T11" fmla="*/ 0 h 102"/>
                <a:gd name="T12" fmla="*/ 2147483646 w 115"/>
                <a:gd name="T13" fmla="*/ 0 h 102"/>
                <a:gd name="T14" fmla="*/ 2147483646 w 115"/>
                <a:gd name="T15" fmla="*/ 2147483646 h 102"/>
                <a:gd name="T16" fmla="*/ 2147483646 w 115"/>
                <a:gd name="T17" fmla="*/ 2147483646 h 102"/>
                <a:gd name="T18" fmla="*/ 2147483646 w 115"/>
                <a:gd name="T19" fmla="*/ 2147483646 h 102"/>
                <a:gd name="T20" fmla="*/ 0 w 115"/>
                <a:gd name="T21" fmla="*/ 2147483646 h 102"/>
                <a:gd name="T22" fmla="*/ 0 w 115"/>
                <a:gd name="T23" fmla="*/ 2147483646 h 102"/>
                <a:gd name="T24" fmla="*/ 2147483646 w 115"/>
                <a:gd name="T25" fmla="*/ 2147483646 h 102"/>
                <a:gd name="T26" fmla="*/ 2147483646 w 115"/>
                <a:gd name="T27" fmla="*/ 2147483646 h 102"/>
                <a:gd name="T28" fmla="*/ 2147483646 w 115"/>
                <a:gd name="T29" fmla="*/ 2147483646 h 102"/>
                <a:gd name="T30" fmla="*/ 2147483646 w 115"/>
                <a:gd name="T31" fmla="*/ 2147483646 h 102"/>
                <a:gd name="T32" fmla="*/ 2147483646 w 115"/>
                <a:gd name="T33" fmla="*/ 2147483646 h 102"/>
                <a:gd name="T34" fmla="*/ 2147483646 w 115"/>
                <a:gd name="T35" fmla="*/ 2147483646 h 102"/>
                <a:gd name="T36" fmla="*/ 2147483646 w 115"/>
                <a:gd name="T37" fmla="*/ 2147483646 h 102"/>
                <a:gd name="T38" fmla="*/ 2147483646 w 115"/>
                <a:gd name="T39" fmla="*/ 2147483646 h 102"/>
                <a:gd name="T40" fmla="*/ 2147483646 w 115"/>
                <a:gd name="T41" fmla="*/ 2147483646 h 102"/>
                <a:gd name="T42" fmla="*/ 2147483646 w 115"/>
                <a:gd name="T43" fmla="*/ 2147483646 h 102"/>
                <a:gd name="T44" fmla="*/ 2147483646 w 115"/>
                <a:gd name="T45" fmla="*/ 2147483646 h 102"/>
                <a:gd name="T46" fmla="*/ 2147483646 w 115"/>
                <a:gd name="T47" fmla="*/ 2147483646 h 102"/>
                <a:gd name="T48" fmla="*/ 2147483646 w 115"/>
                <a:gd name="T49" fmla="*/ 2147483646 h 102"/>
                <a:gd name="T50" fmla="*/ 2147483646 w 115"/>
                <a:gd name="T51" fmla="*/ 2147483646 h 102"/>
                <a:gd name="T52" fmla="*/ 2147483646 w 115"/>
                <a:gd name="T53" fmla="*/ 2147483646 h 102"/>
                <a:gd name="T54" fmla="*/ 2147483646 w 115"/>
                <a:gd name="T55" fmla="*/ 2147483646 h 102"/>
                <a:gd name="T56" fmla="*/ 2147483646 w 115"/>
                <a:gd name="T57" fmla="*/ 2147483646 h 10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15" h="102">
                  <a:moveTo>
                    <a:pt x="115" y="37"/>
                  </a:moveTo>
                  <a:cubicBezTo>
                    <a:pt x="115" y="36"/>
                    <a:pt x="115" y="36"/>
                    <a:pt x="114" y="36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79" y="36"/>
                    <a:pt x="79" y="36"/>
                    <a:pt x="79" y="3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9" y="0"/>
                    <a:pt x="59" y="0"/>
                    <a:pt x="58" y="0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3" y="100"/>
                    <a:pt x="23" y="100"/>
                    <a:pt x="23" y="100"/>
                  </a:cubicBezTo>
                  <a:cubicBezTo>
                    <a:pt x="23" y="102"/>
                    <a:pt x="23" y="102"/>
                    <a:pt x="26" y="102"/>
                  </a:cubicBezTo>
                  <a:cubicBezTo>
                    <a:pt x="59" y="81"/>
                    <a:pt x="59" y="81"/>
                    <a:pt x="59" y="81"/>
                  </a:cubicBezTo>
                  <a:cubicBezTo>
                    <a:pt x="92" y="102"/>
                    <a:pt x="92" y="102"/>
                    <a:pt x="92" y="102"/>
                  </a:cubicBezTo>
                  <a:cubicBezTo>
                    <a:pt x="93" y="102"/>
                    <a:pt x="93" y="102"/>
                    <a:pt x="95" y="100"/>
                  </a:cubicBezTo>
                  <a:cubicBezTo>
                    <a:pt x="88" y="60"/>
                    <a:pt x="88" y="60"/>
                    <a:pt x="88" y="60"/>
                  </a:cubicBezTo>
                  <a:cubicBezTo>
                    <a:pt x="107" y="43"/>
                    <a:pt x="107" y="43"/>
                    <a:pt x="107" y="43"/>
                  </a:cubicBezTo>
                  <a:lnTo>
                    <a:pt x="115" y="37"/>
                  </a:lnTo>
                  <a:close/>
                  <a:moveTo>
                    <a:pt x="31" y="76"/>
                  </a:moveTo>
                  <a:cubicBezTo>
                    <a:pt x="68" y="46"/>
                    <a:pt x="68" y="46"/>
                    <a:pt x="68" y="46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54" y="69"/>
                    <a:pt x="54" y="69"/>
                    <a:pt x="54" y="69"/>
                  </a:cubicBezTo>
                  <a:cubicBezTo>
                    <a:pt x="87" y="76"/>
                    <a:pt x="87" y="76"/>
                    <a:pt x="87" y="76"/>
                  </a:cubicBezTo>
                  <a:lnTo>
                    <a:pt x="31" y="76"/>
                  </a:ln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4593" name="矩形 42"/>
          <p:cNvSpPr>
            <a:spLocks noChangeArrowheads="1"/>
          </p:cNvSpPr>
          <p:nvPr/>
        </p:nvSpPr>
        <p:spPr bwMode="auto">
          <a:xfrm>
            <a:off x="4313238" y="862013"/>
            <a:ext cx="3565525" cy="585787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</a:t>
            </a: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15"/>
          <p:cNvSpPr txBox="1">
            <a:spLocks noChangeArrowheads="1"/>
          </p:cNvSpPr>
          <p:nvPr/>
        </p:nvSpPr>
        <p:spPr bwMode="auto">
          <a:xfrm>
            <a:off x="4217988" y="1453856"/>
            <a:ext cx="3744912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此处请输入您的副标题，或者删除此文本框</a:t>
            </a:r>
            <a:endParaRPr lang="zh-CN" altLang="en-US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4" name="直接连接符 208"/>
          <p:cNvCxnSpPr>
            <a:cxnSpLocks noChangeShapeType="1"/>
          </p:cNvCxnSpPr>
          <p:nvPr/>
        </p:nvCxnSpPr>
        <p:spPr bwMode="auto">
          <a:xfrm flipH="1">
            <a:off x="4303812" y="1447800"/>
            <a:ext cx="3565524" cy="0"/>
          </a:xfrm>
          <a:prstGeom prst="line">
            <a:avLst/>
          </a:prstGeom>
          <a:noFill/>
          <a:ln w="6350">
            <a:solidFill>
              <a:srgbClr val="D1A852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32369" y="3302619"/>
            <a:ext cx="5314275" cy="83099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4800" b="1" spc="200" dirty="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课题研究过程展示</a:t>
            </a:r>
            <a:endParaRPr lang="zh-CN" altLang="en-US" sz="4800" b="1" spc="200" dirty="0" smtClean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563863" y="1223747"/>
            <a:ext cx="1497526" cy="26468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CN" sz="16600" b="1" dirty="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endParaRPr lang="zh-CN" altLang="en-US" sz="16600" b="1" dirty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67240" y="-1"/>
            <a:ext cx="2615717" cy="6864039"/>
            <a:chOff x="1588" y="-1587"/>
            <a:chExt cx="2576513" cy="6761162"/>
          </a:xfrm>
        </p:grpSpPr>
        <p:grpSp>
          <p:nvGrpSpPr>
            <p:cNvPr id="7" name="Group 593"/>
            <p:cNvGrpSpPr/>
            <p:nvPr/>
          </p:nvGrpSpPr>
          <p:grpSpPr bwMode="auto">
            <a:xfrm>
              <a:off x="795338" y="-1587"/>
              <a:ext cx="1782763" cy="3379787"/>
              <a:chOff x="501" y="-1"/>
              <a:chExt cx="1123" cy="2129"/>
            </a:xfrm>
          </p:grpSpPr>
          <p:sp>
            <p:nvSpPr>
              <p:cNvPr id="546" name="Freeform 393"/>
              <p:cNvSpPr/>
              <p:nvPr/>
            </p:nvSpPr>
            <p:spPr bwMode="auto">
              <a:xfrm>
                <a:off x="805" y="-1"/>
                <a:ext cx="17" cy="52"/>
              </a:xfrm>
              <a:custGeom>
                <a:avLst/>
                <a:gdLst>
                  <a:gd name="T0" fmla="*/ 3 w 7"/>
                  <a:gd name="T1" fmla="*/ 22 h 22"/>
                  <a:gd name="T2" fmla="*/ 5 w 7"/>
                  <a:gd name="T3" fmla="*/ 10 h 22"/>
                  <a:gd name="T4" fmla="*/ 4 w 7"/>
                  <a:gd name="T5" fmla="*/ 0 h 22"/>
                  <a:gd name="T6" fmla="*/ 2 w 7"/>
                  <a:gd name="T7" fmla="*/ 0 h 22"/>
                  <a:gd name="T8" fmla="*/ 1 w 7"/>
                  <a:gd name="T9" fmla="*/ 10 h 22"/>
                  <a:gd name="T10" fmla="*/ 3 w 7"/>
                  <a:gd name="T11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2">
                    <a:moveTo>
                      <a:pt x="3" y="22"/>
                    </a:moveTo>
                    <a:cubicBezTo>
                      <a:pt x="3" y="22"/>
                      <a:pt x="7" y="21"/>
                      <a:pt x="5" y="10"/>
                    </a:cubicBezTo>
                    <a:cubicBezTo>
                      <a:pt x="5" y="5"/>
                      <a:pt x="4" y="2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5"/>
                      <a:pt x="1" y="10"/>
                    </a:cubicBezTo>
                    <a:cubicBezTo>
                      <a:pt x="0" y="21"/>
                      <a:pt x="3" y="22"/>
                      <a:pt x="3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394"/>
              <p:cNvSpPr>
                <a:spLocks noEditPoints="1"/>
              </p:cNvSpPr>
              <p:nvPr/>
            </p:nvSpPr>
            <p:spPr bwMode="auto">
              <a:xfrm>
                <a:off x="708" y="-1"/>
                <a:ext cx="211" cy="118"/>
              </a:xfrm>
              <a:custGeom>
                <a:avLst/>
                <a:gdLst>
                  <a:gd name="T0" fmla="*/ 17 w 89"/>
                  <a:gd name="T1" fmla="*/ 5 h 50"/>
                  <a:gd name="T2" fmla="*/ 16 w 89"/>
                  <a:gd name="T3" fmla="*/ 8 h 50"/>
                  <a:gd name="T4" fmla="*/ 17 w 89"/>
                  <a:gd name="T5" fmla="*/ 15 h 50"/>
                  <a:gd name="T6" fmla="*/ 12 w 89"/>
                  <a:gd name="T7" fmla="*/ 16 h 50"/>
                  <a:gd name="T8" fmla="*/ 7 w 89"/>
                  <a:gd name="T9" fmla="*/ 15 h 50"/>
                  <a:gd name="T10" fmla="*/ 5 w 89"/>
                  <a:gd name="T11" fmla="*/ 16 h 50"/>
                  <a:gd name="T12" fmla="*/ 6 w 89"/>
                  <a:gd name="T13" fmla="*/ 22 h 50"/>
                  <a:gd name="T14" fmla="*/ 4 w 89"/>
                  <a:gd name="T15" fmla="*/ 21 h 50"/>
                  <a:gd name="T16" fmla="*/ 5 w 89"/>
                  <a:gd name="T17" fmla="*/ 18 h 50"/>
                  <a:gd name="T18" fmla="*/ 28 w 89"/>
                  <a:gd name="T19" fmla="*/ 31 h 50"/>
                  <a:gd name="T20" fmla="*/ 20 w 89"/>
                  <a:gd name="T21" fmla="*/ 42 h 50"/>
                  <a:gd name="T22" fmla="*/ 27 w 89"/>
                  <a:gd name="T23" fmla="*/ 39 h 50"/>
                  <a:gd name="T24" fmla="*/ 24 w 89"/>
                  <a:gd name="T25" fmla="*/ 41 h 50"/>
                  <a:gd name="T26" fmla="*/ 39 w 89"/>
                  <a:gd name="T27" fmla="*/ 38 h 50"/>
                  <a:gd name="T28" fmla="*/ 41 w 89"/>
                  <a:gd name="T29" fmla="*/ 45 h 50"/>
                  <a:gd name="T30" fmla="*/ 47 w 89"/>
                  <a:gd name="T31" fmla="*/ 45 h 50"/>
                  <a:gd name="T32" fmla="*/ 49 w 89"/>
                  <a:gd name="T33" fmla="*/ 38 h 50"/>
                  <a:gd name="T34" fmla="*/ 64 w 89"/>
                  <a:gd name="T35" fmla="*/ 41 h 50"/>
                  <a:gd name="T36" fmla="*/ 61 w 89"/>
                  <a:gd name="T37" fmla="*/ 39 h 50"/>
                  <a:gd name="T38" fmla="*/ 69 w 89"/>
                  <a:gd name="T39" fmla="*/ 42 h 50"/>
                  <a:gd name="T40" fmla="*/ 60 w 89"/>
                  <a:gd name="T41" fmla="*/ 31 h 50"/>
                  <a:gd name="T42" fmla="*/ 83 w 89"/>
                  <a:gd name="T43" fmla="*/ 18 h 50"/>
                  <a:gd name="T44" fmla="*/ 84 w 89"/>
                  <a:gd name="T45" fmla="*/ 21 h 50"/>
                  <a:gd name="T46" fmla="*/ 82 w 89"/>
                  <a:gd name="T47" fmla="*/ 22 h 50"/>
                  <a:gd name="T48" fmla="*/ 84 w 89"/>
                  <a:gd name="T49" fmla="*/ 16 h 50"/>
                  <a:gd name="T50" fmla="*/ 81 w 89"/>
                  <a:gd name="T51" fmla="*/ 15 h 50"/>
                  <a:gd name="T52" fmla="*/ 76 w 89"/>
                  <a:gd name="T53" fmla="*/ 16 h 50"/>
                  <a:gd name="T54" fmla="*/ 71 w 89"/>
                  <a:gd name="T55" fmla="*/ 15 h 50"/>
                  <a:gd name="T56" fmla="*/ 73 w 89"/>
                  <a:gd name="T57" fmla="*/ 8 h 50"/>
                  <a:gd name="T58" fmla="*/ 71 w 89"/>
                  <a:gd name="T59" fmla="*/ 5 h 50"/>
                  <a:gd name="T60" fmla="*/ 67 w 89"/>
                  <a:gd name="T61" fmla="*/ 5 h 50"/>
                  <a:gd name="T62" fmla="*/ 64 w 89"/>
                  <a:gd name="T63" fmla="*/ 0 h 50"/>
                  <a:gd name="T64" fmla="*/ 58 w 89"/>
                  <a:gd name="T65" fmla="*/ 17 h 50"/>
                  <a:gd name="T66" fmla="*/ 58 w 89"/>
                  <a:gd name="T67" fmla="*/ 0 h 50"/>
                  <a:gd name="T68" fmla="*/ 49 w 89"/>
                  <a:gd name="T69" fmla="*/ 23 h 50"/>
                  <a:gd name="T70" fmla="*/ 55 w 89"/>
                  <a:gd name="T71" fmla="*/ 16 h 50"/>
                  <a:gd name="T72" fmla="*/ 54 w 89"/>
                  <a:gd name="T73" fmla="*/ 8 h 50"/>
                  <a:gd name="T74" fmla="*/ 52 w 89"/>
                  <a:gd name="T75" fmla="*/ 0 h 50"/>
                  <a:gd name="T76" fmla="*/ 47 w 89"/>
                  <a:gd name="T77" fmla="*/ 20 h 50"/>
                  <a:gd name="T78" fmla="*/ 41 w 89"/>
                  <a:gd name="T79" fmla="*/ 20 h 50"/>
                  <a:gd name="T80" fmla="*/ 36 w 89"/>
                  <a:gd name="T81" fmla="*/ 0 h 50"/>
                  <a:gd name="T82" fmla="*/ 34 w 89"/>
                  <a:gd name="T83" fmla="*/ 8 h 50"/>
                  <a:gd name="T84" fmla="*/ 33 w 89"/>
                  <a:gd name="T85" fmla="*/ 16 h 50"/>
                  <a:gd name="T86" fmla="*/ 39 w 89"/>
                  <a:gd name="T87" fmla="*/ 23 h 50"/>
                  <a:gd name="T88" fmla="*/ 30 w 89"/>
                  <a:gd name="T89" fmla="*/ 0 h 50"/>
                  <a:gd name="T90" fmla="*/ 30 w 89"/>
                  <a:gd name="T91" fmla="*/ 17 h 50"/>
                  <a:gd name="T92" fmla="*/ 24 w 89"/>
                  <a:gd name="T93" fmla="*/ 0 h 50"/>
                  <a:gd name="T94" fmla="*/ 21 w 89"/>
                  <a:gd name="T95" fmla="*/ 5 h 50"/>
                  <a:gd name="T96" fmla="*/ 58 w 89"/>
                  <a:gd name="T97" fmla="*/ 23 h 50"/>
                  <a:gd name="T98" fmla="*/ 60 w 89"/>
                  <a:gd name="T99" fmla="*/ 25 h 50"/>
                  <a:gd name="T100" fmla="*/ 58 w 89"/>
                  <a:gd name="T101" fmla="*/ 23 h 50"/>
                  <a:gd name="T102" fmla="*/ 43 w 89"/>
                  <a:gd name="T103" fmla="*/ 25 h 50"/>
                  <a:gd name="T104" fmla="*/ 21 w 89"/>
                  <a:gd name="T10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0">
                    <a:moveTo>
                      <a:pt x="20" y="5"/>
                    </a:moveTo>
                    <a:cubicBezTo>
                      <a:pt x="20" y="5"/>
                      <a:pt x="18" y="5"/>
                      <a:pt x="17" y="5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6" y="6"/>
                      <a:pt x="16" y="8"/>
                    </a:cubicBezTo>
                    <a:cubicBezTo>
                      <a:pt x="16" y="11"/>
                      <a:pt x="17" y="13"/>
                      <a:pt x="19" y="14"/>
                    </a:cubicBezTo>
                    <a:cubicBezTo>
                      <a:pt x="20" y="16"/>
                      <a:pt x="19" y="16"/>
                      <a:pt x="17" y="15"/>
                    </a:cubicBezTo>
                    <a:cubicBezTo>
                      <a:pt x="16" y="14"/>
                      <a:pt x="14" y="14"/>
                      <a:pt x="13" y="15"/>
                    </a:cubicBezTo>
                    <a:cubicBezTo>
                      <a:pt x="12" y="15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1" y="16"/>
                    </a:cubicBezTo>
                    <a:cubicBezTo>
                      <a:pt x="10" y="15"/>
                      <a:pt x="8" y="14"/>
                      <a:pt x="7" y="15"/>
                    </a:cubicBezTo>
                    <a:cubicBezTo>
                      <a:pt x="6" y="15"/>
                      <a:pt x="7" y="16"/>
                      <a:pt x="7" y="16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3" y="15"/>
                      <a:pt x="0" y="17"/>
                      <a:pt x="1" y="21"/>
                    </a:cubicBezTo>
                    <a:cubicBezTo>
                      <a:pt x="2" y="25"/>
                      <a:pt x="6" y="24"/>
                      <a:pt x="6" y="22"/>
                    </a:cubicBezTo>
                    <a:cubicBezTo>
                      <a:pt x="6" y="21"/>
                      <a:pt x="5" y="19"/>
                      <a:pt x="4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1"/>
                      <a:pt x="3" y="22"/>
                      <a:pt x="2" y="21"/>
                    </a:cubicBezTo>
                    <a:cubicBezTo>
                      <a:pt x="1" y="20"/>
                      <a:pt x="2" y="17"/>
                      <a:pt x="5" y="18"/>
                    </a:cubicBezTo>
                    <a:cubicBezTo>
                      <a:pt x="8" y="19"/>
                      <a:pt x="8" y="23"/>
                      <a:pt x="14" y="27"/>
                    </a:cubicBezTo>
                    <a:cubicBezTo>
                      <a:pt x="21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5" y="32"/>
                    </a:cubicBezTo>
                    <a:cubicBezTo>
                      <a:pt x="23" y="33"/>
                      <a:pt x="19" y="37"/>
                      <a:pt x="20" y="42"/>
                    </a:cubicBezTo>
                    <a:cubicBezTo>
                      <a:pt x="21" y="47"/>
                      <a:pt x="28" y="48"/>
                      <a:pt x="31" y="45"/>
                    </a:cubicBezTo>
                    <a:cubicBezTo>
                      <a:pt x="34" y="41"/>
                      <a:pt x="30" y="37"/>
                      <a:pt x="27" y="39"/>
                    </a:cubicBezTo>
                    <a:cubicBezTo>
                      <a:pt x="25" y="40"/>
                      <a:pt x="26" y="43"/>
                      <a:pt x="26" y="43"/>
                    </a:cubicBezTo>
                    <a:cubicBezTo>
                      <a:pt x="26" y="43"/>
                      <a:pt x="25" y="42"/>
                      <a:pt x="24" y="41"/>
                    </a:cubicBezTo>
                    <a:cubicBezTo>
                      <a:pt x="24" y="39"/>
                      <a:pt x="24" y="35"/>
                      <a:pt x="28" y="35"/>
                    </a:cubicBezTo>
                    <a:cubicBezTo>
                      <a:pt x="32" y="34"/>
                      <a:pt x="35" y="38"/>
                      <a:pt x="39" y="38"/>
                    </a:cubicBezTo>
                    <a:cubicBezTo>
                      <a:pt x="41" y="38"/>
                      <a:pt x="42" y="37"/>
                      <a:pt x="43" y="35"/>
                    </a:cubicBezTo>
                    <a:cubicBezTo>
                      <a:pt x="42" y="39"/>
                      <a:pt x="41" y="42"/>
                      <a:pt x="41" y="45"/>
                    </a:cubicBezTo>
                    <a:cubicBezTo>
                      <a:pt x="40" y="49"/>
                      <a:pt x="44" y="50"/>
                      <a:pt x="44" y="50"/>
                    </a:cubicBezTo>
                    <a:cubicBezTo>
                      <a:pt x="44" y="50"/>
                      <a:pt x="48" y="49"/>
                      <a:pt x="47" y="45"/>
                    </a:cubicBezTo>
                    <a:cubicBezTo>
                      <a:pt x="47" y="42"/>
                      <a:pt x="45" y="38"/>
                      <a:pt x="45" y="34"/>
                    </a:cubicBezTo>
                    <a:cubicBezTo>
                      <a:pt x="45" y="36"/>
                      <a:pt x="47" y="38"/>
                      <a:pt x="49" y="38"/>
                    </a:cubicBezTo>
                    <a:cubicBezTo>
                      <a:pt x="54" y="38"/>
                      <a:pt x="56" y="34"/>
                      <a:pt x="60" y="35"/>
                    </a:cubicBezTo>
                    <a:cubicBezTo>
                      <a:pt x="64" y="35"/>
                      <a:pt x="65" y="39"/>
                      <a:pt x="64" y="41"/>
                    </a:cubicBezTo>
                    <a:cubicBezTo>
                      <a:pt x="63" y="42"/>
                      <a:pt x="62" y="43"/>
                      <a:pt x="62" y="43"/>
                    </a:cubicBezTo>
                    <a:cubicBezTo>
                      <a:pt x="62" y="43"/>
                      <a:pt x="64" y="40"/>
                      <a:pt x="61" y="39"/>
                    </a:cubicBezTo>
                    <a:cubicBezTo>
                      <a:pt x="58" y="37"/>
                      <a:pt x="55" y="41"/>
                      <a:pt x="57" y="45"/>
                    </a:cubicBezTo>
                    <a:cubicBezTo>
                      <a:pt x="60" y="48"/>
                      <a:pt x="67" y="47"/>
                      <a:pt x="69" y="42"/>
                    </a:cubicBezTo>
                    <a:cubicBezTo>
                      <a:pt x="70" y="37"/>
                      <a:pt x="66" y="33"/>
                      <a:pt x="63" y="32"/>
                    </a:cubicBezTo>
                    <a:cubicBezTo>
                      <a:pt x="61" y="31"/>
                      <a:pt x="60" y="31"/>
                      <a:pt x="60" y="31"/>
                    </a:cubicBezTo>
                    <a:cubicBezTo>
                      <a:pt x="60" y="31"/>
                      <a:pt x="68" y="31"/>
                      <a:pt x="74" y="27"/>
                    </a:cubicBezTo>
                    <a:cubicBezTo>
                      <a:pt x="81" y="23"/>
                      <a:pt x="80" y="19"/>
                      <a:pt x="83" y="18"/>
                    </a:cubicBezTo>
                    <a:cubicBezTo>
                      <a:pt x="86" y="17"/>
                      <a:pt x="87" y="20"/>
                      <a:pt x="86" y="21"/>
                    </a:cubicBezTo>
                    <a:cubicBezTo>
                      <a:pt x="85" y="22"/>
                      <a:pt x="84" y="21"/>
                      <a:pt x="84" y="21"/>
                    </a:cubicBezTo>
                    <a:cubicBezTo>
                      <a:pt x="84" y="21"/>
                      <a:pt x="86" y="21"/>
                      <a:pt x="84" y="20"/>
                    </a:cubicBezTo>
                    <a:cubicBezTo>
                      <a:pt x="83" y="19"/>
                      <a:pt x="82" y="21"/>
                      <a:pt x="82" y="22"/>
                    </a:cubicBezTo>
                    <a:cubicBezTo>
                      <a:pt x="83" y="24"/>
                      <a:pt x="87" y="25"/>
                      <a:pt x="88" y="21"/>
                    </a:cubicBezTo>
                    <a:cubicBezTo>
                      <a:pt x="89" y="17"/>
                      <a:pt x="85" y="15"/>
                      <a:pt x="84" y="16"/>
                    </a:cubicBezTo>
                    <a:cubicBezTo>
                      <a:pt x="82" y="16"/>
                      <a:pt x="82" y="16"/>
                      <a:pt x="82" y="16"/>
                    </a:cubicBezTo>
                    <a:cubicBezTo>
                      <a:pt x="82" y="16"/>
                      <a:pt x="82" y="15"/>
                      <a:pt x="81" y="15"/>
                    </a:cubicBezTo>
                    <a:cubicBezTo>
                      <a:pt x="80" y="14"/>
                      <a:pt x="79" y="15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5"/>
                      <a:pt x="75" y="15"/>
                    </a:cubicBezTo>
                    <a:cubicBezTo>
                      <a:pt x="74" y="14"/>
                      <a:pt x="72" y="14"/>
                      <a:pt x="71" y="15"/>
                    </a:cubicBezTo>
                    <a:cubicBezTo>
                      <a:pt x="69" y="16"/>
                      <a:pt x="68" y="16"/>
                      <a:pt x="70" y="14"/>
                    </a:cubicBezTo>
                    <a:cubicBezTo>
                      <a:pt x="71" y="13"/>
                      <a:pt x="72" y="11"/>
                      <a:pt x="73" y="8"/>
                    </a:cubicBezTo>
                    <a:cubicBezTo>
                      <a:pt x="73" y="6"/>
                      <a:pt x="73" y="5"/>
                      <a:pt x="73" y="5"/>
                    </a:cubicBezTo>
                    <a:cubicBezTo>
                      <a:pt x="73" y="5"/>
                      <a:pt x="72" y="5"/>
                      <a:pt x="71" y="5"/>
                    </a:cubicBezTo>
                    <a:cubicBezTo>
                      <a:pt x="70" y="5"/>
                      <a:pt x="69" y="5"/>
                      <a:pt x="68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7" y="5"/>
                      <a:pt x="68" y="3"/>
                      <a:pt x="70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0"/>
                      <a:pt x="58" y="17"/>
                      <a:pt x="58" y="17"/>
                    </a:cubicBezTo>
                    <a:cubicBezTo>
                      <a:pt x="58" y="17"/>
                      <a:pt x="63" y="8"/>
                      <a:pt x="62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9" y="3"/>
                      <a:pt x="59" y="5"/>
                      <a:pt x="59" y="9"/>
                    </a:cubicBezTo>
                    <a:cubicBezTo>
                      <a:pt x="59" y="15"/>
                      <a:pt x="52" y="22"/>
                      <a:pt x="49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46" y="23"/>
                      <a:pt x="52" y="22"/>
                      <a:pt x="55" y="16"/>
                    </a:cubicBezTo>
                    <a:cubicBezTo>
                      <a:pt x="58" y="9"/>
                      <a:pt x="58" y="8"/>
                      <a:pt x="57" y="7"/>
                    </a:cubicBezTo>
                    <a:cubicBezTo>
                      <a:pt x="56" y="7"/>
                      <a:pt x="54" y="8"/>
                      <a:pt x="54" y="8"/>
                    </a:cubicBezTo>
                    <a:cubicBezTo>
                      <a:pt x="54" y="8"/>
                      <a:pt x="56" y="6"/>
                      <a:pt x="54" y="5"/>
                    </a:cubicBezTo>
                    <a:cubicBezTo>
                      <a:pt x="52" y="3"/>
                      <a:pt x="52" y="0"/>
                      <a:pt x="52" y="0"/>
                    </a:cubicBezTo>
                    <a:cubicBezTo>
                      <a:pt x="52" y="0"/>
                      <a:pt x="48" y="2"/>
                      <a:pt x="48" y="9"/>
                    </a:cubicBezTo>
                    <a:cubicBezTo>
                      <a:pt x="48" y="16"/>
                      <a:pt x="47" y="18"/>
                      <a:pt x="47" y="20"/>
                    </a:cubicBezTo>
                    <a:cubicBezTo>
                      <a:pt x="46" y="22"/>
                      <a:pt x="44" y="23"/>
                      <a:pt x="44" y="23"/>
                    </a:cubicBezTo>
                    <a:cubicBezTo>
                      <a:pt x="44" y="23"/>
                      <a:pt x="42" y="22"/>
                      <a:pt x="41" y="20"/>
                    </a:cubicBezTo>
                    <a:cubicBezTo>
                      <a:pt x="41" y="18"/>
                      <a:pt x="41" y="16"/>
                      <a:pt x="41" y="9"/>
                    </a:cubicBezTo>
                    <a:cubicBezTo>
                      <a:pt x="40" y="2"/>
                      <a:pt x="36" y="0"/>
                      <a:pt x="36" y="0"/>
                    </a:cubicBezTo>
                    <a:cubicBezTo>
                      <a:pt x="36" y="0"/>
                      <a:pt x="36" y="3"/>
                      <a:pt x="34" y="5"/>
                    </a:cubicBezTo>
                    <a:cubicBezTo>
                      <a:pt x="33" y="6"/>
                      <a:pt x="34" y="8"/>
                      <a:pt x="34" y="8"/>
                    </a:cubicBezTo>
                    <a:cubicBezTo>
                      <a:pt x="34" y="8"/>
                      <a:pt x="33" y="7"/>
                      <a:pt x="32" y="7"/>
                    </a:cubicBezTo>
                    <a:cubicBezTo>
                      <a:pt x="30" y="8"/>
                      <a:pt x="30" y="9"/>
                      <a:pt x="33" y="16"/>
                    </a:cubicBezTo>
                    <a:cubicBezTo>
                      <a:pt x="37" y="22"/>
                      <a:pt x="42" y="23"/>
                      <a:pt x="42" y="23"/>
                    </a:cubicBezTo>
                    <a:cubicBezTo>
                      <a:pt x="42" y="23"/>
                      <a:pt x="42" y="23"/>
                      <a:pt x="39" y="23"/>
                    </a:cubicBezTo>
                    <a:cubicBezTo>
                      <a:pt x="36" y="22"/>
                      <a:pt x="30" y="15"/>
                      <a:pt x="29" y="9"/>
                    </a:cubicBezTo>
                    <a:cubicBezTo>
                      <a:pt x="29" y="5"/>
                      <a:pt x="29" y="3"/>
                      <a:pt x="3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5" y="8"/>
                      <a:pt x="30" y="17"/>
                      <a:pt x="30" y="17"/>
                    </a:cubicBezTo>
                    <a:cubicBezTo>
                      <a:pt x="30" y="17"/>
                      <a:pt x="24" y="1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3"/>
                      <a:pt x="21" y="5"/>
                      <a:pt x="21" y="5"/>
                    </a:cubicBezTo>
                    <a:cubicBezTo>
                      <a:pt x="21" y="5"/>
                      <a:pt x="21" y="5"/>
                      <a:pt x="20" y="5"/>
                    </a:cubicBezTo>
                    <a:close/>
                    <a:moveTo>
                      <a:pt x="58" y="23"/>
                    </a:moveTo>
                    <a:cubicBezTo>
                      <a:pt x="63" y="21"/>
                      <a:pt x="65" y="16"/>
                      <a:pt x="67" y="17"/>
                    </a:cubicBezTo>
                    <a:cubicBezTo>
                      <a:pt x="69" y="18"/>
                      <a:pt x="68" y="24"/>
                      <a:pt x="60" y="25"/>
                    </a:cubicBezTo>
                    <a:cubicBezTo>
                      <a:pt x="52" y="27"/>
                      <a:pt x="46" y="25"/>
                      <a:pt x="46" y="25"/>
                    </a:cubicBezTo>
                    <a:cubicBezTo>
                      <a:pt x="53" y="26"/>
                      <a:pt x="54" y="25"/>
                      <a:pt x="58" y="23"/>
                    </a:cubicBezTo>
                    <a:close/>
                    <a:moveTo>
                      <a:pt x="30" y="23"/>
                    </a:moveTo>
                    <a:cubicBezTo>
                      <a:pt x="35" y="25"/>
                      <a:pt x="36" y="26"/>
                      <a:pt x="43" y="25"/>
                    </a:cubicBezTo>
                    <a:cubicBezTo>
                      <a:pt x="43" y="25"/>
                      <a:pt x="36" y="27"/>
                      <a:pt x="28" y="25"/>
                    </a:cubicBezTo>
                    <a:cubicBezTo>
                      <a:pt x="20" y="24"/>
                      <a:pt x="19" y="18"/>
                      <a:pt x="21" y="17"/>
                    </a:cubicBezTo>
                    <a:cubicBezTo>
                      <a:pt x="23" y="16"/>
                      <a:pt x="25" y="21"/>
                      <a:pt x="30" y="2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395"/>
              <p:cNvSpPr/>
              <p:nvPr/>
            </p:nvSpPr>
            <p:spPr bwMode="auto">
              <a:xfrm>
                <a:off x="542" y="-1"/>
                <a:ext cx="163" cy="42"/>
              </a:xfrm>
              <a:custGeom>
                <a:avLst/>
                <a:gdLst>
                  <a:gd name="T0" fmla="*/ 6 w 69"/>
                  <a:gd name="T1" fmla="*/ 9 h 18"/>
                  <a:gd name="T2" fmla="*/ 10 w 69"/>
                  <a:gd name="T3" fmla="*/ 8 h 18"/>
                  <a:gd name="T4" fmla="*/ 15 w 69"/>
                  <a:gd name="T5" fmla="*/ 15 h 18"/>
                  <a:gd name="T6" fmla="*/ 20 w 69"/>
                  <a:gd name="T7" fmla="*/ 17 h 18"/>
                  <a:gd name="T8" fmla="*/ 21 w 69"/>
                  <a:gd name="T9" fmla="*/ 13 h 18"/>
                  <a:gd name="T10" fmla="*/ 21 w 69"/>
                  <a:gd name="T11" fmla="*/ 9 h 18"/>
                  <a:gd name="T12" fmla="*/ 34 w 69"/>
                  <a:gd name="T13" fmla="*/ 16 h 18"/>
                  <a:gd name="T14" fmla="*/ 67 w 69"/>
                  <a:gd name="T15" fmla="*/ 3 h 18"/>
                  <a:gd name="T16" fmla="*/ 69 w 69"/>
                  <a:gd name="T17" fmla="*/ 0 h 18"/>
                  <a:gd name="T18" fmla="*/ 58 w 69"/>
                  <a:gd name="T19" fmla="*/ 0 h 18"/>
                  <a:gd name="T20" fmla="*/ 54 w 69"/>
                  <a:gd name="T21" fmla="*/ 0 h 18"/>
                  <a:gd name="T22" fmla="*/ 0 w 69"/>
                  <a:gd name="T23" fmla="*/ 0 h 18"/>
                  <a:gd name="T24" fmla="*/ 6 w 69"/>
                  <a:gd name="T2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6" y="9"/>
                    </a:moveTo>
                    <a:cubicBezTo>
                      <a:pt x="10" y="11"/>
                      <a:pt x="10" y="8"/>
                      <a:pt x="10" y="8"/>
                    </a:cubicBezTo>
                    <a:cubicBezTo>
                      <a:pt x="10" y="8"/>
                      <a:pt x="12" y="14"/>
                      <a:pt x="15" y="15"/>
                    </a:cubicBezTo>
                    <a:cubicBezTo>
                      <a:pt x="19" y="15"/>
                      <a:pt x="20" y="17"/>
                      <a:pt x="20" y="17"/>
                    </a:cubicBezTo>
                    <a:cubicBezTo>
                      <a:pt x="20" y="17"/>
                      <a:pt x="21" y="16"/>
                      <a:pt x="21" y="13"/>
                    </a:cubicBezTo>
                    <a:cubicBezTo>
                      <a:pt x="22" y="10"/>
                      <a:pt x="21" y="9"/>
                      <a:pt x="21" y="9"/>
                    </a:cubicBezTo>
                    <a:cubicBezTo>
                      <a:pt x="21" y="9"/>
                      <a:pt x="23" y="13"/>
                      <a:pt x="34" y="16"/>
                    </a:cubicBezTo>
                    <a:cubicBezTo>
                      <a:pt x="45" y="18"/>
                      <a:pt x="60" y="17"/>
                      <a:pt x="67" y="3"/>
                    </a:cubicBezTo>
                    <a:cubicBezTo>
                      <a:pt x="68" y="2"/>
                      <a:pt x="69" y="1"/>
                      <a:pt x="6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7" y="0"/>
                      <a:pt x="56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4"/>
                      <a:pt x="4" y="8"/>
                      <a:pt x="6" y="9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396"/>
              <p:cNvSpPr/>
              <p:nvPr/>
            </p:nvSpPr>
            <p:spPr bwMode="auto">
              <a:xfrm>
                <a:off x="580" y="6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397"/>
              <p:cNvSpPr/>
              <p:nvPr/>
            </p:nvSpPr>
            <p:spPr bwMode="auto">
              <a:xfrm>
                <a:off x="546" y="3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398"/>
              <p:cNvSpPr/>
              <p:nvPr/>
            </p:nvSpPr>
            <p:spPr bwMode="auto">
              <a:xfrm>
                <a:off x="919" y="-1"/>
                <a:ext cx="164" cy="42"/>
              </a:xfrm>
              <a:custGeom>
                <a:avLst/>
                <a:gdLst>
                  <a:gd name="T0" fmla="*/ 35 w 69"/>
                  <a:gd name="T1" fmla="*/ 16 h 18"/>
                  <a:gd name="T2" fmla="*/ 48 w 69"/>
                  <a:gd name="T3" fmla="*/ 9 h 18"/>
                  <a:gd name="T4" fmla="*/ 48 w 69"/>
                  <a:gd name="T5" fmla="*/ 13 h 18"/>
                  <a:gd name="T6" fmla="*/ 50 w 69"/>
                  <a:gd name="T7" fmla="*/ 17 h 18"/>
                  <a:gd name="T8" fmla="*/ 54 w 69"/>
                  <a:gd name="T9" fmla="*/ 15 h 18"/>
                  <a:gd name="T10" fmla="*/ 59 w 69"/>
                  <a:gd name="T11" fmla="*/ 8 h 18"/>
                  <a:gd name="T12" fmla="*/ 63 w 69"/>
                  <a:gd name="T13" fmla="*/ 9 h 18"/>
                  <a:gd name="T14" fmla="*/ 69 w 69"/>
                  <a:gd name="T15" fmla="*/ 0 h 18"/>
                  <a:gd name="T16" fmla="*/ 15 w 69"/>
                  <a:gd name="T17" fmla="*/ 0 h 18"/>
                  <a:gd name="T18" fmla="*/ 12 w 69"/>
                  <a:gd name="T19" fmla="*/ 0 h 18"/>
                  <a:gd name="T20" fmla="*/ 0 w 69"/>
                  <a:gd name="T21" fmla="*/ 0 h 18"/>
                  <a:gd name="T22" fmla="*/ 2 w 69"/>
                  <a:gd name="T23" fmla="*/ 3 h 18"/>
                  <a:gd name="T24" fmla="*/ 35 w 69"/>
                  <a:gd name="T25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35" y="16"/>
                    </a:moveTo>
                    <a:cubicBezTo>
                      <a:pt x="46" y="13"/>
                      <a:pt x="48" y="9"/>
                      <a:pt x="48" y="9"/>
                    </a:cubicBezTo>
                    <a:cubicBezTo>
                      <a:pt x="48" y="9"/>
                      <a:pt x="48" y="10"/>
                      <a:pt x="48" y="13"/>
                    </a:cubicBezTo>
                    <a:cubicBezTo>
                      <a:pt x="49" y="16"/>
                      <a:pt x="50" y="17"/>
                      <a:pt x="50" y="17"/>
                    </a:cubicBezTo>
                    <a:cubicBezTo>
                      <a:pt x="50" y="17"/>
                      <a:pt x="50" y="15"/>
                      <a:pt x="54" y="15"/>
                    </a:cubicBezTo>
                    <a:cubicBezTo>
                      <a:pt x="58" y="14"/>
                      <a:pt x="59" y="8"/>
                      <a:pt x="59" y="8"/>
                    </a:cubicBezTo>
                    <a:cubicBezTo>
                      <a:pt x="59" y="8"/>
                      <a:pt x="59" y="11"/>
                      <a:pt x="63" y="9"/>
                    </a:cubicBezTo>
                    <a:cubicBezTo>
                      <a:pt x="66" y="8"/>
                      <a:pt x="68" y="4"/>
                      <a:pt x="6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3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3"/>
                    </a:cubicBezTo>
                    <a:cubicBezTo>
                      <a:pt x="9" y="17"/>
                      <a:pt x="24" y="18"/>
                      <a:pt x="35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399"/>
              <p:cNvSpPr/>
              <p:nvPr/>
            </p:nvSpPr>
            <p:spPr bwMode="auto">
              <a:xfrm>
                <a:off x="812" y="6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400"/>
              <p:cNvSpPr/>
              <p:nvPr/>
            </p:nvSpPr>
            <p:spPr bwMode="auto">
              <a:xfrm>
                <a:off x="933" y="3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401"/>
              <p:cNvSpPr/>
              <p:nvPr/>
            </p:nvSpPr>
            <p:spPr bwMode="auto">
              <a:xfrm>
                <a:off x="777" y="10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5" name="Freeform 402"/>
              <p:cNvSpPr/>
              <p:nvPr/>
            </p:nvSpPr>
            <p:spPr bwMode="auto">
              <a:xfrm>
                <a:off x="805" y="699"/>
                <a:ext cx="17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6" name="Freeform 403"/>
              <p:cNvSpPr/>
              <p:nvPr/>
            </p:nvSpPr>
            <p:spPr bwMode="auto">
              <a:xfrm>
                <a:off x="803" y="65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Oval 404"/>
              <p:cNvSpPr>
                <a:spLocks noChangeArrowheads="1"/>
              </p:cNvSpPr>
              <p:nvPr/>
            </p:nvSpPr>
            <p:spPr bwMode="auto">
              <a:xfrm>
                <a:off x="810" y="66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Oval 405"/>
              <p:cNvSpPr>
                <a:spLocks noChangeArrowheads="1"/>
              </p:cNvSpPr>
              <p:nvPr/>
            </p:nvSpPr>
            <p:spPr bwMode="auto">
              <a:xfrm>
                <a:off x="810" y="67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Oval 406"/>
              <p:cNvSpPr>
                <a:spLocks noChangeArrowheads="1"/>
              </p:cNvSpPr>
              <p:nvPr/>
            </p:nvSpPr>
            <p:spPr bwMode="auto">
              <a:xfrm>
                <a:off x="810" y="68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407"/>
              <p:cNvSpPr>
                <a:spLocks noEditPoints="1"/>
              </p:cNvSpPr>
              <p:nvPr/>
            </p:nvSpPr>
            <p:spPr bwMode="auto">
              <a:xfrm>
                <a:off x="708" y="63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Oval 408"/>
              <p:cNvSpPr>
                <a:spLocks noChangeArrowheads="1"/>
              </p:cNvSpPr>
              <p:nvPr/>
            </p:nvSpPr>
            <p:spPr bwMode="auto">
              <a:xfrm>
                <a:off x="810" y="68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409"/>
              <p:cNvSpPr>
                <a:spLocks noEditPoints="1"/>
              </p:cNvSpPr>
              <p:nvPr/>
            </p:nvSpPr>
            <p:spPr bwMode="auto">
              <a:xfrm>
                <a:off x="501" y="41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410"/>
              <p:cNvSpPr/>
              <p:nvPr/>
            </p:nvSpPr>
            <p:spPr bwMode="auto">
              <a:xfrm>
                <a:off x="755" y="39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411"/>
              <p:cNvSpPr/>
              <p:nvPr/>
            </p:nvSpPr>
            <p:spPr bwMode="auto">
              <a:xfrm>
                <a:off x="717" y="42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412"/>
              <p:cNvSpPr/>
              <p:nvPr/>
            </p:nvSpPr>
            <p:spPr bwMode="auto">
              <a:xfrm>
                <a:off x="646" y="42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413"/>
              <p:cNvSpPr/>
              <p:nvPr/>
            </p:nvSpPr>
            <p:spPr bwMode="auto">
              <a:xfrm>
                <a:off x="696" y="43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414"/>
              <p:cNvSpPr/>
              <p:nvPr/>
            </p:nvSpPr>
            <p:spPr bwMode="auto">
              <a:xfrm>
                <a:off x="625" y="41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415"/>
              <p:cNvSpPr/>
              <p:nvPr/>
            </p:nvSpPr>
            <p:spPr bwMode="auto">
              <a:xfrm>
                <a:off x="627" y="44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416"/>
              <p:cNvSpPr/>
              <p:nvPr/>
            </p:nvSpPr>
            <p:spPr bwMode="auto">
              <a:xfrm>
                <a:off x="656" y="47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417"/>
              <p:cNvSpPr/>
              <p:nvPr/>
            </p:nvSpPr>
            <p:spPr bwMode="auto">
              <a:xfrm>
                <a:off x="746" y="3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418"/>
              <p:cNvSpPr/>
              <p:nvPr/>
            </p:nvSpPr>
            <p:spPr bwMode="auto">
              <a:xfrm>
                <a:off x="729" y="33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419"/>
              <p:cNvSpPr/>
              <p:nvPr/>
            </p:nvSpPr>
            <p:spPr bwMode="auto">
              <a:xfrm>
                <a:off x="739" y="46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420"/>
              <p:cNvSpPr/>
              <p:nvPr/>
            </p:nvSpPr>
            <p:spPr bwMode="auto">
              <a:xfrm>
                <a:off x="644" y="60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421"/>
              <p:cNvSpPr/>
              <p:nvPr/>
            </p:nvSpPr>
            <p:spPr bwMode="auto">
              <a:xfrm>
                <a:off x="708" y="327"/>
                <a:ext cx="40" cy="60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422"/>
              <p:cNvSpPr/>
              <p:nvPr/>
            </p:nvSpPr>
            <p:spPr bwMode="auto">
              <a:xfrm>
                <a:off x="580" y="77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423"/>
              <p:cNvSpPr/>
              <p:nvPr/>
            </p:nvSpPr>
            <p:spPr bwMode="auto">
              <a:xfrm>
                <a:off x="546" y="74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424"/>
              <p:cNvSpPr>
                <a:spLocks noEditPoints="1"/>
              </p:cNvSpPr>
              <p:nvPr/>
            </p:nvSpPr>
            <p:spPr bwMode="auto">
              <a:xfrm>
                <a:off x="812" y="41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425"/>
              <p:cNvSpPr/>
              <p:nvPr/>
            </p:nvSpPr>
            <p:spPr bwMode="auto">
              <a:xfrm>
                <a:off x="829" y="39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426"/>
              <p:cNvSpPr/>
              <p:nvPr/>
            </p:nvSpPr>
            <p:spPr bwMode="auto">
              <a:xfrm>
                <a:off x="845" y="42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427"/>
              <p:cNvSpPr/>
              <p:nvPr/>
            </p:nvSpPr>
            <p:spPr bwMode="auto">
              <a:xfrm>
                <a:off x="926" y="42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428"/>
              <p:cNvSpPr/>
              <p:nvPr/>
            </p:nvSpPr>
            <p:spPr bwMode="auto">
              <a:xfrm>
                <a:off x="900" y="43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429"/>
              <p:cNvSpPr/>
              <p:nvPr/>
            </p:nvSpPr>
            <p:spPr bwMode="auto">
              <a:xfrm>
                <a:off x="940" y="41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430"/>
              <p:cNvSpPr/>
              <p:nvPr/>
            </p:nvSpPr>
            <p:spPr bwMode="auto">
              <a:xfrm>
                <a:off x="964" y="44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431"/>
              <p:cNvSpPr/>
              <p:nvPr/>
            </p:nvSpPr>
            <p:spPr bwMode="auto">
              <a:xfrm>
                <a:off x="921" y="47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432"/>
              <p:cNvSpPr/>
              <p:nvPr/>
            </p:nvSpPr>
            <p:spPr bwMode="auto">
              <a:xfrm>
                <a:off x="879" y="3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433"/>
              <p:cNvSpPr/>
              <p:nvPr/>
            </p:nvSpPr>
            <p:spPr bwMode="auto">
              <a:xfrm>
                <a:off x="822" y="33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434"/>
              <p:cNvSpPr/>
              <p:nvPr/>
            </p:nvSpPr>
            <p:spPr bwMode="auto">
              <a:xfrm>
                <a:off x="886" y="46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435"/>
              <p:cNvSpPr/>
              <p:nvPr/>
            </p:nvSpPr>
            <p:spPr bwMode="auto">
              <a:xfrm>
                <a:off x="981" y="6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436"/>
              <p:cNvSpPr/>
              <p:nvPr/>
            </p:nvSpPr>
            <p:spPr bwMode="auto">
              <a:xfrm>
                <a:off x="876" y="327"/>
                <a:ext cx="41" cy="60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437"/>
              <p:cNvSpPr/>
              <p:nvPr/>
            </p:nvSpPr>
            <p:spPr bwMode="auto">
              <a:xfrm>
                <a:off x="812" y="77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438"/>
              <p:cNvSpPr/>
              <p:nvPr/>
            </p:nvSpPr>
            <p:spPr bwMode="auto">
              <a:xfrm>
                <a:off x="933" y="74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439"/>
              <p:cNvSpPr/>
              <p:nvPr/>
            </p:nvSpPr>
            <p:spPr bwMode="auto">
              <a:xfrm>
                <a:off x="777" y="81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440"/>
              <p:cNvSpPr>
                <a:spLocks noEditPoints="1"/>
              </p:cNvSpPr>
              <p:nvPr/>
            </p:nvSpPr>
            <p:spPr bwMode="auto">
              <a:xfrm>
                <a:off x="774" y="24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441"/>
              <p:cNvSpPr/>
              <p:nvPr/>
            </p:nvSpPr>
            <p:spPr bwMode="auto">
              <a:xfrm>
                <a:off x="805" y="1409"/>
                <a:ext cx="17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442"/>
              <p:cNvSpPr/>
              <p:nvPr/>
            </p:nvSpPr>
            <p:spPr bwMode="auto">
              <a:xfrm>
                <a:off x="803" y="136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Oval 443"/>
              <p:cNvSpPr>
                <a:spLocks noChangeArrowheads="1"/>
              </p:cNvSpPr>
              <p:nvPr/>
            </p:nvSpPr>
            <p:spPr bwMode="auto">
              <a:xfrm>
                <a:off x="810" y="137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Oval 444"/>
              <p:cNvSpPr>
                <a:spLocks noChangeArrowheads="1"/>
              </p:cNvSpPr>
              <p:nvPr/>
            </p:nvSpPr>
            <p:spPr bwMode="auto">
              <a:xfrm>
                <a:off x="810" y="138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Oval 445"/>
              <p:cNvSpPr>
                <a:spLocks noChangeArrowheads="1"/>
              </p:cNvSpPr>
              <p:nvPr/>
            </p:nvSpPr>
            <p:spPr bwMode="auto">
              <a:xfrm>
                <a:off x="810" y="139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446"/>
              <p:cNvSpPr>
                <a:spLocks noEditPoints="1"/>
              </p:cNvSpPr>
              <p:nvPr/>
            </p:nvSpPr>
            <p:spPr bwMode="auto">
              <a:xfrm>
                <a:off x="708" y="134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Oval 447"/>
              <p:cNvSpPr>
                <a:spLocks noChangeArrowheads="1"/>
              </p:cNvSpPr>
              <p:nvPr/>
            </p:nvSpPr>
            <p:spPr bwMode="auto">
              <a:xfrm>
                <a:off x="810" y="139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448"/>
              <p:cNvSpPr>
                <a:spLocks noEditPoints="1"/>
              </p:cNvSpPr>
              <p:nvPr/>
            </p:nvSpPr>
            <p:spPr bwMode="auto">
              <a:xfrm>
                <a:off x="501" y="112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449"/>
              <p:cNvSpPr/>
              <p:nvPr/>
            </p:nvSpPr>
            <p:spPr bwMode="auto">
              <a:xfrm>
                <a:off x="755" y="110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450"/>
              <p:cNvSpPr/>
              <p:nvPr/>
            </p:nvSpPr>
            <p:spPr bwMode="auto">
              <a:xfrm>
                <a:off x="717" y="113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451"/>
              <p:cNvSpPr/>
              <p:nvPr/>
            </p:nvSpPr>
            <p:spPr bwMode="auto">
              <a:xfrm>
                <a:off x="646" y="113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452"/>
              <p:cNvSpPr/>
              <p:nvPr/>
            </p:nvSpPr>
            <p:spPr bwMode="auto">
              <a:xfrm>
                <a:off x="696" y="114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453"/>
              <p:cNvSpPr/>
              <p:nvPr/>
            </p:nvSpPr>
            <p:spPr bwMode="auto">
              <a:xfrm>
                <a:off x="625" y="112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454"/>
              <p:cNvSpPr/>
              <p:nvPr/>
            </p:nvSpPr>
            <p:spPr bwMode="auto">
              <a:xfrm>
                <a:off x="627" y="115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455"/>
              <p:cNvSpPr/>
              <p:nvPr/>
            </p:nvSpPr>
            <p:spPr bwMode="auto">
              <a:xfrm>
                <a:off x="656" y="1186"/>
                <a:ext cx="47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456"/>
              <p:cNvSpPr/>
              <p:nvPr/>
            </p:nvSpPr>
            <p:spPr bwMode="auto">
              <a:xfrm>
                <a:off x="746" y="104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457"/>
              <p:cNvSpPr/>
              <p:nvPr/>
            </p:nvSpPr>
            <p:spPr bwMode="auto">
              <a:xfrm>
                <a:off x="729" y="104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458"/>
              <p:cNvSpPr/>
              <p:nvPr/>
            </p:nvSpPr>
            <p:spPr bwMode="auto">
              <a:xfrm>
                <a:off x="739" y="117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459"/>
              <p:cNvSpPr/>
              <p:nvPr/>
            </p:nvSpPr>
            <p:spPr bwMode="auto">
              <a:xfrm>
                <a:off x="644" y="130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460"/>
              <p:cNvSpPr/>
              <p:nvPr/>
            </p:nvSpPr>
            <p:spPr bwMode="auto">
              <a:xfrm>
                <a:off x="708" y="103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461"/>
              <p:cNvSpPr/>
              <p:nvPr/>
            </p:nvSpPr>
            <p:spPr bwMode="auto">
              <a:xfrm>
                <a:off x="580" y="148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462"/>
              <p:cNvSpPr/>
              <p:nvPr/>
            </p:nvSpPr>
            <p:spPr bwMode="auto">
              <a:xfrm>
                <a:off x="546" y="145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463"/>
              <p:cNvSpPr>
                <a:spLocks noEditPoints="1"/>
              </p:cNvSpPr>
              <p:nvPr/>
            </p:nvSpPr>
            <p:spPr bwMode="auto">
              <a:xfrm>
                <a:off x="812" y="112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464"/>
              <p:cNvSpPr/>
              <p:nvPr/>
            </p:nvSpPr>
            <p:spPr bwMode="auto">
              <a:xfrm>
                <a:off x="829" y="110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465"/>
              <p:cNvSpPr/>
              <p:nvPr/>
            </p:nvSpPr>
            <p:spPr bwMode="auto">
              <a:xfrm>
                <a:off x="845" y="113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466"/>
              <p:cNvSpPr/>
              <p:nvPr/>
            </p:nvSpPr>
            <p:spPr bwMode="auto">
              <a:xfrm>
                <a:off x="926" y="1137"/>
                <a:ext cx="55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467"/>
              <p:cNvSpPr/>
              <p:nvPr/>
            </p:nvSpPr>
            <p:spPr bwMode="auto">
              <a:xfrm>
                <a:off x="900" y="114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468"/>
              <p:cNvSpPr/>
              <p:nvPr/>
            </p:nvSpPr>
            <p:spPr bwMode="auto">
              <a:xfrm>
                <a:off x="940" y="112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469"/>
              <p:cNvSpPr/>
              <p:nvPr/>
            </p:nvSpPr>
            <p:spPr bwMode="auto">
              <a:xfrm>
                <a:off x="964" y="115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470"/>
              <p:cNvSpPr/>
              <p:nvPr/>
            </p:nvSpPr>
            <p:spPr bwMode="auto">
              <a:xfrm>
                <a:off x="921" y="118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471"/>
              <p:cNvSpPr/>
              <p:nvPr/>
            </p:nvSpPr>
            <p:spPr bwMode="auto">
              <a:xfrm>
                <a:off x="879" y="104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472"/>
              <p:cNvSpPr/>
              <p:nvPr/>
            </p:nvSpPr>
            <p:spPr bwMode="auto">
              <a:xfrm>
                <a:off x="822" y="104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473"/>
              <p:cNvSpPr/>
              <p:nvPr/>
            </p:nvSpPr>
            <p:spPr bwMode="auto">
              <a:xfrm>
                <a:off x="886" y="117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474"/>
              <p:cNvSpPr/>
              <p:nvPr/>
            </p:nvSpPr>
            <p:spPr bwMode="auto">
              <a:xfrm>
                <a:off x="981" y="13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475"/>
              <p:cNvSpPr/>
              <p:nvPr/>
            </p:nvSpPr>
            <p:spPr bwMode="auto">
              <a:xfrm>
                <a:off x="876" y="103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476"/>
              <p:cNvSpPr/>
              <p:nvPr/>
            </p:nvSpPr>
            <p:spPr bwMode="auto">
              <a:xfrm>
                <a:off x="812" y="148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477"/>
              <p:cNvSpPr/>
              <p:nvPr/>
            </p:nvSpPr>
            <p:spPr bwMode="auto">
              <a:xfrm>
                <a:off x="933" y="145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478"/>
              <p:cNvSpPr/>
              <p:nvPr/>
            </p:nvSpPr>
            <p:spPr bwMode="auto">
              <a:xfrm>
                <a:off x="777" y="152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479"/>
              <p:cNvSpPr>
                <a:spLocks noEditPoints="1"/>
              </p:cNvSpPr>
              <p:nvPr/>
            </p:nvSpPr>
            <p:spPr bwMode="auto">
              <a:xfrm>
                <a:off x="774" y="95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480"/>
              <p:cNvSpPr/>
              <p:nvPr/>
            </p:nvSpPr>
            <p:spPr bwMode="auto">
              <a:xfrm>
                <a:off x="810" y="2119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4 h 4"/>
                  <a:gd name="T4" fmla="*/ 1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481"/>
              <p:cNvSpPr/>
              <p:nvPr/>
            </p:nvSpPr>
            <p:spPr bwMode="auto">
              <a:xfrm>
                <a:off x="803" y="207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Oval 482"/>
              <p:cNvSpPr>
                <a:spLocks noChangeArrowheads="1"/>
              </p:cNvSpPr>
              <p:nvPr/>
            </p:nvSpPr>
            <p:spPr bwMode="auto">
              <a:xfrm>
                <a:off x="810" y="208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Oval 483"/>
              <p:cNvSpPr>
                <a:spLocks noChangeArrowheads="1"/>
              </p:cNvSpPr>
              <p:nvPr/>
            </p:nvSpPr>
            <p:spPr bwMode="auto">
              <a:xfrm>
                <a:off x="810" y="2093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Oval 484"/>
              <p:cNvSpPr>
                <a:spLocks noChangeArrowheads="1"/>
              </p:cNvSpPr>
              <p:nvPr/>
            </p:nvSpPr>
            <p:spPr bwMode="auto">
              <a:xfrm>
                <a:off x="810" y="210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485"/>
              <p:cNvSpPr/>
              <p:nvPr/>
            </p:nvSpPr>
            <p:spPr bwMode="auto">
              <a:xfrm>
                <a:off x="812" y="2057"/>
                <a:ext cx="64" cy="71"/>
              </a:xfrm>
              <a:custGeom>
                <a:avLst/>
                <a:gdLst>
                  <a:gd name="T0" fmla="*/ 25 w 27"/>
                  <a:gd name="T1" fmla="*/ 20 h 30"/>
                  <a:gd name="T2" fmla="*/ 25 w 27"/>
                  <a:gd name="T3" fmla="*/ 12 h 30"/>
                  <a:gd name="T4" fmla="*/ 24 w 27"/>
                  <a:gd name="T5" fmla="*/ 6 h 30"/>
                  <a:gd name="T6" fmla="*/ 21 w 27"/>
                  <a:gd name="T7" fmla="*/ 6 h 30"/>
                  <a:gd name="T8" fmla="*/ 19 w 27"/>
                  <a:gd name="T9" fmla="*/ 7 h 30"/>
                  <a:gd name="T10" fmla="*/ 18 w 27"/>
                  <a:gd name="T11" fmla="*/ 9 h 30"/>
                  <a:gd name="T12" fmla="*/ 8 w 27"/>
                  <a:gd name="T13" fmla="*/ 1 h 30"/>
                  <a:gd name="T14" fmla="*/ 0 w 27"/>
                  <a:gd name="T15" fmla="*/ 7 h 30"/>
                  <a:gd name="T16" fmla="*/ 6 w 27"/>
                  <a:gd name="T17" fmla="*/ 8 h 30"/>
                  <a:gd name="T18" fmla="*/ 4 w 27"/>
                  <a:gd name="T19" fmla="*/ 4 h 30"/>
                  <a:gd name="T20" fmla="*/ 3 w 27"/>
                  <a:gd name="T21" fmla="*/ 5 h 30"/>
                  <a:gd name="T22" fmla="*/ 4 w 27"/>
                  <a:gd name="T23" fmla="*/ 4 h 30"/>
                  <a:gd name="T24" fmla="*/ 7 w 27"/>
                  <a:gd name="T25" fmla="*/ 7 h 30"/>
                  <a:gd name="T26" fmla="*/ 8 w 27"/>
                  <a:gd name="T27" fmla="*/ 22 h 30"/>
                  <a:gd name="T28" fmla="*/ 14 w 27"/>
                  <a:gd name="T29" fmla="*/ 30 h 30"/>
                  <a:gd name="T30" fmla="*/ 18 w 27"/>
                  <a:gd name="T31" fmla="*/ 30 h 30"/>
                  <a:gd name="T32" fmla="*/ 17 w 27"/>
                  <a:gd name="T33" fmla="*/ 26 h 30"/>
                  <a:gd name="T34" fmla="*/ 16 w 27"/>
                  <a:gd name="T35" fmla="*/ 16 h 30"/>
                  <a:gd name="T36" fmla="*/ 20 w 27"/>
                  <a:gd name="T37" fmla="*/ 30 h 30"/>
                  <a:gd name="T38" fmla="*/ 26 w 27"/>
                  <a:gd name="T39" fmla="*/ 30 h 30"/>
                  <a:gd name="T40" fmla="*/ 27 w 27"/>
                  <a:gd name="T41" fmla="*/ 25 h 30"/>
                  <a:gd name="T42" fmla="*/ 25 w 27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30">
                    <a:moveTo>
                      <a:pt x="25" y="20"/>
                    </a:moveTo>
                    <a:cubicBezTo>
                      <a:pt x="25" y="20"/>
                      <a:pt x="26" y="16"/>
                      <a:pt x="25" y="12"/>
                    </a:cubicBezTo>
                    <a:cubicBezTo>
                      <a:pt x="23" y="8"/>
                      <a:pt x="24" y="6"/>
                      <a:pt x="24" y="6"/>
                    </a:cubicBezTo>
                    <a:cubicBezTo>
                      <a:pt x="24" y="6"/>
                      <a:pt x="22" y="5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ubicBezTo>
                      <a:pt x="19" y="6"/>
                      <a:pt x="18" y="9"/>
                      <a:pt x="18" y="9"/>
                    </a:cubicBezTo>
                    <a:cubicBezTo>
                      <a:pt x="18" y="9"/>
                      <a:pt x="14" y="2"/>
                      <a:pt x="8" y="1"/>
                    </a:cubicBezTo>
                    <a:cubicBezTo>
                      <a:pt x="1" y="0"/>
                      <a:pt x="0" y="4"/>
                      <a:pt x="0" y="7"/>
                    </a:cubicBezTo>
                    <a:cubicBezTo>
                      <a:pt x="1" y="9"/>
                      <a:pt x="4" y="10"/>
                      <a:pt x="6" y="8"/>
                    </a:cubicBezTo>
                    <a:cubicBezTo>
                      <a:pt x="7" y="7"/>
                      <a:pt x="5" y="5"/>
                      <a:pt x="4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2" y="4"/>
                      <a:pt x="4" y="4"/>
                    </a:cubicBezTo>
                    <a:cubicBezTo>
                      <a:pt x="5" y="3"/>
                      <a:pt x="8" y="4"/>
                      <a:pt x="7" y="7"/>
                    </a:cubicBezTo>
                    <a:cubicBezTo>
                      <a:pt x="7" y="11"/>
                      <a:pt x="3" y="15"/>
                      <a:pt x="8" y="22"/>
                    </a:cubicBezTo>
                    <a:cubicBezTo>
                      <a:pt x="11" y="25"/>
                      <a:pt x="13" y="27"/>
                      <a:pt x="14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29"/>
                      <a:pt x="18" y="28"/>
                      <a:pt x="17" y="26"/>
                    </a:cubicBezTo>
                    <a:cubicBezTo>
                      <a:pt x="14" y="18"/>
                      <a:pt x="14" y="17"/>
                      <a:pt x="16" y="16"/>
                    </a:cubicBezTo>
                    <a:cubicBezTo>
                      <a:pt x="17" y="15"/>
                      <a:pt x="20" y="21"/>
                      <a:pt x="20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8"/>
                      <a:pt x="27" y="26"/>
                      <a:pt x="27" y="25"/>
                    </a:cubicBezTo>
                    <a:cubicBezTo>
                      <a:pt x="27" y="21"/>
                      <a:pt x="25" y="20"/>
                      <a:pt x="25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486"/>
              <p:cNvSpPr/>
              <p:nvPr/>
            </p:nvSpPr>
            <p:spPr bwMode="auto">
              <a:xfrm>
                <a:off x="748" y="2057"/>
                <a:ext cx="67" cy="71"/>
              </a:xfrm>
              <a:custGeom>
                <a:avLst/>
                <a:gdLst>
                  <a:gd name="T0" fmla="*/ 11 w 28"/>
                  <a:gd name="T1" fmla="*/ 16 h 30"/>
                  <a:gd name="T2" fmla="*/ 10 w 28"/>
                  <a:gd name="T3" fmla="*/ 26 h 30"/>
                  <a:gd name="T4" fmla="*/ 9 w 28"/>
                  <a:gd name="T5" fmla="*/ 30 h 30"/>
                  <a:gd name="T6" fmla="*/ 13 w 28"/>
                  <a:gd name="T7" fmla="*/ 30 h 30"/>
                  <a:gd name="T8" fmla="*/ 19 w 28"/>
                  <a:gd name="T9" fmla="*/ 22 h 30"/>
                  <a:gd name="T10" fmla="*/ 20 w 28"/>
                  <a:gd name="T11" fmla="*/ 7 h 30"/>
                  <a:gd name="T12" fmla="*/ 24 w 28"/>
                  <a:gd name="T13" fmla="*/ 4 h 30"/>
                  <a:gd name="T14" fmla="*/ 25 w 28"/>
                  <a:gd name="T15" fmla="*/ 5 h 30"/>
                  <a:gd name="T16" fmla="*/ 23 w 28"/>
                  <a:gd name="T17" fmla="*/ 4 h 30"/>
                  <a:gd name="T18" fmla="*/ 22 w 28"/>
                  <a:gd name="T19" fmla="*/ 8 h 30"/>
                  <a:gd name="T20" fmla="*/ 27 w 28"/>
                  <a:gd name="T21" fmla="*/ 7 h 30"/>
                  <a:gd name="T22" fmla="*/ 20 w 28"/>
                  <a:gd name="T23" fmla="*/ 1 h 30"/>
                  <a:gd name="T24" fmla="*/ 10 w 28"/>
                  <a:gd name="T25" fmla="*/ 9 h 30"/>
                  <a:gd name="T26" fmla="*/ 8 w 28"/>
                  <a:gd name="T27" fmla="*/ 7 h 30"/>
                  <a:gd name="T28" fmla="*/ 6 w 28"/>
                  <a:gd name="T29" fmla="*/ 6 h 30"/>
                  <a:gd name="T30" fmla="*/ 3 w 28"/>
                  <a:gd name="T31" fmla="*/ 6 h 30"/>
                  <a:gd name="T32" fmla="*/ 2 w 28"/>
                  <a:gd name="T33" fmla="*/ 12 h 30"/>
                  <a:gd name="T34" fmla="*/ 2 w 28"/>
                  <a:gd name="T35" fmla="*/ 20 h 30"/>
                  <a:gd name="T36" fmla="*/ 0 w 28"/>
                  <a:gd name="T37" fmla="*/ 25 h 30"/>
                  <a:gd name="T38" fmla="*/ 2 w 28"/>
                  <a:gd name="T39" fmla="*/ 30 h 30"/>
                  <a:gd name="T40" fmla="*/ 7 w 28"/>
                  <a:gd name="T41" fmla="*/ 30 h 30"/>
                  <a:gd name="T42" fmla="*/ 11 w 28"/>
                  <a:gd name="T43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30">
                    <a:moveTo>
                      <a:pt x="11" y="16"/>
                    </a:moveTo>
                    <a:cubicBezTo>
                      <a:pt x="13" y="17"/>
                      <a:pt x="13" y="18"/>
                      <a:pt x="10" y="26"/>
                    </a:cubicBezTo>
                    <a:cubicBezTo>
                      <a:pt x="9" y="28"/>
                      <a:pt x="9" y="29"/>
                      <a:pt x="9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27"/>
                      <a:pt x="16" y="25"/>
                      <a:pt x="19" y="22"/>
                    </a:cubicBezTo>
                    <a:cubicBezTo>
                      <a:pt x="24" y="15"/>
                      <a:pt x="21" y="11"/>
                      <a:pt x="20" y="7"/>
                    </a:cubicBezTo>
                    <a:cubicBezTo>
                      <a:pt x="20" y="4"/>
                      <a:pt x="22" y="3"/>
                      <a:pt x="24" y="4"/>
                    </a:cubicBezTo>
                    <a:cubicBezTo>
                      <a:pt x="25" y="4"/>
                      <a:pt x="25" y="5"/>
                      <a:pt x="25" y="5"/>
                    </a:cubicBezTo>
                    <a:cubicBezTo>
                      <a:pt x="25" y="5"/>
                      <a:pt x="24" y="4"/>
                      <a:pt x="23" y="4"/>
                    </a:cubicBezTo>
                    <a:cubicBezTo>
                      <a:pt x="22" y="5"/>
                      <a:pt x="21" y="7"/>
                      <a:pt x="22" y="8"/>
                    </a:cubicBezTo>
                    <a:cubicBezTo>
                      <a:pt x="23" y="10"/>
                      <a:pt x="26" y="9"/>
                      <a:pt x="27" y="7"/>
                    </a:cubicBezTo>
                    <a:cubicBezTo>
                      <a:pt x="28" y="4"/>
                      <a:pt x="26" y="0"/>
                      <a:pt x="20" y="1"/>
                    </a:cubicBezTo>
                    <a:cubicBezTo>
                      <a:pt x="13" y="2"/>
                      <a:pt x="10" y="9"/>
                      <a:pt x="10" y="9"/>
                    </a:cubicBezTo>
                    <a:cubicBezTo>
                      <a:pt x="10" y="9"/>
                      <a:pt x="8" y="6"/>
                      <a:pt x="8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6"/>
                      <a:pt x="3" y="6"/>
                    </a:cubicBezTo>
                    <a:cubicBezTo>
                      <a:pt x="3" y="6"/>
                      <a:pt x="4" y="8"/>
                      <a:pt x="2" y="12"/>
                    </a:cubicBezTo>
                    <a:cubicBezTo>
                      <a:pt x="1" y="16"/>
                      <a:pt x="2" y="20"/>
                      <a:pt x="2" y="20"/>
                    </a:cubicBezTo>
                    <a:cubicBezTo>
                      <a:pt x="2" y="20"/>
                      <a:pt x="0" y="21"/>
                      <a:pt x="0" y="25"/>
                    </a:cubicBezTo>
                    <a:cubicBezTo>
                      <a:pt x="0" y="26"/>
                      <a:pt x="1" y="28"/>
                      <a:pt x="2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21"/>
                      <a:pt x="10" y="15"/>
                      <a:pt x="11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Oval 487"/>
              <p:cNvSpPr>
                <a:spLocks noChangeArrowheads="1"/>
              </p:cNvSpPr>
              <p:nvPr/>
            </p:nvSpPr>
            <p:spPr bwMode="auto">
              <a:xfrm>
                <a:off x="810" y="210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488"/>
              <p:cNvSpPr>
                <a:spLocks noEditPoints="1"/>
              </p:cNvSpPr>
              <p:nvPr/>
            </p:nvSpPr>
            <p:spPr bwMode="auto">
              <a:xfrm>
                <a:off x="501" y="1830"/>
                <a:ext cx="311" cy="298"/>
              </a:xfrm>
              <a:custGeom>
                <a:avLst/>
                <a:gdLst>
                  <a:gd name="T0" fmla="*/ 64 w 131"/>
                  <a:gd name="T1" fmla="*/ 115 h 126"/>
                  <a:gd name="T2" fmla="*/ 29 w 131"/>
                  <a:gd name="T3" fmla="*/ 108 h 126"/>
                  <a:gd name="T4" fmla="*/ 29 w 131"/>
                  <a:gd name="T5" fmla="*/ 103 h 126"/>
                  <a:gd name="T6" fmla="*/ 56 w 131"/>
                  <a:gd name="T7" fmla="*/ 97 h 126"/>
                  <a:gd name="T8" fmla="*/ 52 w 131"/>
                  <a:gd name="T9" fmla="*/ 108 h 126"/>
                  <a:gd name="T10" fmla="*/ 32 w 131"/>
                  <a:gd name="T11" fmla="*/ 82 h 126"/>
                  <a:gd name="T12" fmla="*/ 35 w 131"/>
                  <a:gd name="T13" fmla="*/ 89 h 126"/>
                  <a:gd name="T14" fmla="*/ 44 w 131"/>
                  <a:gd name="T15" fmla="*/ 99 h 126"/>
                  <a:gd name="T16" fmla="*/ 53 w 131"/>
                  <a:gd name="T17" fmla="*/ 83 h 126"/>
                  <a:gd name="T18" fmla="*/ 54 w 131"/>
                  <a:gd name="T19" fmla="*/ 79 h 126"/>
                  <a:gd name="T20" fmla="*/ 76 w 131"/>
                  <a:gd name="T21" fmla="*/ 51 h 126"/>
                  <a:gd name="T22" fmla="*/ 60 w 131"/>
                  <a:gd name="T23" fmla="*/ 80 h 126"/>
                  <a:gd name="T24" fmla="*/ 67 w 131"/>
                  <a:gd name="T25" fmla="*/ 76 h 126"/>
                  <a:gd name="T26" fmla="*/ 74 w 131"/>
                  <a:gd name="T27" fmla="*/ 73 h 126"/>
                  <a:gd name="T28" fmla="*/ 107 w 131"/>
                  <a:gd name="T29" fmla="*/ 64 h 126"/>
                  <a:gd name="T30" fmla="*/ 97 w 131"/>
                  <a:gd name="T31" fmla="*/ 77 h 126"/>
                  <a:gd name="T32" fmla="*/ 89 w 131"/>
                  <a:gd name="T33" fmla="*/ 73 h 126"/>
                  <a:gd name="T34" fmla="*/ 114 w 131"/>
                  <a:gd name="T35" fmla="*/ 82 h 126"/>
                  <a:gd name="T36" fmla="*/ 127 w 131"/>
                  <a:gd name="T37" fmla="*/ 64 h 126"/>
                  <a:gd name="T38" fmla="*/ 120 w 131"/>
                  <a:gd name="T39" fmla="*/ 64 h 126"/>
                  <a:gd name="T40" fmla="*/ 130 w 131"/>
                  <a:gd name="T41" fmla="*/ 47 h 126"/>
                  <a:gd name="T42" fmla="*/ 121 w 131"/>
                  <a:gd name="T43" fmla="*/ 52 h 126"/>
                  <a:gd name="T44" fmla="*/ 126 w 131"/>
                  <a:gd name="T45" fmla="*/ 44 h 126"/>
                  <a:gd name="T46" fmla="*/ 121 w 131"/>
                  <a:gd name="T47" fmla="*/ 39 h 126"/>
                  <a:gd name="T48" fmla="*/ 119 w 131"/>
                  <a:gd name="T49" fmla="*/ 22 h 126"/>
                  <a:gd name="T50" fmla="*/ 80 w 131"/>
                  <a:gd name="T51" fmla="*/ 9 h 126"/>
                  <a:gd name="T52" fmla="*/ 94 w 131"/>
                  <a:gd name="T53" fmla="*/ 6 h 126"/>
                  <a:gd name="T54" fmla="*/ 120 w 131"/>
                  <a:gd name="T55" fmla="*/ 40 h 126"/>
                  <a:gd name="T56" fmla="*/ 115 w 131"/>
                  <a:gd name="T57" fmla="*/ 36 h 126"/>
                  <a:gd name="T58" fmla="*/ 103 w 131"/>
                  <a:gd name="T59" fmla="*/ 27 h 126"/>
                  <a:gd name="T60" fmla="*/ 100 w 131"/>
                  <a:gd name="T61" fmla="*/ 25 h 126"/>
                  <a:gd name="T62" fmla="*/ 97 w 131"/>
                  <a:gd name="T63" fmla="*/ 50 h 126"/>
                  <a:gd name="T64" fmla="*/ 74 w 131"/>
                  <a:gd name="T65" fmla="*/ 39 h 126"/>
                  <a:gd name="T66" fmla="*/ 55 w 131"/>
                  <a:gd name="T67" fmla="*/ 36 h 126"/>
                  <a:gd name="T68" fmla="*/ 47 w 131"/>
                  <a:gd name="T69" fmla="*/ 36 h 126"/>
                  <a:gd name="T70" fmla="*/ 30 w 131"/>
                  <a:gd name="T71" fmla="*/ 41 h 126"/>
                  <a:gd name="T72" fmla="*/ 45 w 131"/>
                  <a:gd name="T73" fmla="*/ 49 h 126"/>
                  <a:gd name="T74" fmla="*/ 31 w 131"/>
                  <a:gd name="T75" fmla="*/ 54 h 126"/>
                  <a:gd name="T76" fmla="*/ 19 w 131"/>
                  <a:gd name="T77" fmla="*/ 49 h 126"/>
                  <a:gd name="T78" fmla="*/ 15 w 131"/>
                  <a:gd name="T79" fmla="*/ 52 h 126"/>
                  <a:gd name="T80" fmla="*/ 4 w 131"/>
                  <a:gd name="T81" fmla="*/ 58 h 126"/>
                  <a:gd name="T82" fmla="*/ 15 w 131"/>
                  <a:gd name="T83" fmla="*/ 73 h 126"/>
                  <a:gd name="T84" fmla="*/ 8 w 131"/>
                  <a:gd name="T85" fmla="*/ 79 h 126"/>
                  <a:gd name="T86" fmla="*/ 4 w 131"/>
                  <a:gd name="T87" fmla="*/ 89 h 126"/>
                  <a:gd name="T88" fmla="*/ 8 w 131"/>
                  <a:gd name="T89" fmla="*/ 107 h 126"/>
                  <a:gd name="T90" fmla="*/ 16 w 131"/>
                  <a:gd name="T91" fmla="*/ 96 h 126"/>
                  <a:gd name="T92" fmla="*/ 15 w 131"/>
                  <a:gd name="T93" fmla="*/ 114 h 126"/>
                  <a:gd name="T94" fmla="*/ 71 w 131"/>
                  <a:gd name="T95" fmla="*/ 126 h 126"/>
                  <a:gd name="T96" fmla="*/ 106 w 131"/>
                  <a:gd name="T97" fmla="*/ 44 h 126"/>
                  <a:gd name="T98" fmla="*/ 116 w 131"/>
                  <a:gd name="T99" fmla="*/ 70 h 126"/>
                  <a:gd name="T100" fmla="*/ 106 w 131"/>
                  <a:gd name="T101" fmla="*/ 4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71" y="126"/>
                    </a:move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18"/>
                      <a:pt x="16" y="122"/>
                      <a:pt x="17" y="126"/>
                    </a:cubicBezTo>
                    <a:cubicBezTo>
                      <a:pt x="71" y="126"/>
                      <a:pt x="71" y="126"/>
                      <a:pt x="71" y="126"/>
                    </a:cubicBezTo>
                    <a:cubicBezTo>
                      <a:pt x="71" y="126"/>
                      <a:pt x="71" y="126"/>
                      <a:pt x="71" y="126"/>
                    </a:cubicBezTo>
                    <a:close/>
                    <a:moveTo>
                      <a:pt x="106" y="44"/>
                    </a:move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489"/>
              <p:cNvSpPr/>
              <p:nvPr/>
            </p:nvSpPr>
            <p:spPr bwMode="auto">
              <a:xfrm>
                <a:off x="658" y="2076"/>
                <a:ext cx="57" cy="52"/>
              </a:xfrm>
              <a:custGeom>
                <a:avLst/>
                <a:gdLst>
                  <a:gd name="T0" fmla="*/ 7 w 24"/>
                  <a:gd name="T1" fmla="*/ 4 h 22"/>
                  <a:gd name="T2" fmla="*/ 6 w 24"/>
                  <a:gd name="T3" fmla="*/ 15 h 22"/>
                  <a:gd name="T4" fmla="*/ 11 w 24"/>
                  <a:gd name="T5" fmla="*/ 13 h 22"/>
                  <a:gd name="T6" fmla="*/ 13 w 24"/>
                  <a:gd name="T7" fmla="*/ 15 h 22"/>
                  <a:gd name="T8" fmla="*/ 9 w 24"/>
                  <a:gd name="T9" fmla="*/ 22 h 22"/>
                  <a:gd name="T10" fmla="*/ 20 w 24"/>
                  <a:gd name="T11" fmla="*/ 22 h 22"/>
                  <a:gd name="T12" fmla="*/ 7 w 24"/>
                  <a:gd name="T13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2">
                    <a:moveTo>
                      <a:pt x="7" y="4"/>
                    </a:moveTo>
                    <a:cubicBezTo>
                      <a:pt x="0" y="7"/>
                      <a:pt x="2" y="14"/>
                      <a:pt x="6" y="15"/>
                    </a:cubicBezTo>
                    <a:cubicBezTo>
                      <a:pt x="9" y="16"/>
                      <a:pt x="11" y="13"/>
                      <a:pt x="11" y="13"/>
                    </a:cubicBezTo>
                    <a:cubicBezTo>
                      <a:pt x="11" y="13"/>
                      <a:pt x="12" y="14"/>
                      <a:pt x="13" y="15"/>
                    </a:cubicBezTo>
                    <a:cubicBezTo>
                      <a:pt x="13" y="16"/>
                      <a:pt x="12" y="21"/>
                      <a:pt x="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4" y="10"/>
                      <a:pt x="14" y="0"/>
                      <a:pt x="7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490"/>
              <p:cNvSpPr/>
              <p:nvPr/>
            </p:nvSpPr>
            <p:spPr bwMode="auto">
              <a:xfrm>
                <a:off x="755" y="181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491"/>
              <p:cNvSpPr/>
              <p:nvPr/>
            </p:nvSpPr>
            <p:spPr bwMode="auto">
              <a:xfrm>
                <a:off x="717" y="1847"/>
                <a:ext cx="62" cy="63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492"/>
              <p:cNvSpPr/>
              <p:nvPr/>
            </p:nvSpPr>
            <p:spPr bwMode="auto">
              <a:xfrm>
                <a:off x="646" y="184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493"/>
              <p:cNvSpPr/>
              <p:nvPr/>
            </p:nvSpPr>
            <p:spPr bwMode="auto">
              <a:xfrm>
                <a:off x="696" y="185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494"/>
              <p:cNvSpPr/>
              <p:nvPr/>
            </p:nvSpPr>
            <p:spPr bwMode="auto">
              <a:xfrm>
                <a:off x="625" y="183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495"/>
              <p:cNvSpPr/>
              <p:nvPr/>
            </p:nvSpPr>
            <p:spPr bwMode="auto">
              <a:xfrm>
                <a:off x="627" y="186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496"/>
              <p:cNvSpPr/>
              <p:nvPr/>
            </p:nvSpPr>
            <p:spPr bwMode="auto">
              <a:xfrm>
                <a:off x="656" y="1896"/>
                <a:ext cx="47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497"/>
              <p:cNvSpPr/>
              <p:nvPr/>
            </p:nvSpPr>
            <p:spPr bwMode="auto">
              <a:xfrm>
                <a:off x="746" y="17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498"/>
              <p:cNvSpPr/>
              <p:nvPr/>
            </p:nvSpPr>
            <p:spPr bwMode="auto">
              <a:xfrm>
                <a:off x="729" y="175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499"/>
              <p:cNvSpPr/>
              <p:nvPr/>
            </p:nvSpPr>
            <p:spPr bwMode="auto">
              <a:xfrm>
                <a:off x="739" y="18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500"/>
              <p:cNvSpPr/>
              <p:nvPr/>
            </p:nvSpPr>
            <p:spPr bwMode="auto">
              <a:xfrm>
                <a:off x="644" y="201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501"/>
              <p:cNvSpPr/>
              <p:nvPr/>
            </p:nvSpPr>
            <p:spPr bwMode="auto">
              <a:xfrm>
                <a:off x="708" y="174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502"/>
              <p:cNvSpPr/>
              <p:nvPr/>
            </p:nvSpPr>
            <p:spPr bwMode="auto">
              <a:xfrm>
                <a:off x="912" y="2076"/>
                <a:ext cx="54" cy="52"/>
              </a:xfrm>
              <a:custGeom>
                <a:avLst/>
                <a:gdLst>
                  <a:gd name="T0" fmla="*/ 11 w 23"/>
                  <a:gd name="T1" fmla="*/ 15 h 22"/>
                  <a:gd name="T2" fmla="*/ 12 w 23"/>
                  <a:gd name="T3" fmla="*/ 13 h 22"/>
                  <a:gd name="T4" fmla="*/ 17 w 23"/>
                  <a:gd name="T5" fmla="*/ 15 h 22"/>
                  <a:gd name="T6" fmla="*/ 16 w 23"/>
                  <a:gd name="T7" fmla="*/ 4 h 22"/>
                  <a:gd name="T8" fmla="*/ 3 w 23"/>
                  <a:gd name="T9" fmla="*/ 22 h 22"/>
                  <a:gd name="T10" fmla="*/ 15 w 23"/>
                  <a:gd name="T11" fmla="*/ 22 h 22"/>
                  <a:gd name="T12" fmla="*/ 11 w 23"/>
                  <a:gd name="T13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2">
                    <a:moveTo>
                      <a:pt x="11" y="15"/>
                    </a:moveTo>
                    <a:cubicBezTo>
                      <a:pt x="11" y="14"/>
                      <a:pt x="12" y="13"/>
                      <a:pt x="12" y="13"/>
                    </a:cubicBezTo>
                    <a:cubicBezTo>
                      <a:pt x="12" y="13"/>
                      <a:pt x="14" y="16"/>
                      <a:pt x="17" y="15"/>
                    </a:cubicBezTo>
                    <a:cubicBezTo>
                      <a:pt x="21" y="14"/>
                      <a:pt x="23" y="7"/>
                      <a:pt x="16" y="4"/>
                    </a:cubicBezTo>
                    <a:cubicBezTo>
                      <a:pt x="10" y="0"/>
                      <a:pt x="0" y="10"/>
                      <a:pt x="3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1" y="21"/>
                      <a:pt x="10" y="16"/>
                      <a:pt x="11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503"/>
              <p:cNvSpPr>
                <a:spLocks noEditPoints="1"/>
              </p:cNvSpPr>
              <p:nvPr/>
            </p:nvSpPr>
            <p:spPr bwMode="auto">
              <a:xfrm>
                <a:off x="812" y="1830"/>
                <a:ext cx="311" cy="298"/>
              </a:xfrm>
              <a:custGeom>
                <a:avLst/>
                <a:gdLst>
                  <a:gd name="T0" fmla="*/ 115 w 131"/>
                  <a:gd name="T1" fmla="*/ 96 h 126"/>
                  <a:gd name="T2" fmla="*/ 123 w 131"/>
                  <a:gd name="T3" fmla="*/ 107 h 126"/>
                  <a:gd name="T4" fmla="*/ 127 w 131"/>
                  <a:gd name="T5" fmla="*/ 89 h 126"/>
                  <a:gd name="T6" fmla="*/ 124 w 131"/>
                  <a:gd name="T7" fmla="*/ 79 h 126"/>
                  <a:gd name="T8" fmla="*/ 116 w 131"/>
                  <a:gd name="T9" fmla="*/ 73 h 126"/>
                  <a:gd name="T10" fmla="*/ 127 w 131"/>
                  <a:gd name="T11" fmla="*/ 58 h 126"/>
                  <a:gd name="T12" fmla="*/ 116 w 131"/>
                  <a:gd name="T13" fmla="*/ 52 h 126"/>
                  <a:gd name="T14" fmla="*/ 112 w 131"/>
                  <a:gd name="T15" fmla="*/ 49 h 126"/>
                  <a:gd name="T16" fmla="*/ 101 w 131"/>
                  <a:gd name="T17" fmla="*/ 54 h 126"/>
                  <a:gd name="T18" fmla="*/ 86 w 131"/>
                  <a:gd name="T19" fmla="*/ 49 h 126"/>
                  <a:gd name="T20" fmla="*/ 102 w 131"/>
                  <a:gd name="T21" fmla="*/ 41 h 126"/>
                  <a:gd name="T22" fmla="*/ 84 w 131"/>
                  <a:gd name="T23" fmla="*/ 36 h 126"/>
                  <a:gd name="T24" fmla="*/ 77 w 131"/>
                  <a:gd name="T25" fmla="*/ 36 h 126"/>
                  <a:gd name="T26" fmla="*/ 57 w 131"/>
                  <a:gd name="T27" fmla="*/ 39 h 126"/>
                  <a:gd name="T28" fmla="*/ 34 w 131"/>
                  <a:gd name="T29" fmla="*/ 50 h 126"/>
                  <a:gd name="T30" fmla="*/ 31 w 131"/>
                  <a:gd name="T31" fmla="*/ 25 h 126"/>
                  <a:gd name="T32" fmla="*/ 28 w 131"/>
                  <a:gd name="T33" fmla="*/ 27 h 126"/>
                  <a:gd name="T34" fmla="*/ 17 w 131"/>
                  <a:gd name="T35" fmla="*/ 36 h 126"/>
                  <a:gd name="T36" fmla="*/ 12 w 131"/>
                  <a:gd name="T37" fmla="*/ 40 h 126"/>
                  <a:gd name="T38" fmla="*/ 37 w 131"/>
                  <a:gd name="T39" fmla="*/ 6 h 126"/>
                  <a:gd name="T40" fmla="*/ 51 w 131"/>
                  <a:gd name="T41" fmla="*/ 9 h 126"/>
                  <a:gd name="T42" fmla="*/ 13 w 131"/>
                  <a:gd name="T43" fmla="*/ 22 h 126"/>
                  <a:gd name="T44" fmla="*/ 10 w 131"/>
                  <a:gd name="T45" fmla="*/ 39 h 126"/>
                  <a:gd name="T46" fmla="*/ 5 w 131"/>
                  <a:gd name="T47" fmla="*/ 44 h 126"/>
                  <a:gd name="T48" fmla="*/ 10 w 131"/>
                  <a:gd name="T49" fmla="*/ 52 h 126"/>
                  <a:gd name="T50" fmla="*/ 2 w 131"/>
                  <a:gd name="T51" fmla="*/ 47 h 126"/>
                  <a:gd name="T52" fmla="*/ 11 w 131"/>
                  <a:gd name="T53" fmla="*/ 64 h 126"/>
                  <a:gd name="T54" fmla="*/ 5 w 131"/>
                  <a:gd name="T55" fmla="*/ 64 h 126"/>
                  <a:gd name="T56" fmla="*/ 17 w 131"/>
                  <a:gd name="T57" fmla="*/ 82 h 126"/>
                  <a:gd name="T58" fmla="*/ 42 w 131"/>
                  <a:gd name="T59" fmla="*/ 73 h 126"/>
                  <a:gd name="T60" fmla="*/ 34 w 131"/>
                  <a:gd name="T61" fmla="*/ 77 h 126"/>
                  <a:gd name="T62" fmla="*/ 24 w 131"/>
                  <a:gd name="T63" fmla="*/ 64 h 126"/>
                  <a:gd name="T64" fmla="*/ 57 w 131"/>
                  <a:gd name="T65" fmla="*/ 73 h 126"/>
                  <a:gd name="T66" fmla="*/ 64 w 131"/>
                  <a:gd name="T67" fmla="*/ 76 h 126"/>
                  <a:gd name="T68" fmla="*/ 71 w 131"/>
                  <a:gd name="T69" fmla="*/ 80 h 126"/>
                  <a:gd name="T70" fmla="*/ 56 w 131"/>
                  <a:gd name="T71" fmla="*/ 51 h 126"/>
                  <a:gd name="T72" fmla="*/ 77 w 131"/>
                  <a:gd name="T73" fmla="*/ 79 h 126"/>
                  <a:gd name="T74" fmla="*/ 79 w 131"/>
                  <a:gd name="T75" fmla="*/ 83 h 126"/>
                  <a:gd name="T76" fmla="*/ 87 w 131"/>
                  <a:gd name="T77" fmla="*/ 99 h 126"/>
                  <a:gd name="T78" fmla="*/ 97 w 131"/>
                  <a:gd name="T79" fmla="*/ 89 h 126"/>
                  <a:gd name="T80" fmla="*/ 99 w 131"/>
                  <a:gd name="T81" fmla="*/ 82 h 126"/>
                  <a:gd name="T82" fmla="*/ 79 w 131"/>
                  <a:gd name="T83" fmla="*/ 108 h 126"/>
                  <a:gd name="T84" fmla="*/ 76 w 131"/>
                  <a:gd name="T85" fmla="*/ 97 h 126"/>
                  <a:gd name="T86" fmla="*/ 103 w 131"/>
                  <a:gd name="T87" fmla="*/ 103 h 126"/>
                  <a:gd name="T88" fmla="*/ 102 w 131"/>
                  <a:gd name="T89" fmla="*/ 108 h 126"/>
                  <a:gd name="T90" fmla="*/ 67 w 131"/>
                  <a:gd name="T91" fmla="*/ 115 h 126"/>
                  <a:gd name="T92" fmla="*/ 60 w 131"/>
                  <a:gd name="T93" fmla="*/ 126 h 126"/>
                  <a:gd name="T94" fmla="*/ 116 w 131"/>
                  <a:gd name="T95" fmla="*/ 114 h 126"/>
                  <a:gd name="T96" fmla="*/ 22 w 131"/>
                  <a:gd name="T97" fmla="*/ 56 h 126"/>
                  <a:gd name="T98" fmla="*/ 14 w 131"/>
                  <a:gd name="T99" fmla="*/ 53 h 126"/>
                  <a:gd name="T100" fmla="*/ 22 w 131"/>
                  <a:gd name="T101" fmla="*/ 5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112" y="88"/>
                    </a:move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60" y="126"/>
                      <a:pt x="60" y="126"/>
                      <a:pt x="60" y="126"/>
                    </a:cubicBezTo>
                    <a:cubicBezTo>
                      <a:pt x="114" y="126"/>
                      <a:pt x="114" y="126"/>
                      <a:pt x="114" y="126"/>
                    </a:cubicBezTo>
                    <a:cubicBezTo>
                      <a:pt x="116" y="122"/>
                      <a:pt x="116" y="118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504"/>
              <p:cNvSpPr/>
              <p:nvPr/>
            </p:nvSpPr>
            <p:spPr bwMode="auto">
              <a:xfrm>
                <a:off x="829" y="181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505"/>
              <p:cNvSpPr/>
              <p:nvPr/>
            </p:nvSpPr>
            <p:spPr bwMode="auto">
              <a:xfrm>
                <a:off x="845" y="1847"/>
                <a:ext cx="64" cy="63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506"/>
              <p:cNvSpPr/>
              <p:nvPr/>
            </p:nvSpPr>
            <p:spPr bwMode="auto">
              <a:xfrm>
                <a:off x="926" y="1847"/>
                <a:ext cx="55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507"/>
              <p:cNvSpPr/>
              <p:nvPr/>
            </p:nvSpPr>
            <p:spPr bwMode="auto">
              <a:xfrm>
                <a:off x="900" y="185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508"/>
              <p:cNvSpPr/>
              <p:nvPr/>
            </p:nvSpPr>
            <p:spPr bwMode="auto">
              <a:xfrm>
                <a:off x="940" y="183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509"/>
              <p:cNvSpPr/>
              <p:nvPr/>
            </p:nvSpPr>
            <p:spPr bwMode="auto">
              <a:xfrm>
                <a:off x="964" y="186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510"/>
              <p:cNvSpPr/>
              <p:nvPr/>
            </p:nvSpPr>
            <p:spPr bwMode="auto">
              <a:xfrm>
                <a:off x="921" y="189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511"/>
              <p:cNvSpPr/>
              <p:nvPr/>
            </p:nvSpPr>
            <p:spPr bwMode="auto">
              <a:xfrm>
                <a:off x="879" y="17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512"/>
              <p:cNvSpPr/>
              <p:nvPr/>
            </p:nvSpPr>
            <p:spPr bwMode="auto">
              <a:xfrm>
                <a:off x="822" y="175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513"/>
              <p:cNvSpPr/>
              <p:nvPr/>
            </p:nvSpPr>
            <p:spPr bwMode="auto">
              <a:xfrm>
                <a:off x="886" y="18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514"/>
              <p:cNvSpPr/>
              <p:nvPr/>
            </p:nvSpPr>
            <p:spPr bwMode="auto">
              <a:xfrm>
                <a:off x="981" y="201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515"/>
              <p:cNvSpPr/>
              <p:nvPr/>
            </p:nvSpPr>
            <p:spPr bwMode="auto">
              <a:xfrm>
                <a:off x="876" y="174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516"/>
              <p:cNvSpPr>
                <a:spLocks noEditPoints="1"/>
              </p:cNvSpPr>
              <p:nvPr/>
            </p:nvSpPr>
            <p:spPr bwMode="auto">
              <a:xfrm>
                <a:off x="774" y="166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517"/>
              <p:cNvSpPr/>
              <p:nvPr/>
            </p:nvSpPr>
            <p:spPr bwMode="auto">
              <a:xfrm>
                <a:off x="1306" y="33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518"/>
              <p:cNvSpPr/>
              <p:nvPr/>
            </p:nvSpPr>
            <p:spPr bwMode="auto">
              <a:xfrm>
                <a:off x="1303" y="29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Oval 519"/>
              <p:cNvSpPr>
                <a:spLocks noChangeArrowheads="1"/>
              </p:cNvSpPr>
              <p:nvPr/>
            </p:nvSpPr>
            <p:spPr bwMode="auto">
              <a:xfrm>
                <a:off x="1311" y="309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Oval 520"/>
              <p:cNvSpPr>
                <a:spLocks noChangeArrowheads="1"/>
              </p:cNvSpPr>
              <p:nvPr/>
            </p:nvSpPr>
            <p:spPr bwMode="auto">
              <a:xfrm>
                <a:off x="1311" y="31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Oval 521"/>
              <p:cNvSpPr>
                <a:spLocks noChangeArrowheads="1"/>
              </p:cNvSpPr>
              <p:nvPr/>
            </p:nvSpPr>
            <p:spPr bwMode="auto">
              <a:xfrm>
                <a:off x="1311" y="32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522"/>
              <p:cNvSpPr>
                <a:spLocks noEditPoints="1"/>
              </p:cNvSpPr>
              <p:nvPr/>
            </p:nvSpPr>
            <p:spPr bwMode="auto">
              <a:xfrm>
                <a:off x="1208" y="278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Oval 523"/>
              <p:cNvSpPr>
                <a:spLocks noChangeArrowheads="1"/>
              </p:cNvSpPr>
              <p:nvPr/>
            </p:nvSpPr>
            <p:spPr bwMode="auto">
              <a:xfrm>
                <a:off x="1311" y="32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524"/>
              <p:cNvSpPr>
                <a:spLocks noEditPoints="1"/>
              </p:cNvSpPr>
              <p:nvPr/>
            </p:nvSpPr>
            <p:spPr bwMode="auto">
              <a:xfrm>
                <a:off x="1002" y="51"/>
                <a:ext cx="311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525"/>
              <p:cNvSpPr/>
              <p:nvPr/>
            </p:nvSpPr>
            <p:spPr bwMode="auto">
              <a:xfrm>
                <a:off x="1256" y="39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526"/>
              <p:cNvSpPr/>
              <p:nvPr/>
            </p:nvSpPr>
            <p:spPr bwMode="auto">
              <a:xfrm>
                <a:off x="1218" y="6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527"/>
              <p:cNvSpPr/>
              <p:nvPr/>
            </p:nvSpPr>
            <p:spPr bwMode="auto">
              <a:xfrm>
                <a:off x="1147" y="6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528"/>
              <p:cNvSpPr/>
              <p:nvPr/>
            </p:nvSpPr>
            <p:spPr bwMode="auto">
              <a:xfrm>
                <a:off x="1197" y="79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529"/>
              <p:cNvSpPr/>
              <p:nvPr/>
            </p:nvSpPr>
            <p:spPr bwMode="auto">
              <a:xfrm>
                <a:off x="1125" y="51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530"/>
              <p:cNvSpPr/>
              <p:nvPr/>
            </p:nvSpPr>
            <p:spPr bwMode="auto">
              <a:xfrm>
                <a:off x="1128" y="84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531"/>
              <p:cNvSpPr/>
              <p:nvPr/>
            </p:nvSpPr>
            <p:spPr bwMode="auto">
              <a:xfrm>
                <a:off x="1156" y="11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532"/>
              <p:cNvSpPr/>
              <p:nvPr/>
            </p:nvSpPr>
            <p:spPr bwMode="auto">
              <a:xfrm>
                <a:off x="1230" y="-1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533"/>
              <p:cNvSpPr/>
              <p:nvPr/>
            </p:nvSpPr>
            <p:spPr bwMode="auto">
              <a:xfrm>
                <a:off x="1239" y="10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534"/>
              <p:cNvSpPr/>
              <p:nvPr/>
            </p:nvSpPr>
            <p:spPr bwMode="auto">
              <a:xfrm>
                <a:off x="1144" y="24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535"/>
              <p:cNvSpPr/>
              <p:nvPr/>
            </p:nvSpPr>
            <p:spPr bwMode="auto">
              <a:xfrm>
                <a:off x="1216" y="-1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536"/>
              <p:cNvSpPr/>
              <p:nvPr/>
            </p:nvSpPr>
            <p:spPr bwMode="auto">
              <a:xfrm>
                <a:off x="1080" y="41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537"/>
              <p:cNvSpPr/>
              <p:nvPr/>
            </p:nvSpPr>
            <p:spPr bwMode="auto">
              <a:xfrm>
                <a:off x="1047" y="38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538"/>
              <p:cNvSpPr>
                <a:spLocks noEditPoints="1"/>
              </p:cNvSpPr>
              <p:nvPr/>
            </p:nvSpPr>
            <p:spPr bwMode="auto">
              <a:xfrm>
                <a:off x="1313" y="51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539"/>
              <p:cNvSpPr/>
              <p:nvPr/>
            </p:nvSpPr>
            <p:spPr bwMode="auto">
              <a:xfrm>
                <a:off x="1330" y="3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540"/>
              <p:cNvSpPr/>
              <p:nvPr/>
            </p:nvSpPr>
            <p:spPr bwMode="auto">
              <a:xfrm>
                <a:off x="1346" y="6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541"/>
              <p:cNvSpPr/>
              <p:nvPr/>
            </p:nvSpPr>
            <p:spPr bwMode="auto">
              <a:xfrm>
                <a:off x="1427" y="6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542"/>
              <p:cNvSpPr/>
              <p:nvPr/>
            </p:nvSpPr>
            <p:spPr bwMode="auto">
              <a:xfrm>
                <a:off x="1401" y="7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543"/>
              <p:cNvSpPr/>
              <p:nvPr/>
            </p:nvSpPr>
            <p:spPr bwMode="auto">
              <a:xfrm>
                <a:off x="1441" y="51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544"/>
              <p:cNvSpPr/>
              <p:nvPr/>
            </p:nvSpPr>
            <p:spPr bwMode="auto">
              <a:xfrm>
                <a:off x="1465" y="84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545"/>
              <p:cNvSpPr/>
              <p:nvPr/>
            </p:nvSpPr>
            <p:spPr bwMode="auto">
              <a:xfrm>
                <a:off x="1422" y="11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546"/>
              <p:cNvSpPr/>
              <p:nvPr/>
            </p:nvSpPr>
            <p:spPr bwMode="auto">
              <a:xfrm>
                <a:off x="1322" y="-1"/>
                <a:ext cx="74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547"/>
              <p:cNvSpPr/>
              <p:nvPr/>
            </p:nvSpPr>
            <p:spPr bwMode="auto">
              <a:xfrm>
                <a:off x="1386" y="10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548"/>
              <p:cNvSpPr/>
              <p:nvPr/>
            </p:nvSpPr>
            <p:spPr bwMode="auto">
              <a:xfrm>
                <a:off x="1481" y="2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549"/>
              <p:cNvSpPr/>
              <p:nvPr/>
            </p:nvSpPr>
            <p:spPr bwMode="auto">
              <a:xfrm>
                <a:off x="1377" y="-1"/>
                <a:ext cx="33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550"/>
              <p:cNvSpPr/>
              <p:nvPr/>
            </p:nvSpPr>
            <p:spPr bwMode="auto">
              <a:xfrm>
                <a:off x="1313" y="41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551"/>
              <p:cNvSpPr/>
              <p:nvPr/>
            </p:nvSpPr>
            <p:spPr bwMode="auto">
              <a:xfrm>
                <a:off x="1434" y="38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552"/>
              <p:cNvSpPr/>
              <p:nvPr/>
            </p:nvSpPr>
            <p:spPr bwMode="auto">
              <a:xfrm>
                <a:off x="1277" y="451"/>
                <a:ext cx="72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553"/>
              <p:cNvSpPr/>
              <p:nvPr/>
            </p:nvSpPr>
            <p:spPr bwMode="auto">
              <a:xfrm>
                <a:off x="1280" y="-1"/>
                <a:ext cx="66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554"/>
              <p:cNvSpPr/>
              <p:nvPr/>
            </p:nvSpPr>
            <p:spPr bwMode="auto">
              <a:xfrm>
                <a:off x="1306" y="104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555"/>
              <p:cNvSpPr/>
              <p:nvPr/>
            </p:nvSpPr>
            <p:spPr bwMode="auto">
              <a:xfrm>
                <a:off x="1303" y="100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Oval 556"/>
              <p:cNvSpPr>
                <a:spLocks noChangeArrowheads="1"/>
              </p:cNvSpPr>
              <p:nvPr/>
            </p:nvSpPr>
            <p:spPr bwMode="auto">
              <a:xfrm>
                <a:off x="1311" y="101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Oval 557"/>
              <p:cNvSpPr>
                <a:spLocks noChangeArrowheads="1"/>
              </p:cNvSpPr>
              <p:nvPr/>
            </p:nvSpPr>
            <p:spPr bwMode="auto">
              <a:xfrm>
                <a:off x="1311" y="102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Oval 558"/>
              <p:cNvSpPr>
                <a:spLocks noChangeArrowheads="1"/>
              </p:cNvSpPr>
              <p:nvPr/>
            </p:nvSpPr>
            <p:spPr bwMode="auto">
              <a:xfrm>
                <a:off x="1311" y="103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559"/>
              <p:cNvSpPr>
                <a:spLocks noEditPoints="1"/>
              </p:cNvSpPr>
              <p:nvPr/>
            </p:nvSpPr>
            <p:spPr bwMode="auto">
              <a:xfrm>
                <a:off x="1208" y="988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Oval 560"/>
              <p:cNvSpPr>
                <a:spLocks noChangeArrowheads="1"/>
              </p:cNvSpPr>
              <p:nvPr/>
            </p:nvSpPr>
            <p:spPr bwMode="auto">
              <a:xfrm>
                <a:off x="1311" y="103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561"/>
              <p:cNvSpPr>
                <a:spLocks noEditPoints="1"/>
              </p:cNvSpPr>
              <p:nvPr/>
            </p:nvSpPr>
            <p:spPr bwMode="auto">
              <a:xfrm>
                <a:off x="1002" y="76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562"/>
              <p:cNvSpPr/>
              <p:nvPr/>
            </p:nvSpPr>
            <p:spPr bwMode="auto">
              <a:xfrm>
                <a:off x="1256" y="749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563"/>
              <p:cNvSpPr/>
              <p:nvPr/>
            </p:nvSpPr>
            <p:spPr bwMode="auto">
              <a:xfrm>
                <a:off x="1218" y="77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564"/>
              <p:cNvSpPr/>
              <p:nvPr/>
            </p:nvSpPr>
            <p:spPr bwMode="auto">
              <a:xfrm>
                <a:off x="1147" y="77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565"/>
              <p:cNvSpPr/>
              <p:nvPr/>
            </p:nvSpPr>
            <p:spPr bwMode="auto">
              <a:xfrm>
                <a:off x="1197" y="789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566"/>
              <p:cNvSpPr/>
              <p:nvPr/>
            </p:nvSpPr>
            <p:spPr bwMode="auto">
              <a:xfrm>
                <a:off x="1125" y="760"/>
                <a:ext cx="60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567"/>
              <p:cNvSpPr/>
              <p:nvPr/>
            </p:nvSpPr>
            <p:spPr bwMode="auto">
              <a:xfrm>
                <a:off x="1128" y="794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568"/>
              <p:cNvSpPr/>
              <p:nvPr/>
            </p:nvSpPr>
            <p:spPr bwMode="auto">
              <a:xfrm>
                <a:off x="1156" y="82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569"/>
              <p:cNvSpPr/>
              <p:nvPr/>
            </p:nvSpPr>
            <p:spPr bwMode="auto">
              <a:xfrm>
                <a:off x="1246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570"/>
              <p:cNvSpPr/>
              <p:nvPr/>
            </p:nvSpPr>
            <p:spPr bwMode="auto">
              <a:xfrm>
                <a:off x="1230" y="687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571"/>
              <p:cNvSpPr/>
              <p:nvPr/>
            </p:nvSpPr>
            <p:spPr bwMode="auto">
              <a:xfrm>
                <a:off x="1239" y="8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572"/>
              <p:cNvSpPr/>
              <p:nvPr/>
            </p:nvSpPr>
            <p:spPr bwMode="auto">
              <a:xfrm>
                <a:off x="1144" y="95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573"/>
              <p:cNvSpPr/>
              <p:nvPr/>
            </p:nvSpPr>
            <p:spPr bwMode="auto">
              <a:xfrm>
                <a:off x="1208" y="678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574"/>
              <p:cNvSpPr/>
              <p:nvPr/>
            </p:nvSpPr>
            <p:spPr bwMode="auto">
              <a:xfrm>
                <a:off x="1080" y="112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575"/>
              <p:cNvSpPr/>
              <p:nvPr/>
            </p:nvSpPr>
            <p:spPr bwMode="auto">
              <a:xfrm>
                <a:off x="1047" y="109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576"/>
              <p:cNvSpPr>
                <a:spLocks noEditPoints="1"/>
              </p:cNvSpPr>
              <p:nvPr/>
            </p:nvSpPr>
            <p:spPr bwMode="auto">
              <a:xfrm>
                <a:off x="1313" y="76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577"/>
              <p:cNvSpPr/>
              <p:nvPr/>
            </p:nvSpPr>
            <p:spPr bwMode="auto">
              <a:xfrm>
                <a:off x="1330" y="74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578"/>
              <p:cNvSpPr/>
              <p:nvPr/>
            </p:nvSpPr>
            <p:spPr bwMode="auto">
              <a:xfrm>
                <a:off x="1346" y="77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579"/>
              <p:cNvSpPr/>
              <p:nvPr/>
            </p:nvSpPr>
            <p:spPr bwMode="auto">
              <a:xfrm>
                <a:off x="1427" y="77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580"/>
              <p:cNvSpPr/>
              <p:nvPr/>
            </p:nvSpPr>
            <p:spPr bwMode="auto">
              <a:xfrm>
                <a:off x="1401" y="78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581"/>
              <p:cNvSpPr/>
              <p:nvPr/>
            </p:nvSpPr>
            <p:spPr bwMode="auto">
              <a:xfrm>
                <a:off x="1441" y="760"/>
                <a:ext cx="62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582"/>
              <p:cNvSpPr/>
              <p:nvPr/>
            </p:nvSpPr>
            <p:spPr bwMode="auto">
              <a:xfrm>
                <a:off x="1465" y="794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583"/>
              <p:cNvSpPr/>
              <p:nvPr/>
            </p:nvSpPr>
            <p:spPr bwMode="auto">
              <a:xfrm>
                <a:off x="1422" y="82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584"/>
              <p:cNvSpPr/>
              <p:nvPr/>
            </p:nvSpPr>
            <p:spPr bwMode="auto">
              <a:xfrm>
                <a:off x="1379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585"/>
              <p:cNvSpPr/>
              <p:nvPr/>
            </p:nvSpPr>
            <p:spPr bwMode="auto">
              <a:xfrm>
                <a:off x="1322" y="687"/>
                <a:ext cx="74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586"/>
              <p:cNvSpPr/>
              <p:nvPr/>
            </p:nvSpPr>
            <p:spPr bwMode="auto">
              <a:xfrm>
                <a:off x="1386" y="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587"/>
              <p:cNvSpPr/>
              <p:nvPr/>
            </p:nvSpPr>
            <p:spPr bwMode="auto">
              <a:xfrm>
                <a:off x="1481" y="9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588"/>
              <p:cNvSpPr/>
              <p:nvPr/>
            </p:nvSpPr>
            <p:spPr bwMode="auto">
              <a:xfrm>
                <a:off x="1377" y="678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589"/>
              <p:cNvSpPr/>
              <p:nvPr/>
            </p:nvSpPr>
            <p:spPr bwMode="auto">
              <a:xfrm>
                <a:off x="1313" y="112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590"/>
              <p:cNvSpPr/>
              <p:nvPr/>
            </p:nvSpPr>
            <p:spPr bwMode="auto">
              <a:xfrm>
                <a:off x="1434" y="109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591"/>
              <p:cNvSpPr/>
              <p:nvPr/>
            </p:nvSpPr>
            <p:spPr bwMode="auto">
              <a:xfrm>
                <a:off x="1277" y="116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592"/>
              <p:cNvSpPr>
                <a:spLocks noEditPoints="1"/>
              </p:cNvSpPr>
              <p:nvPr/>
            </p:nvSpPr>
            <p:spPr bwMode="auto">
              <a:xfrm>
                <a:off x="1275" y="600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8" name="Group 794"/>
            <p:cNvGrpSpPr/>
            <p:nvPr/>
          </p:nvGrpSpPr>
          <p:grpSpPr bwMode="auto">
            <a:xfrm>
              <a:off x="1588" y="-1587"/>
              <a:ext cx="2576513" cy="4983162"/>
              <a:chOff x="1" y="-1"/>
              <a:chExt cx="1623" cy="3139"/>
            </a:xfrm>
          </p:grpSpPr>
          <p:sp>
            <p:nvSpPr>
              <p:cNvPr id="346" name="Freeform 594"/>
              <p:cNvSpPr/>
              <p:nvPr/>
            </p:nvSpPr>
            <p:spPr bwMode="auto">
              <a:xfrm>
                <a:off x="1306" y="175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595"/>
              <p:cNvSpPr/>
              <p:nvPr/>
            </p:nvSpPr>
            <p:spPr bwMode="auto">
              <a:xfrm>
                <a:off x="1303" y="171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Oval 596"/>
              <p:cNvSpPr>
                <a:spLocks noChangeArrowheads="1"/>
              </p:cNvSpPr>
              <p:nvPr/>
            </p:nvSpPr>
            <p:spPr bwMode="auto">
              <a:xfrm>
                <a:off x="1311" y="172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Oval 597"/>
              <p:cNvSpPr>
                <a:spLocks noChangeArrowheads="1"/>
              </p:cNvSpPr>
              <p:nvPr/>
            </p:nvSpPr>
            <p:spPr bwMode="auto">
              <a:xfrm>
                <a:off x="1311" y="173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Oval 598"/>
              <p:cNvSpPr>
                <a:spLocks noChangeArrowheads="1"/>
              </p:cNvSpPr>
              <p:nvPr/>
            </p:nvSpPr>
            <p:spPr bwMode="auto">
              <a:xfrm>
                <a:off x="1311" y="174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599"/>
              <p:cNvSpPr>
                <a:spLocks noEditPoints="1"/>
              </p:cNvSpPr>
              <p:nvPr/>
            </p:nvSpPr>
            <p:spPr bwMode="auto">
              <a:xfrm>
                <a:off x="1208" y="1697"/>
                <a:ext cx="212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Oval 600"/>
              <p:cNvSpPr>
                <a:spLocks noChangeArrowheads="1"/>
              </p:cNvSpPr>
              <p:nvPr/>
            </p:nvSpPr>
            <p:spPr bwMode="auto">
              <a:xfrm>
                <a:off x="1311" y="174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601"/>
              <p:cNvSpPr>
                <a:spLocks noEditPoints="1"/>
              </p:cNvSpPr>
              <p:nvPr/>
            </p:nvSpPr>
            <p:spPr bwMode="auto">
              <a:xfrm>
                <a:off x="1002" y="147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602"/>
              <p:cNvSpPr/>
              <p:nvPr/>
            </p:nvSpPr>
            <p:spPr bwMode="auto">
              <a:xfrm>
                <a:off x="1256" y="145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603"/>
              <p:cNvSpPr/>
              <p:nvPr/>
            </p:nvSpPr>
            <p:spPr bwMode="auto">
              <a:xfrm>
                <a:off x="1218" y="148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604"/>
              <p:cNvSpPr/>
              <p:nvPr/>
            </p:nvSpPr>
            <p:spPr bwMode="auto">
              <a:xfrm>
                <a:off x="1147" y="148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605"/>
              <p:cNvSpPr/>
              <p:nvPr/>
            </p:nvSpPr>
            <p:spPr bwMode="auto">
              <a:xfrm>
                <a:off x="1197" y="149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606"/>
              <p:cNvSpPr/>
              <p:nvPr/>
            </p:nvSpPr>
            <p:spPr bwMode="auto">
              <a:xfrm>
                <a:off x="1125" y="147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607"/>
              <p:cNvSpPr/>
              <p:nvPr/>
            </p:nvSpPr>
            <p:spPr bwMode="auto">
              <a:xfrm>
                <a:off x="1128" y="150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608"/>
              <p:cNvSpPr/>
              <p:nvPr/>
            </p:nvSpPr>
            <p:spPr bwMode="auto">
              <a:xfrm>
                <a:off x="1156" y="153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609"/>
              <p:cNvSpPr/>
              <p:nvPr/>
            </p:nvSpPr>
            <p:spPr bwMode="auto">
              <a:xfrm>
                <a:off x="1246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610"/>
              <p:cNvSpPr/>
              <p:nvPr/>
            </p:nvSpPr>
            <p:spPr bwMode="auto">
              <a:xfrm>
                <a:off x="1230" y="139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611"/>
              <p:cNvSpPr/>
              <p:nvPr/>
            </p:nvSpPr>
            <p:spPr bwMode="auto">
              <a:xfrm>
                <a:off x="1239" y="152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612"/>
              <p:cNvSpPr/>
              <p:nvPr/>
            </p:nvSpPr>
            <p:spPr bwMode="auto">
              <a:xfrm>
                <a:off x="1144" y="166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613"/>
              <p:cNvSpPr/>
              <p:nvPr/>
            </p:nvSpPr>
            <p:spPr bwMode="auto">
              <a:xfrm>
                <a:off x="1208" y="1388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614"/>
              <p:cNvSpPr/>
              <p:nvPr/>
            </p:nvSpPr>
            <p:spPr bwMode="auto">
              <a:xfrm>
                <a:off x="1080" y="183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615"/>
              <p:cNvSpPr/>
              <p:nvPr/>
            </p:nvSpPr>
            <p:spPr bwMode="auto">
              <a:xfrm>
                <a:off x="1047" y="180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616"/>
              <p:cNvSpPr>
                <a:spLocks noEditPoints="1"/>
              </p:cNvSpPr>
              <p:nvPr/>
            </p:nvSpPr>
            <p:spPr bwMode="auto">
              <a:xfrm>
                <a:off x="1313" y="147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617"/>
              <p:cNvSpPr/>
              <p:nvPr/>
            </p:nvSpPr>
            <p:spPr bwMode="auto">
              <a:xfrm>
                <a:off x="1330" y="145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618"/>
              <p:cNvSpPr/>
              <p:nvPr/>
            </p:nvSpPr>
            <p:spPr bwMode="auto">
              <a:xfrm>
                <a:off x="1346" y="148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619"/>
              <p:cNvSpPr/>
              <p:nvPr/>
            </p:nvSpPr>
            <p:spPr bwMode="auto">
              <a:xfrm>
                <a:off x="1427" y="148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620"/>
              <p:cNvSpPr/>
              <p:nvPr/>
            </p:nvSpPr>
            <p:spPr bwMode="auto">
              <a:xfrm>
                <a:off x="1401" y="149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621"/>
              <p:cNvSpPr/>
              <p:nvPr/>
            </p:nvSpPr>
            <p:spPr bwMode="auto">
              <a:xfrm>
                <a:off x="1441" y="147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622"/>
              <p:cNvSpPr/>
              <p:nvPr/>
            </p:nvSpPr>
            <p:spPr bwMode="auto">
              <a:xfrm>
                <a:off x="1465" y="150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623"/>
              <p:cNvSpPr/>
              <p:nvPr/>
            </p:nvSpPr>
            <p:spPr bwMode="auto">
              <a:xfrm>
                <a:off x="1422" y="153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624"/>
              <p:cNvSpPr/>
              <p:nvPr/>
            </p:nvSpPr>
            <p:spPr bwMode="auto">
              <a:xfrm>
                <a:off x="1379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625"/>
              <p:cNvSpPr/>
              <p:nvPr/>
            </p:nvSpPr>
            <p:spPr bwMode="auto">
              <a:xfrm>
                <a:off x="1322" y="1397"/>
                <a:ext cx="74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626"/>
              <p:cNvSpPr/>
              <p:nvPr/>
            </p:nvSpPr>
            <p:spPr bwMode="auto">
              <a:xfrm>
                <a:off x="1386" y="152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627"/>
              <p:cNvSpPr/>
              <p:nvPr/>
            </p:nvSpPr>
            <p:spPr bwMode="auto">
              <a:xfrm>
                <a:off x="1481" y="16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628"/>
              <p:cNvSpPr/>
              <p:nvPr/>
            </p:nvSpPr>
            <p:spPr bwMode="auto">
              <a:xfrm>
                <a:off x="1377" y="1388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629"/>
              <p:cNvSpPr/>
              <p:nvPr/>
            </p:nvSpPr>
            <p:spPr bwMode="auto">
              <a:xfrm>
                <a:off x="1313" y="183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630"/>
              <p:cNvSpPr/>
              <p:nvPr/>
            </p:nvSpPr>
            <p:spPr bwMode="auto">
              <a:xfrm>
                <a:off x="1434" y="180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631"/>
              <p:cNvSpPr/>
              <p:nvPr/>
            </p:nvSpPr>
            <p:spPr bwMode="auto">
              <a:xfrm>
                <a:off x="1277" y="187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632"/>
              <p:cNvSpPr>
                <a:spLocks noEditPoints="1"/>
              </p:cNvSpPr>
              <p:nvPr/>
            </p:nvSpPr>
            <p:spPr bwMode="auto">
              <a:xfrm>
                <a:off x="1275" y="130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633"/>
              <p:cNvSpPr/>
              <p:nvPr/>
            </p:nvSpPr>
            <p:spPr bwMode="auto">
              <a:xfrm>
                <a:off x="1246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634"/>
              <p:cNvSpPr/>
              <p:nvPr/>
            </p:nvSpPr>
            <p:spPr bwMode="auto">
              <a:xfrm>
                <a:off x="1246" y="2107"/>
                <a:ext cx="29" cy="21"/>
              </a:xfrm>
              <a:custGeom>
                <a:avLst/>
                <a:gdLst>
                  <a:gd name="T0" fmla="*/ 5 w 12"/>
                  <a:gd name="T1" fmla="*/ 3 h 9"/>
                  <a:gd name="T2" fmla="*/ 0 w 12"/>
                  <a:gd name="T3" fmla="*/ 0 h 9"/>
                  <a:gd name="T4" fmla="*/ 1 w 12"/>
                  <a:gd name="T5" fmla="*/ 8 h 9"/>
                  <a:gd name="T6" fmla="*/ 0 w 12"/>
                  <a:gd name="T7" fmla="*/ 9 h 9"/>
                  <a:gd name="T8" fmla="*/ 12 w 12"/>
                  <a:gd name="T9" fmla="*/ 9 h 9"/>
                  <a:gd name="T10" fmla="*/ 5 w 12"/>
                  <a:gd name="T1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5" y="3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3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6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635"/>
              <p:cNvSpPr/>
              <p:nvPr/>
            </p:nvSpPr>
            <p:spPr bwMode="auto">
              <a:xfrm>
                <a:off x="1208" y="2097"/>
                <a:ext cx="36" cy="31"/>
              </a:xfrm>
              <a:custGeom>
                <a:avLst/>
                <a:gdLst>
                  <a:gd name="T0" fmla="*/ 15 w 15"/>
                  <a:gd name="T1" fmla="*/ 7 h 13"/>
                  <a:gd name="T2" fmla="*/ 8 w 15"/>
                  <a:gd name="T3" fmla="*/ 2 h 13"/>
                  <a:gd name="T4" fmla="*/ 4 w 15"/>
                  <a:gd name="T5" fmla="*/ 0 h 13"/>
                  <a:gd name="T6" fmla="*/ 2 w 15"/>
                  <a:gd name="T7" fmla="*/ 6 h 13"/>
                  <a:gd name="T8" fmla="*/ 4 w 15"/>
                  <a:gd name="T9" fmla="*/ 13 h 13"/>
                  <a:gd name="T10" fmla="*/ 15 w 15"/>
                  <a:gd name="T11" fmla="*/ 13 h 13"/>
                  <a:gd name="T12" fmla="*/ 15 w 15"/>
                  <a:gd name="T13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0"/>
                      <a:pt x="3" y="12"/>
                      <a:pt x="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1"/>
                      <a:pt x="15" y="9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636"/>
              <p:cNvSpPr/>
              <p:nvPr/>
            </p:nvSpPr>
            <p:spPr bwMode="auto">
              <a:xfrm>
                <a:off x="1379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637"/>
              <p:cNvSpPr/>
              <p:nvPr/>
            </p:nvSpPr>
            <p:spPr bwMode="auto">
              <a:xfrm>
                <a:off x="1353" y="2107"/>
                <a:ext cx="26" cy="21"/>
              </a:xfrm>
              <a:custGeom>
                <a:avLst/>
                <a:gdLst>
                  <a:gd name="T0" fmla="*/ 11 w 11"/>
                  <a:gd name="T1" fmla="*/ 0 h 9"/>
                  <a:gd name="T2" fmla="*/ 7 w 11"/>
                  <a:gd name="T3" fmla="*/ 3 h 9"/>
                  <a:gd name="T4" fmla="*/ 0 w 11"/>
                  <a:gd name="T5" fmla="*/ 9 h 9"/>
                  <a:gd name="T6" fmla="*/ 11 w 11"/>
                  <a:gd name="T7" fmla="*/ 9 h 9"/>
                  <a:gd name="T8" fmla="*/ 11 w 11"/>
                  <a:gd name="T9" fmla="*/ 8 h 9"/>
                  <a:gd name="T10" fmla="*/ 11 w 11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1"/>
                      <a:pt x="9" y="2"/>
                      <a:pt x="7" y="3"/>
                    </a:cubicBezTo>
                    <a:cubicBezTo>
                      <a:pt x="5" y="3"/>
                      <a:pt x="2" y="6"/>
                      <a:pt x="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9" y="3"/>
                      <a:pt x="11" y="1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638"/>
              <p:cNvSpPr/>
              <p:nvPr/>
            </p:nvSpPr>
            <p:spPr bwMode="auto">
              <a:xfrm>
                <a:off x="1382" y="2097"/>
                <a:ext cx="35" cy="31"/>
              </a:xfrm>
              <a:custGeom>
                <a:avLst/>
                <a:gdLst>
                  <a:gd name="T0" fmla="*/ 13 w 15"/>
                  <a:gd name="T1" fmla="*/ 6 h 13"/>
                  <a:gd name="T2" fmla="*/ 12 w 15"/>
                  <a:gd name="T3" fmla="*/ 0 h 13"/>
                  <a:gd name="T4" fmla="*/ 7 w 15"/>
                  <a:gd name="T5" fmla="*/ 2 h 13"/>
                  <a:gd name="T6" fmla="*/ 0 w 15"/>
                  <a:gd name="T7" fmla="*/ 7 h 13"/>
                  <a:gd name="T8" fmla="*/ 1 w 15"/>
                  <a:gd name="T9" fmla="*/ 13 h 13"/>
                  <a:gd name="T10" fmla="*/ 12 w 15"/>
                  <a:gd name="T11" fmla="*/ 13 h 13"/>
                  <a:gd name="T12" fmla="*/ 13 w 15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3" y="6"/>
                    </a:moveTo>
                    <a:cubicBezTo>
                      <a:pt x="11" y="2"/>
                      <a:pt x="12" y="0"/>
                      <a:pt x="12" y="0"/>
                    </a:cubicBezTo>
                    <a:cubicBezTo>
                      <a:pt x="12" y="0"/>
                      <a:pt x="10" y="1"/>
                      <a:pt x="7" y="2"/>
                    </a:cubicBezTo>
                    <a:cubicBezTo>
                      <a:pt x="4" y="3"/>
                      <a:pt x="1" y="4"/>
                      <a:pt x="0" y="7"/>
                    </a:cubicBezTo>
                    <a:cubicBezTo>
                      <a:pt x="0" y="9"/>
                      <a:pt x="0" y="11"/>
                      <a:pt x="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2"/>
                      <a:pt x="15" y="10"/>
                      <a:pt x="13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639"/>
              <p:cNvSpPr>
                <a:spLocks noEditPoints="1"/>
              </p:cNvSpPr>
              <p:nvPr/>
            </p:nvSpPr>
            <p:spPr bwMode="auto">
              <a:xfrm>
                <a:off x="1275" y="2019"/>
                <a:ext cx="76" cy="109"/>
              </a:xfrm>
              <a:custGeom>
                <a:avLst/>
                <a:gdLst>
                  <a:gd name="T0" fmla="*/ 19 w 32"/>
                  <a:gd name="T1" fmla="*/ 43 h 46"/>
                  <a:gd name="T2" fmla="*/ 21 w 32"/>
                  <a:gd name="T3" fmla="*/ 41 h 46"/>
                  <a:gd name="T4" fmla="*/ 17 w 32"/>
                  <a:gd name="T5" fmla="*/ 38 h 46"/>
                  <a:gd name="T6" fmla="*/ 22 w 32"/>
                  <a:gd name="T7" fmla="*/ 34 h 46"/>
                  <a:gd name="T8" fmla="*/ 24 w 32"/>
                  <a:gd name="T9" fmla="*/ 33 h 46"/>
                  <a:gd name="T10" fmla="*/ 26 w 32"/>
                  <a:gd name="T11" fmla="*/ 31 h 46"/>
                  <a:gd name="T12" fmla="*/ 25 w 32"/>
                  <a:gd name="T13" fmla="*/ 30 h 46"/>
                  <a:gd name="T14" fmla="*/ 28 w 32"/>
                  <a:gd name="T15" fmla="*/ 35 h 46"/>
                  <a:gd name="T16" fmla="*/ 26 w 32"/>
                  <a:gd name="T17" fmla="*/ 37 h 46"/>
                  <a:gd name="T18" fmla="*/ 16 w 32"/>
                  <a:gd name="T19" fmla="*/ 34 h 46"/>
                  <a:gd name="T20" fmla="*/ 21 w 32"/>
                  <a:gd name="T21" fmla="*/ 26 h 46"/>
                  <a:gd name="T22" fmla="*/ 18 w 32"/>
                  <a:gd name="T23" fmla="*/ 22 h 46"/>
                  <a:gd name="T24" fmla="*/ 22 w 32"/>
                  <a:gd name="T25" fmla="*/ 18 h 46"/>
                  <a:gd name="T26" fmla="*/ 16 w 32"/>
                  <a:gd name="T27" fmla="*/ 19 h 46"/>
                  <a:gd name="T28" fmla="*/ 18 w 32"/>
                  <a:gd name="T29" fmla="*/ 11 h 46"/>
                  <a:gd name="T30" fmla="*/ 19 w 32"/>
                  <a:gd name="T31" fmla="*/ 3 h 46"/>
                  <a:gd name="T32" fmla="*/ 18 w 32"/>
                  <a:gd name="T33" fmla="*/ 1 h 46"/>
                  <a:gd name="T34" fmla="*/ 15 w 32"/>
                  <a:gd name="T35" fmla="*/ 1 h 46"/>
                  <a:gd name="T36" fmla="*/ 13 w 32"/>
                  <a:gd name="T37" fmla="*/ 2 h 46"/>
                  <a:gd name="T38" fmla="*/ 12 w 32"/>
                  <a:gd name="T39" fmla="*/ 7 h 46"/>
                  <a:gd name="T40" fmla="*/ 16 w 32"/>
                  <a:gd name="T41" fmla="*/ 13 h 46"/>
                  <a:gd name="T42" fmla="*/ 11 w 32"/>
                  <a:gd name="T43" fmla="*/ 15 h 46"/>
                  <a:gd name="T44" fmla="*/ 14 w 32"/>
                  <a:gd name="T45" fmla="*/ 20 h 46"/>
                  <a:gd name="T46" fmla="*/ 10 w 32"/>
                  <a:gd name="T47" fmla="*/ 21 h 46"/>
                  <a:gd name="T48" fmla="*/ 15 w 32"/>
                  <a:gd name="T49" fmla="*/ 29 h 46"/>
                  <a:gd name="T50" fmla="*/ 1 w 32"/>
                  <a:gd name="T51" fmla="*/ 32 h 46"/>
                  <a:gd name="T52" fmla="*/ 6 w 32"/>
                  <a:gd name="T53" fmla="*/ 32 h 46"/>
                  <a:gd name="T54" fmla="*/ 8 w 32"/>
                  <a:gd name="T55" fmla="*/ 30 h 46"/>
                  <a:gd name="T56" fmla="*/ 6 w 32"/>
                  <a:gd name="T57" fmla="*/ 31 h 46"/>
                  <a:gd name="T58" fmla="*/ 6 w 32"/>
                  <a:gd name="T59" fmla="*/ 31 h 46"/>
                  <a:gd name="T60" fmla="*/ 11 w 32"/>
                  <a:gd name="T61" fmla="*/ 33 h 46"/>
                  <a:gd name="T62" fmla="*/ 15 w 32"/>
                  <a:gd name="T63" fmla="*/ 37 h 46"/>
                  <a:gd name="T64" fmla="*/ 10 w 32"/>
                  <a:gd name="T65" fmla="*/ 37 h 46"/>
                  <a:gd name="T66" fmla="*/ 14 w 32"/>
                  <a:gd name="T67" fmla="*/ 43 h 46"/>
                  <a:gd name="T68" fmla="*/ 13 w 32"/>
                  <a:gd name="T69" fmla="*/ 45 h 46"/>
                  <a:gd name="T70" fmla="*/ 20 w 32"/>
                  <a:gd name="T71" fmla="*/ 45 h 46"/>
                  <a:gd name="T72" fmla="*/ 16 w 32"/>
                  <a:gd name="T73" fmla="*/ 11 h 46"/>
                  <a:gd name="T74" fmla="*/ 16 w 32"/>
                  <a:gd name="T75" fmla="*/ 11 h 46"/>
                  <a:gd name="T76" fmla="*/ 14 w 32"/>
                  <a:gd name="T77" fmla="*/ 7 h 46"/>
                  <a:gd name="T78" fmla="*/ 15 w 32"/>
                  <a:gd name="T79" fmla="*/ 11 h 46"/>
                  <a:gd name="T80" fmla="*/ 20 w 32"/>
                  <a:gd name="T81" fmla="*/ 7 h 46"/>
                  <a:gd name="T82" fmla="*/ 18 w 32"/>
                  <a:gd name="T83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" h="46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20" y="46"/>
                      <a:pt x="20" y="45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640"/>
              <p:cNvSpPr/>
              <p:nvPr/>
            </p:nvSpPr>
            <p:spPr bwMode="auto">
              <a:xfrm>
                <a:off x="304" y="33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641"/>
              <p:cNvSpPr/>
              <p:nvPr/>
            </p:nvSpPr>
            <p:spPr bwMode="auto">
              <a:xfrm>
                <a:off x="302" y="29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Oval 642"/>
              <p:cNvSpPr>
                <a:spLocks noChangeArrowheads="1"/>
              </p:cNvSpPr>
              <p:nvPr/>
            </p:nvSpPr>
            <p:spPr bwMode="auto">
              <a:xfrm>
                <a:off x="309" y="309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Oval 643"/>
              <p:cNvSpPr>
                <a:spLocks noChangeArrowheads="1"/>
              </p:cNvSpPr>
              <p:nvPr/>
            </p:nvSpPr>
            <p:spPr bwMode="auto">
              <a:xfrm>
                <a:off x="309" y="31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Oval 644"/>
              <p:cNvSpPr>
                <a:spLocks noChangeArrowheads="1"/>
              </p:cNvSpPr>
              <p:nvPr/>
            </p:nvSpPr>
            <p:spPr bwMode="auto">
              <a:xfrm>
                <a:off x="309" y="32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645"/>
              <p:cNvSpPr>
                <a:spLocks noEditPoints="1"/>
              </p:cNvSpPr>
              <p:nvPr/>
            </p:nvSpPr>
            <p:spPr bwMode="auto">
              <a:xfrm>
                <a:off x="207" y="278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Oval 646"/>
              <p:cNvSpPr>
                <a:spLocks noChangeArrowheads="1"/>
              </p:cNvSpPr>
              <p:nvPr/>
            </p:nvSpPr>
            <p:spPr bwMode="auto">
              <a:xfrm>
                <a:off x="309" y="32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647"/>
              <p:cNvSpPr>
                <a:spLocks noEditPoints="1"/>
              </p:cNvSpPr>
              <p:nvPr/>
            </p:nvSpPr>
            <p:spPr bwMode="auto">
              <a:xfrm>
                <a:off x="1" y="51"/>
                <a:ext cx="310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648"/>
              <p:cNvSpPr/>
              <p:nvPr/>
            </p:nvSpPr>
            <p:spPr bwMode="auto">
              <a:xfrm>
                <a:off x="254" y="39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649"/>
              <p:cNvSpPr/>
              <p:nvPr/>
            </p:nvSpPr>
            <p:spPr bwMode="auto">
              <a:xfrm>
                <a:off x="216" y="6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650"/>
              <p:cNvSpPr/>
              <p:nvPr/>
            </p:nvSpPr>
            <p:spPr bwMode="auto">
              <a:xfrm>
                <a:off x="145" y="6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651"/>
              <p:cNvSpPr/>
              <p:nvPr/>
            </p:nvSpPr>
            <p:spPr bwMode="auto">
              <a:xfrm>
                <a:off x="195" y="79"/>
                <a:ext cx="29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652"/>
              <p:cNvSpPr/>
              <p:nvPr/>
            </p:nvSpPr>
            <p:spPr bwMode="auto">
              <a:xfrm>
                <a:off x="124" y="51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653"/>
              <p:cNvSpPr/>
              <p:nvPr/>
            </p:nvSpPr>
            <p:spPr bwMode="auto">
              <a:xfrm>
                <a:off x="126" y="84"/>
                <a:ext cx="34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654"/>
              <p:cNvSpPr/>
              <p:nvPr/>
            </p:nvSpPr>
            <p:spPr bwMode="auto">
              <a:xfrm>
                <a:off x="155" y="11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655"/>
              <p:cNvSpPr/>
              <p:nvPr/>
            </p:nvSpPr>
            <p:spPr bwMode="auto">
              <a:xfrm>
                <a:off x="228" y="-1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656"/>
              <p:cNvSpPr/>
              <p:nvPr/>
            </p:nvSpPr>
            <p:spPr bwMode="auto">
              <a:xfrm>
                <a:off x="238" y="10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657"/>
              <p:cNvSpPr/>
              <p:nvPr/>
            </p:nvSpPr>
            <p:spPr bwMode="auto">
              <a:xfrm>
                <a:off x="143" y="24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658"/>
              <p:cNvSpPr/>
              <p:nvPr/>
            </p:nvSpPr>
            <p:spPr bwMode="auto">
              <a:xfrm>
                <a:off x="214" y="-1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659"/>
              <p:cNvSpPr/>
              <p:nvPr/>
            </p:nvSpPr>
            <p:spPr bwMode="auto">
              <a:xfrm>
                <a:off x="79" y="41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660"/>
              <p:cNvSpPr/>
              <p:nvPr/>
            </p:nvSpPr>
            <p:spPr bwMode="auto">
              <a:xfrm>
                <a:off x="46" y="38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661"/>
              <p:cNvSpPr>
                <a:spLocks noEditPoints="1"/>
              </p:cNvSpPr>
              <p:nvPr/>
            </p:nvSpPr>
            <p:spPr bwMode="auto">
              <a:xfrm>
                <a:off x="311" y="51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662"/>
              <p:cNvSpPr/>
              <p:nvPr/>
            </p:nvSpPr>
            <p:spPr bwMode="auto">
              <a:xfrm>
                <a:off x="328" y="3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663"/>
              <p:cNvSpPr/>
              <p:nvPr/>
            </p:nvSpPr>
            <p:spPr bwMode="auto">
              <a:xfrm>
                <a:off x="345" y="6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664"/>
              <p:cNvSpPr/>
              <p:nvPr/>
            </p:nvSpPr>
            <p:spPr bwMode="auto">
              <a:xfrm>
                <a:off x="425" y="6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665"/>
              <p:cNvSpPr/>
              <p:nvPr/>
            </p:nvSpPr>
            <p:spPr bwMode="auto">
              <a:xfrm>
                <a:off x="399" y="7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666"/>
              <p:cNvSpPr/>
              <p:nvPr/>
            </p:nvSpPr>
            <p:spPr bwMode="auto">
              <a:xfrm>
                <a:off x="440" y="51"/>
                <a:ext cx="61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667"/>
              <p:cNvSpPr/>
              <p:nvPr/>
            </p:nvSpPr>
            <p:spPr bwMode="auto">
              <a:xfrm>
                <a:off x="463" y="84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668"/>
              <p:cNvSpPr/>
              <p:nvPr/>
            </p:nvSpPr>
            <p:spPr bwMode="auto">
              <a:xfrm>
                <a:off x="421" y="11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669"/>
              <p:cNvSpPr/>
              <p:nvPr/>
            </p:nvSpPr>
            <p:spPr bwMode="auto">
              <a:xfrm>
                <a:off x="321" y="-1"/>
                <a:ext cx="73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670"/>
              <p:cNvSpPr/>
              <p:nvPr/>
            </p:nvSpPr>
            <p:spPr bwMode="auto">
              <a:xfrm>
                <a:off x="385" y="10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671"/>
              <p:cNvSpPr/>
              <p:nvPr/>
            </p:nvSpPr>
            <p:spPr bwMode="auto">
              <a:xfrm>
                <a:off x="480" y="2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672"/>
              <p:cNvSpPr/>
              <p:nvPr/>
            </p:nvSpPr>
            <p:spPr bwMode="auto">
              <a:xfrm>
                <a:off x="375" y="-1"/>
                <a:ext cx="34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673"/>
              <p:cNvSpPr/>
              <p:nvPr/>
            </p:nvSpPr>
            <p:spPr bwMode="auto">
              <a:xfrm>
                <a:off x="311" y="41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674"/>
              <p:cNvSpPr/>
              <p:nvPr/>
            </p:nvSpPr>
            <p:spPr bwMode="auto">
              <a:xfrm>
                <a:off x="432" y="38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675"/>
              <p:cNvSpPr/>
              <p:nvPr/>
            </p:nvSpPr>
            <p:spPr bwMode="auto">
              <a:xfrm>
                <a:off x="276" y="451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676"/>
              <p:cNvSpPr/>
              <p:nvPr/>
            </p:nvSpPr>
            <p:spPr bwMode="auto">
              <a:xfrm>
                <a:off x="278" y="-1"/>
                <a:ext cx="67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677"/>
              <p:cNvSpPr/>
              <p:nvPr/>
            </p:nvSpPr>
            <p:spPr bwMode="auto">
              <a:xfrm>
                <a:off x="304" y="104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678"/>
              <p:cNvSpPr/>
              <p:nvPr/>
            </p:nvSpPr>
            <p:spPr bwMode="auto">
              <a:xfrm>
                <a:off x="302" y="100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Oval 679"/>
              <p:cNvSpPr>
                <a:spLocks noChangeArrowheads="1"/>
              </p:cNvSpPr>
              <p:nvPr/>
            </p:nvSpPr>
            <p:spPr bwMode="auto">
              <a:xfrm>
                <a:off x="309" y="101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Oval 680"/>
              <p:cNvSpPr>
                <a:spLocks noChangeArrowheads="1"/>
              </p:cNvSpPr>
              <p:nvPr/>
            </p:nvSpPr>
            <p:spPr bwMode="auto">
              <a:xfrm>
                <a:off x="309" y="102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Oval 681"/>
              <p:cNvSpPr>
                <a:spLocks noChangeArrowheads="1"/>
              </p:cNvSpPr>
              <p:nvPr/>
            </p:nvSpPr>
            <p:spPr bwMode="auto">
              <a:xfrm>
                <a:off x="309" y="103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682"/>
              <p:cNvSpPr>
                <a:spLocks noEditPoints="1"/>
              </p:cNvSpPr>
              <p:nvPr/>
            </p:nvSpPr>
            <p:spPr bwMode="auto">
              <a:xfrm>
                <a:off x="207" y="988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Oval 683"/>
              <p:cNvSpPr>
                <a:spLocks noChangeArrowheads="1"/>
              </p:cNvSpPr>
              <p:nvPr/>
            </p:nvSpPr>
            <p:spPr bwMode="auto">
              <a:xfrm>
                <a:off x="309" y="103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684"/>
              <p:cNvSpPr>
                <a:spLocks noEditPoints="1"/>
              </p:cNvSpPr>
              <p:nvPr/>
            </p:nvSpPr>
            <p:spPr bwMode="auto">
              <a:xfrm>
                <a:off x="1" y="760"/>
                <a:ext cx="310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685"/>
              <p:cNvSpPr/>
              <p:nvPr/>
            </p:nvSpPr>
            <p:spPr bwMode="auto">
              <a:xfrm>
                <a:off x="254" y="749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686"/>
              <p:cNvSpPr/>
              <p:nvPr/>
            </p:nvSpPr>
            <p:spPr bwMode="auto">
              <a:xfrm>
                <a:off x="216" y="77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687"/>
              <p:cNvSpPr/>
              <p:nvPr/>
            </p:nvSpPr>
            <p:spPr bwMode="auto">
              <a:xfrm>
                <a:off x="145" y="77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688"/>
              <p:cNvSpPr/>
              <p:nvPr/>
            </p:nvSpPr>
            <p:spPr bwMode="auto">
              <a:xfrm>
                <a:off x="195" y="789"/>
                <a:ext cx="29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689"/>
              <p:cNvSpPr/>
              <p:nvPr/>
            </p:nvSpPr>
            <p:spPr bwMode="auto">
              <a:xfrm>
                <a:off x="124" y="760"/>
                <a:ext cx="59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690"/>
              <p:cNvSpPr/>
              <p:nvPr/>
            </p:nvSpPr>
            <p:spPr bwMode="auto">
              <a:xfrm>
                <a:off x="126" y="794"/>
                <a:ext cx="34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691"/>
              <p:cNvSpPr/>
              <p:nvPr/>
            </p:nvSpPr>
            <p:spPr bwMode="auto">
              <a:xfrm>
                <a:off x="155" y="82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692"/>
              <p:cNvSpPr/>
              <p:nvPr/>
            </p:nvSpPr>
            <p:spPr bwMode="auto">
              <a:xfrm>
                <a:off x="245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693"/>
              <p:cNvSpPr/>
              <p:nvPr/>
            </p:nvSpPr>
            <p:spPr bwMode="auto">
              <a:xfrm>
                <a:off x="228" y="687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694"/>
              <p:cNvSpPr/>
              <p:nvPr/>
            </p:nvSpPr>
            <p:spPr bwMode="auto">
              <a:xfrm>
                <a:off x="238" y="8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695"/>
              <p:cNvSpPr/>
              <p:nvPr/>
            </p:nvSpPr>
            <p:spPr bwMode="auto">
              <a:xfrm>
                <a:off x="143" y="95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696"/>
              <p:cNvSpPr/>
              <p:nvPr/>
            </p:nvSpPr>
            <p:spPr bwMode="auto">
              <a:xfrm>
                <a:off x="207" y="678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697"/>
              <p:cNvSpPr/>
              <p:nvPr/>
            </p:nvSpPr>
            <p:spPr bwMode="auto">
              <a:xfrm>
                <a:off x="79" y="112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698"/>
              <p:cNvSpPr/>
              <p:nvPr/>
            </p:nvSpPr>
            <p:spPr bwMode="auto">
              <a:xfrm>
                <a:off x="46" y="109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699"/>
              <p:cNvSpPr>
                <a:spLocks noEditPoints="1"/>
              </p:cNvSpPr>
              <p:nvPr/>
            </p:nvSpPr>
            <p:spPr bwMode="auto">
              <a:xfrm>
                <a:off x="311" y="76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00"/>
              <p:cNvSpPr/>
              <p:nvPr/>
            </p:nvSpPr>
            <p:spPr bwMode="auto">
              <a:xfrm>
                <a:off x="328" y="74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01"/>
              <p:cNvSpPr/>
              <p:nvPr/>
            </p:nvSpPr>
            <p:spPr bwMode="auto">
              <a:xfrm>
                <a:off x="345" y="77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02"/>
              <p:cNvSpPr/>
              <p:nvPr/>
            </p:nvSpPr>
            <p:spPr bwMode="auto">
              <a:xfrm>
                <a:off x="425" y="77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03"/>
              <p:cNvSpPr/>
              <p:nvPr/>
            </p:nvSpPr>
            <p:spPr bwMode="auto">
              <a:xfrm>
                <a:off x="399" y="78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04"/>
              <p:cNvSpPr/>
              <p:nvPr/>
            </p:nvSpPr>
            <p:spPr bwMode="auto">
              <a:xfrm>
                <a:off x="440" y="760"/>
                <a:ext cx="61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705"/>
              <p:cNvSpPr/>
              <p:nvPr/>
            </p:nvSpPr>
            <p:spPr bwMode="auto">
              <a:xfrm>
                <a:off x="463" y="794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706"/>
              <p:cNvSpPr/>
              <p:nvPr/>
            </p:nvSpPr>
            <p:spPr bwMode="auto">
              <a:xfrm>
                <a:off x="421" y="82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707"/>
              <p:cNvSpPr/>
              <p:nvPr/>
            </p:nvSpPr>
            <p:spPr bwMode="auto">
              <a:xfrm>
                <a:off x="378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708"/>
              <p:cNvSpPr/>
              <p:nvPr/>
            </p:nvSpPr>
            <p:spPr bwMode="auto">
              <a:xfrm>
                <a:off x="321" y="687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709"/>
              <p:cNvSpPr/>
              <p:nvPr/>
            </p:nvSpPr>
            <p:spPr bwMode="auto">
              <a:xfrm>
                <a:off x="385" y="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710"/>
              <p:cNvSpPr/>
              <p:nvPr/>
            </p:nvSpPr>
            <p:spPr bwMode="auto">
              <a:xfrm>
                <a:off x="480" y="9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711"/>
              <p:cNvSpPr/>
              <p:nvPr/>
            </p:nvSpPr>
            <p:spPr bwMode="auto">
              <a:xfrm>
                <a:off x="375" y="678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712"/>
              <p:cNvSpPr/>
              <p:nvPr/>
            </p:nvSpPr>
            <p:spPr bwMode="auto">
              <a:xfrm>
                <a:off x="311" y="112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713"/>
              <p:cNvSpPr/>
              <p:nvPr/>
            </p:nvSpPr>
            <p:spPr bwMode="auto">
              <a:xfrm>
                <a:off x="432" y="109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714"/>
              <p:cNvSpPr/>
              <p:nvPr/>
            </p:nvSpPr>
            <p:spPr bwMode="auto">
              <a:xfrm>
                <a:off x="276" y="116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715"/>
              <p:cNvSpPr>
                <a:spLocks noEditPoints="1"/>
              </p:cNvSpPr>
              <p:nvPr/>
            </p:nvSpPr>
            <p:spPr bwMode="auto">
              <a:xfrm>
                <a:off x="273" y="600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716"/>
              <p:cNvSpPr/>
              <p:nvPr/>
            </p:nvSpPr>
            <p:spPr bwMode="auto">
              <a:xfrm>
                <a:off x="304" y="175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717"/>
              <p:cNvSpPr/>
              <p:nvPr/>
            </p:nvSpPr>
            <p:spPr bwMode="auto">
              <a:xfrm>
                <a:off x="302" y="171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Oval 718"/>
              <p:cNvSpPr>
                <a:spLocks noChangeArrowheads="1"/>
              </p:cNvSpPr>
              <p:nvPr/>
            </p:nvSpPr>
            <p:spPr bwMode="auto">
              <a:xfrm>
                <a:off x="309" y="172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Oval 719"/>
              <p:cNvSpPr>
                <a:spLocks noChangeArrowheads="1"/>
              </p:cNvSpPr>
              <p:nvPr/>
            </p:nvSpPr>
            <p:spPr bwMode="auto">
              <a:xfrm>
                <a:off x="309" y="173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Oval 720"/>
              <p:cNvSpPr>
                <a:spLocks noChangeArrowheads="1"/>
              </p:cNvSpPr>
              <p:nvPr/>
            </p:nvSpPr>
            <p:spPr bwMode="auto">
              <a:xfrm>
                <a:off x="309" y="174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721"/>
              <p:cNvSpPr>
                <a:spLocks noEditPoints="1"/>
              </p:cNvSpPr>
              <p:nvPr/>
            </p:nvSpPr>
            <p:spPr bwMode="auto">
              <a:xfrm>
                <a:off x="207" y="169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Oval 722"/>
              <p:cNvSpPr>
                <a:spLocks noChangeArrowheads="1"/>
              </p:cNvSpPr>
              <p:nvPr/>
            </p:nvSpPr>
            <p:spPr bwMode="auto">
              <a:xfrm>
                <a:off x="309" y="174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723"/>
              <p:cNvSpPr>
                <a:spLocks noEditPoints="1"/>
              </p:cNvSpPr>
              <p:nvPr/>
            </p:nvSpPr>
            <p:spPr bwMode="auto">
              <a:xfrm>
                <a:off x="1" y="1470"/>
                <a:ext cx="310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724"/>
              <p:cNvSpPr/>
              <p:nvPr/>
            </p:nvSpPr>
            <p:spPr bwMode="auto">
              <a:xfrm>
                <a:off x="254" y="145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725"/>
              <p:cNvSpPr/>
              <p:nvPr/>
            </p:nvSpPr>
            <p:spPr bwMode="auto">
              <a:xfrm>
                <a:off x="216" y="148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726"/>
              <p:cNvSpPr/>
              <p:nvPr/>
            </p:nvSpPr>
            <p:spPr bwMode="auto">
              <a:xfrm>
                <a:off x="145" y="148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727"/>
              <p:cNvSpPr/>
              <p:nvPr/>
            </p:nvSpPr>
            <p:spPr bwMode="auto">
              <a:xfrm>
                <a:off x="195" y="1499"/>
                <a:ext cx="29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728"/>
              <p:cNvSpPr/>
              <p:nvPr/>
            </p:nvSpPr>
            <p:spPr bwMode="auto">
              <a:xfrm>
                <a:off x="124" y="147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729"/>
              <p:cNvSpPr/>
              <p:nvPr/>
            </p:nvSpPr>
            <p:spPr bwMode="auto">
              <a:xfrm>
                <a:off x="126" y="1503"/>
                <a:ext cx="34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730"/>
              <p:cNvSpPr/>
              <p:nvPr/>
            </p:nvSpPr>
            <p:spPr bwMode="auto">
              <a:xfrm>
                <a:off x="155" y="153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731"/>
              <p:cNvSpPr/>
              <p:nvPr/>
            </p:nvSpPr>
            <p:spPr bwMode="auto">
              <a:xfrm>
                <a:off x="245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732"/>
              <p:cNvSpPr/>
              <p:nvPr/>
            </p:nvSpPr>
            <p:spPr bwMode="auto">
              <a:xfrm>
                <a:off x="228" y="139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733"/>
              <p:cNvSpPr/>
              <p:nvPr/>
            </p:nvSpPr>
            <p:spPr bwMode="auto">
              <a:xfrm>
                <a:off x="238" y="152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734"/>
              <p:cNvSpPr/>
              <p:nvPr/>
            </p:nvSpPr>
            <p:spPr bwMode="auto">
              <a:xfrm>
                <a:off x="143" y="166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735"/>
              <p:cNvSpPr/>
              <p:nvPr/>
            </p:nvSpPr>
            <p:spPr bwMode="auto">
              <a:xfrm>
                <a:off x="207" y="1388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736"/>
              <p:cNvSpPr/>
              <p:nvPr/>
            </p:nvSpPr>
            <p:spPr bwMode="auto">
              <a:xfrm>
                <a:off x="79" y="183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737"/>
              <p:cNvSpPr/>
              <p:nvPr/>
            </p:nvSpPr>
            <p:spPr bwMode="auto">
              <a:xfrm>
                <a:off x="46" y="180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738"/>
              <p:cNvSpPr>
                <a:spLocks noEditPoints="1"/>
              </p:cNvSpPr>
              <p:nvPr/>
            </p:nvSpPr>
            <p:spPr bwMode="auto">
              <a:xfrm>
                <a:off x="311" y="147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739"/>
              <p:cNvSpPr/>
              <p:nvPr/>
            </p:nvSpPr>
            <p:spPr bwMode="auto">
              <a:xfrm>
                <a:off x="328" y="145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740"/>
              <p:cNvSpPr/>
              <p:nvPr/>
            </p:nvSpPr>
            <p:spPr bwMode="auto">
              <a:xfrm>
                <a:off x="345" y="148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741"/>
              <p:cNvSpPr/>
              <p:nvPr/>
            </p:nvSpPr>
            <p:spPr bwMode="auto">
              <a:xfrm>
                <a:off x="425" y="148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742"/>
              <p:cNvSpPr/>
              <p:nvPr/>
            </p:nvSpPr>
            <p:spPr bwMode="auto">
              <a:xfrm>
                <a:off x="399" y="149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743"/>
              <p:cNvSpPr/>
              <p:nvPr/>
            </p:nvSpPr>
            <p:spPr bwMode="auto">
              <a:xfrm>
                <a:off x="440" y="1470"/>
                <a:ext cx="61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744"/>
              <p:cNvSpPr/>
              <p:nvPr/>
            </p:nvSpPr>
            <p:spPr bwMode="auto">
              <a:xfrm>
                <a:off x="463" y="150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745"/>
              <p:cNvSpPr/>
              <p:nvPr/>
            </p:nvSpPr>
            <p:spPr bwMode="auto">
              <a:xfrm>
                <a:off x="421" y="153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746"/>
              <p:cNvSpPr/>
              <p:nvPr/>
            </p:nvSpPr>
            <p:spPr bwMode="auto">
              <a:xfrm>
                <a:off x="378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747"/>
              <p:cNvSpPr/>
              <p:nvPr/>
            </p:nvSpPr>
            <p:spPr bwMode="auto">
              <a:xfrm>
                <a:off x="321" y="139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748"/>
              <p:cNvSpPr/>
              <p:nvPr/>
            </p:nvSpPr>
            <p:spPr bwMode="auto">
              <a:xfrm>
                <a:off x="385" y="152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749"/>
              <p:cNvSpPr/>
              <p:nvPr/>
            </p:nvSpPr>
            <p:spPr bwMode="auto">
              <a:xfrm>
                <a:off x="480" y="16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750"/>
              <p:cNvSpPr/>
              <p:nvPr/>
            </p:nvSpPr>
            <p:spPr bwMode="auto">
              <a:xfrm>
                <a:off x="375" y="1388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751"/>
              <p:cNvSpPr/>
              <p:nvPr/>
            </p:nvSpPr>
            <p:spPr bwMode="auto">
              <a:xfrm>
                <a:off x="311" y="183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752"/>
              <p:cNvSpPr/>
              <p:nvPr/>
            </p:nvSpPr>
            <p:spPr bwMode="auto">
              <a:xfrm>
                <a:off x="432" y="180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753"/>
              <p:cNvSpPr/>
              <p:nvPr/>
            </p:nvSpPr>
            <p:spPr bwMode="auto">
              <a:xfrm>
                <a:off x="276" y="187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754"/>
              <p:cNvSpPr>
                <a:spLocks noEditPoints="1"/>
              </p:cNvSpPr>
              <p:nvPr/>
            </p:nvSpPr>
            <p:spPr bwMode="auto">
              <a:xfrm>
                <a:off x="273" y="130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755"/>
              <p:cNvSpPr/>
              <p:nvPr/>
            </p:nvSpPr>
            <p:spPr bwMode="auto">
              <a:xfrm>
                <a:off x="245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756"/>
              <p:cNvSpPr/>
              <p:nvPr/>
            </p:nvSpPr>
            <p:spPr bwMode="auto">
              <a:xfrm>
                <a:off x="245" y="2107"/>
                <a:ext cx="28" cy="21"/>
              </a:xfrm>
              <a:custGeom>
                <a:avLst/>
                <a:gdLst>
                  <a:gd name="T0" fmla="*/ 5 w 12"/>
                  <a:gd name="T1" fmla="*/ 3 h 9"/>
                  <a:gd name="T2" fmla="*/ 0 w 12"/>
                  <a:gd name="T3" fmla="*/ 0 h 9"/>
                  <a:gd name="T4" fmla="*/ 1 w 12"/>
                  <a:gd name="T5" fmla="*/ 8 h 9"/>
                  <a:gd name="T6" fmla="*/ 0 w 12"/>
                  <a:gd name="T7" fmla="*/ 9 h 9"/>
                  <a:gd name="T8" fmla="*/ 12 w 12"/>
                  <a:gd name="T9" fmla="*/ 9 h 9"/>
                  <a:gd name="T10" fmla="*/ 5 w 12"/>
                  <a:gd name="T1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5" y="3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3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6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757"/>
              <p:cNvSpPr/>
              <p:nvPr/>
            </p:nvSpPr>
            <p:spPr bwMode="auto">
              <a:xfrm>
                <a:off x="207" y="2097"/>
                <a:ext cx="36" cy="31"/>
              </a:xfrm>
              <a:custGeom>
                <a:avLst/>
                <a:gdLst>
                  <a:gd name="T0" fmla="*/ 15 w 15"/>
                  <a:gd name="T1" fmla="*/ 7 h 13"/>
                  <a:gd name="T2" fmla="*/ 8 w 15"/>
                  <a:gd name="T3" fmla="*/ 2 h 13"/>
                  <a:gd name="T4" fmla="*/ 4 w 15"/>
                  <a:gd name="T5" fmla="*/ 0 h 13"/>
                  <a:gd name="T6" fmla="*/ 2 w 15"/>
                  <a:gd name="T7" fmla="*/ 6 h 13"/>
                  <a:gd name="T8" fmla="*/ 4 w 15"/>
                  <a:gd name="T9" fmla="*/ 13 h 13"/>
                  <a:gd name="T10" fmla="*/ 15 w 15"/>
                  <a:gd name="T11" fmla="*/ 13 h 13"/>
                  <a:gd name="T12" fmla="*/ 15 w 15"/>
                  <a:gd name="T13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0"/>
                      <a:pt x="3" y="12"/>
                      <a:pt x="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1"/>
                      <a:pt x="15" y="9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758"/>
              <p:cNvSpPr/>
              <p:nvPr/>
            </p:nvSpPr>
            <p:spPr bwMode="auto">
              <a:xfrm>
                <a:off x="378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759"/>
              <p:cNvSpPr/>
              <p:nvPr/>
            </p:nvSpPr>
            <p:spPr bwMode="auto">
              <a:xfrm>
                <a:off x="352" y="2107"/>
                <a:ext cx="26" cy="21"/>
              </a:xfrm>
              <a:custGeom>
                <a:avLst/>
                <a:gdLst>
                  <a:gd name="T0" fmla="*/ 11 w 11"/>
                  <a:gd name="T1" fmla="*/ 0 h 9"/>
                  <a:gd name="T2" fmla="*/ 7 w 11"/>
                  <a:gd name="T3" fmla="*/ 3 h 9"/>
                  <a:gd name="T4" fmla="*/ 0 w 11"/>
                  <a:gd name="T5" fmla="*/ 9 h 9"/>
                  <a:gd name="T6" fmla="*/ 11 w 11"/>
                  <a:gd name="T7" fmla="*/ 9 h 9"/>
                  <a:gd name="T8" fmla="*/ 11 w 11"/>
                  <a:gd name="T9" fmla="*/ 8 h 9"/>
                  <a:gd name="T10" fmla="*/ 11 w 11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1"/>
                      <a:pt x="9" y="2"/>
                      <a:pt x="7" y="3"/>
                    </a:cubicBezTo>
                    <a:cubicBezTo>
                      <a:pt x="5" y="3"/>
                      <a:pt x="2" y="6"/>
                      <a:pt x="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9" y="3"/>
                      <a:pt x="11" y="1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760"/>
              <p:cNvSpPr/>
              <p:nvPr/>
            </p:nvSpPr>
            <p:spPr bwMode="auto">
              <a:xfrm>
                <a:off x="380" y="2097"/>
                <a:ext cx="36" cy="31"/>
              </a:xfrm>
              <a:custGeom>
                <a:avLst/>
                <a:gdLst>
                  <a:gd name="T0" fmla="*/ 13 w 15"/>
                  <a:gd name="T1" fmla="*/ 6 h 13"/>
                  <a:gd name="T2" fmla="*/ 12 w 15"/>
                  <a:gd name="T3" fmla="*/ 0 h 13"/>
                  <a:gd name="T4" fmla="*/ 7 w 15"/>
                  <a:gd name="T5" fmla="*/ 2 h 13"/>
                  <a:gd name="T6" fmla="*/ 0 w 15"/>
                  <a:gd name="T7" fmla="*/ 7 h 13"/>
                  <a:gd name="T8" fmla="*/ 1 w 15"/>
                  <a:gd name="T9" fmla="*/ 13 h 13"/>
                  <a:gd name="T10" fmla="*/ 12 w 15"/>
                  <a:gd name="T11" fmla="*/ 13 h 13"/>
                  <a:gd name="T12" fmla="*/ 13 w 15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3" y="6"/>
                    </a:moveTo>
                    <a:cubicBezTo>
                      <a:pt x="11" y="2"/>
                      <a:pt x="12" y="0"/>
                      <a:pt x="12" y="0"/>
                    </a:cubicBezTo>
                    <a:cubicBezTo>
                      <a:pt x="12" y="0"/>
                      <a:pt x="10" y="1"/>
                      <a:pt x="7" y="2"/>
                    </a:cubicBezTo>
                    <a:cubicBezTo>
                      <a:pt x="4" y="3"/>
                      <a:pt x="1" y="4"/>
                      <a:pt x="0" y="7"/>
                    </a:cubicBezTo>
                    <a:cubicBezTo>
                      <a:pt x="0" y="9"/>
                      <a:pt x="0" y="11"/>
                      <a:pt x="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2"/>
                      <a:pt x="15" y="10"/>
                      <a:pt x="13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761"/>
              <p:cNvSpPr>
                <a:spLocks noEditPoints="1"/>
              </p:cNvSpPr>
              <p:nvPr/>
            </p:nvSpPr>
            <p:spPr bwMode="auto">
              <a:xfrm>
                <a:off x="273" y="2019"/>
                <a:ext cx="76" cy="109"/>
              </a:xfrm>
              <a:custGeom>
                <a:avLst/>
                <a:gdLst>
                  <a:gd name="T0" fmla="*/ 19 w 32"/>
                  <a:gd name="T1" fmla="*/ 43 h 46"/>
                  <a:gd name="T2" fmla="*/ 21 w 32"/>
                  <a:gd name="T3" fmla="*/ 41 h 46"/>
                  <a:gd name="T4" fmla="*/ 17 w 32"/>
                  <a:gd name="T5" fmla="*/ 38 h 46"/>
                  <a:gd name="T6" fmla="*/ 22 w 32"/>
                  <a:gd name="T7" fmla="*/ 34 h 46"/>
                  <a:gd name="T8" fmla="*/ 24 w 32"/>
                  <a:gd name="T9" fmla="*/ 33 h 46"/>
                  <a:gd name="T10" fmla="*/ 26 w 32"/>
                  <a:gd name="T11" fmla="*/ 31 h 46"/>
                  <a:gd name="T12" fmla="*/ 25 w 32"/>
                  <a:gd name="T13" fmla="*/ 30 h 46"/>
                  <a:gd name="T14" fmla="*/ 28 w 32"/>
                  <a:gd name="T15" fmla="*/ 35 h 46"/>
                  <a:gd name="T16" fmla="*/ 26 w 32"/>
                  <a:gd name="T17" fmla="*/ 37 h 46"/>
                  <a:gd name="T18" fmla="*/ 16 w 32"/>
                  <a:gd name="T19" fmla="*/ 34 h 46"/>
                  <a:gd name="T20" fmla="*/ 21 w 32"/>
                  <a:gd name="T21" fmla="*/ 26 h 46"/>
                  <a:gd name="T22" fmla="*/ 18 w 32"/>
                  <a:gd name="T23" fmla="*/ 22 h 46"/>
                  <a:gd name="T24" fmla="*/ 22 w 32"/>
                  <a:gd name="T25" fmla="*/ 18 h 46"/>
                  <a:gd name="T26" fmla="*/ 16 w 32"/>
                  <a:gd name="T27" fmla="*/ 19 h 46"/>
                  <a:gd name="T28" fmla="*/ 18 w 32"/>
                  <a:gd name="T29" fmla="*/ 11 h 46"/>
                  <a:gd name="T30" fmla="*/ 19 w 32"/>
                  <a:gd name="T31" fmla="*/ 3 h 46"/>
                  <a:gd name="T32" fmla="*/ 18 w 32"/>
                  <a:gd name="T33" fmla="*/ 1 h 46"/>
                  <a:gd name="T34" fmla="*/ 15 w 32"/>
                  <a:gd name="T35" fmla="*/ 1 h 46"/>
                  <a:gd name="T36" fmla="*/ 13 w 32"/>
                  <a:gd name="T37" fmla="*/ 2 h 46"/>
                  <a:gd name="T38" fmla="*/ 12 w 32"/>
                  <a:gd name="T39" fmla="*/ 7 h 46"/>
                  <a:gd name="T40" fmla="*/ 16 w 32"/>
                  <a:gd name="T41" fmla="*/ 13 h 46"/>
                  <a:gd name="T42" fmla="*/ 11 w 32"/>
                  <a:gd name="T43" fmla="*/ 15 h 46"/>
                  <a:gd name="T44" fmla="*/ 14 w 32"/>
                  <a:gd name="T45" fmla="*/ 20 h 46"/>
                  <a:gd name="T46" fmla="*/ 10 w 32"/>
                  <a:gd name="T47" fmla="*/ 21 h 46"/>
                  <a:gd name="T48" fmla="*/ 15 w 32"/>
                  <a:gd name="T49" fmla="*/ 29 h 46"/>
                  <a:gd name="T50" fmla="*/ 1 w 32"/>
                  <a:gd name="T51" fmla="*/ 32 h 46"/>
                  <a:gd name="T52" fmla="*/ 6 w 32"/>
                  <a:gd name="T53" fmla="*/ 32 h 46"/>
                  <a:gd name="T54" fmla="*/ 8 w 32"/>
                  <a:gd name="T55" fmla="*/ 30 h 46"/>
                  <a:gd name="T56" fmla="*/ 6 w 32"/>
                  <a:gd name="T57" fmla="*/ 31 h 46"/>
                  <a:gd name="T58" fmla="*/ 6 w 32"/>
                  <a:gd name="T59" fmla="*/ 31 h 46"/>
                  <a:gd name="T60" fmla="*/ 11 w 32"/>
                  <a:gd name="T61" fmla="*/ 33 h 46"/>
                  <a:gd name="T62" fmla="*/ 15 w 32"/>
                  <a:gd name="T63" fmla="*/ 37 h 46"/>
                  <a:gd name="T64" fmla="*/ 10 w 32"/>
                  <a:gd name="T65" fmla="*/ 37 h 46"/>
                  <a:gd name="T66" fmla="*/ 14 w 32"/>
                  <a:gd name="T67" fmla="*/ 43 h 46"/>
                  <a:gd name="T68" fmla="*/ 13 w 32"/>
                  <a:gd name="T69" fmla="*/ 45 h 46"/>
                  <a:gd name="T70" fmla="*/ 20 w 32"/>
                  <a:gd name="T71" fmla="*/ 45 h 46"/>
                  <a:gd name="T72" fmla="*/ 16 w 32"/>
                  <a:gd name="T73" fmla="*/ 11 h 46"/>
                  <a:gd name="T74" fmla="*/ 16 w 32"/>
                  <a:gd name="T75" fmla="*/ 11 h 46"/>
                  <a:gd name="T76" fmla="*/ 14 w 32"/>
                  <a:gd name="T77" fmla="*/ 7 h 46"/>
                  <a:gd name="T78" fmla="*/ 15 w 32"/>
                  <a:gd name="T79" fmla="*/ 11 h 46"/>
                  <a:gd name="T80" fmla="*/ 20 w 32"/>
                  <a:gd name="T81" fmla="*/ 7 h 46"/>
                  <a:gd name="T82" fmla="*/ 18 w 32"/>
                  <a:gd name="T83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" h="46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20" y="46"/>
                      <a:pt x="20" y="45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762"/>
              <p:cNvSpPr/>
              <p:nvPr/>
            </p:nvSpPr>
            <p:spPr bwMode="auto">
              <a:xfrm>
                <a:off x="805" y="2128"/>
                <a:ext cx="17" cy="52"/>
              </a:xfrm>
              <a:custGeom>
                <a:avLst/>
                <a:gdLst>
                  <a:gd name="T0" fmla="*/ 3 w 7"/>
                  <a:gd name="T1" fmla="*/ 22 h 22"/>
                  <a:gd name="T2" fmla="*/ 5 w 7"/>
                  <a:gd name="T3" fmla="*/ 10 h 22"/>
                  <a:gd name="T4" fmla="*/ 4 w 7"/>
                  <a:gd name="T5" fmla="*/ 0 h 22"/>
                  <a:gd name="T6" fmla="*/ 2 w 7"/>
                  <a:gd name="T7" fmla="*/ 0 h 22"/>
                  <a:gd name="T8" fmla="*/ 1 w 7"/>
                  <a:gd name="T9" fmla="*/ 10 h 22"/>
                  <a:gd name="T10" fmla="*/ 3 w 7"/>
                  <a:gd name="T11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2">
                    <a:moveTo>
                      <a:pt x="3" y="22"/>
                    </a:moveTo>
                    <a:cubicBezTo>
                      <a:pt x="3" y="22"/>
                      <a:pt x="7" y="21"/>
                      <a:pt x="5" y="10"/>
                    </a:cubicBezTo>
                    <a:cubicBezTo>
                      <a:pt x="5" y="5"/>
                      <a:pt x="4" y="2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5"/>
                      <a:pt x="1" y="10"/>
                    </a:cubicBezTo>
                    <a:cubicBezTo>
                      <a:pt x="0" y="21"/>
                      <a:pt x="3" y="22"/>
                      <a:pt x="3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763"/>
              <p:cNvSpPr>
                <a:spLocks noEditPoints="1"/>
              </p:cNvSpPr>
              <p:nvPr/>
            </p:nvSpPr>
            <p:spPr bwMode="auto">
              <a:xfrm>
                <a:off x="708" y="2128"/>
                <a:ext cx="211" cy="118"/>
              </a:xfrm>
              <a:custGeom>
                <a:avLst/>
                <a:gdLst>
                  <a:gd name="T0" fmla="*/ 17 w 89"/>
                  <a:gd name="T1" fmla="*/ 5 h 50"/>
                  <a:gd name="T2" fmla="*/ 16 w 89"/>
                  <a:gd name="T3" fmla="*/ 8 h 50"/>
                  <a:gd name="T4" fmla="*/ 17 w 89"/>
                  <a:gd name="T5" fmla="*/ 15 h 50"/>
                  <a:gd name="T6" fmla="*/ 12 w 89"/>
                  <a:gd name="T7" fmla="*/ 16 h 50"/>
                  <a:gd name="T8" fmla="*/ 7 w 89"/>
                  <a:gd name="T9" fmla="*/ 15 h 50"/>
                  <a:gd name="T10" fmla="*/ 5 w 89"/>
                  <a:gd name="T11" fmla="*/ 16 h 50"/>
                  <a:gd name="T12" fmla="*/ 6 w 89"/>
                  <a:gd name="T13" fmla="*/ 22 h 50"/>
                  <a:gd name="T14" fmla="*/ 4 w 89"/>
                  <a:gd name="T15" fmla="*/ 21 h 50"/>
                  <a:gd name="T16" fmla="*/ 5 w 89"/>
                  <a:gd name="T17" fmla="*/ 18 h 50"/>
                  <a:gd name="T18" fmla="*/ 28 w 89"/>
                  <a:gd name="T19" fmla="*/ 31 h 50"/>
                  <a:gd name="T20" fmla="*/ 20 w 89"/>
                  <a:gd name="T21" fmla="*/ 42 h 50"/>
                  <a:gd name="T22" fmla="*/ 27 w 89"/>
                  <a:gd name="T23" fmla="*/ 39 h 50"/>
                  <a:gd name="T24" fmla="*/ 24 w 89"/>
                  <a:gd name="T25" fmla="*/ 41 h 50"/>
                  <a:gd name="T26" fmla="*/ 39 w 89"/>
                  <a:gd name="T27" fmla="*/ 38 h 50"/>
                  <a:gd name="T28" fmla="*/ 41 w 89"/>
                  <a:gd name="T29" fmla="*/ 45 h 50"/>
                  <a:gd name="T30" fmla="*/ 47 w 89"/>
                  <a:gd name="T31" fmla="*/ 45 h 50"/>
                  <a:gd name="T32" fmla="*/ 49 w 89"/>
                  <a:gd name="T33" fmla="*/ 38 h 50"/>
                  <a:gd name="T34" fmla="*/ 64 w 89"/>
                  <a:gd name="T35" fmla="*/ 41 h 50"/>
                  <a:gd name="T36" fmla="*/ 61 w 89"/>
                  <a:gd name="T37" fmla="*/ 39 h 50"/>
                  <a:gd name="T38" fmla="*/ 69 w 89"/>
                  <a:gd name="T39" fmla="*/ 42 h 50"/>
                  <a:gd name="T40" fmla="*/ 60 w 89"/>
                  <a:gd name="T41" fmla="*/ 31 h 50"/>
                  <a:gd name="T42" fmla="*/ 83 w 89"/>
                  <a:gd name="T43" fmla="*/ 18 h 50"/>
                  <a:gd name="T44" fmla="*/ 84 w 89"/>
                  <a:gd name="T45" fmla="*/ 21 h 50"/>
                  <a:gd name="T46" fmla="*/ 82 w 89"/>
                  <a:gd name="T47" fmla="*/ 22 h 50"/>
                  <a:gd name="T48" fmla="*/ 84 w 89"/>
                  <a:gd name="T49" fmla="*/ 16 h 50"/>
                  <a:gd name="T50" fmla="*/ 81 w 89"/>
                  <a:gd name="T51" fmla="*/ 15 h 50"/>
                  <a:gd name="T52" fmla="*/ 76 w 89"/>
                  <a:gd name="T53" fmla="*/ 16 h 50"/>
                  <a:gd name="T54" fmla="*/ 71 w 89"/>
                  <a:gd name="T55" fmla="*/ 15 h 50"/>
                  <a:gd name="T56" fmla="*/ 73 w 89"/>
                  <a:gd name="T57" fmla="*/ 8 h 50"/>
                  <a:gd name="T58" fmla="*/ 71 w 89"/>
                  <a:gd name="T59" fmla="*/ 5 h 50"/>
                  <a:gd name="T60" fmla="*/ 67 w 89"/>
                  <a:gd name="T61" fmla="*/ 5 h 50"/>
                  <a:gd name="T62" fmla="*/ 64 w 89"/>
                  <a:gd name="T63" fmla="*/ 0 h 50"/>
                  <a:gd name="T64" fmla="*/ 58 w 89"/>
                  <a:gd name="T65" fmla="*/ 17 h 50"/>
                  <a:gd name="T66" fmla="*/ 58 w 89"/>
                  <a:gd name="T67" fmla="*/ 0 h 50"/>
                  <a:gd name="T68" fmla="*/ 49 w 89"/>
                  <a:gd name="T69" fmla="*/ 23 h 50"/>
                  <a:gd name="T70" fmla="*/ 55 w 89"/>
                  <a:gd name="T71" fmla="*/ 16 h 50"/>
                  <a:gd name="T72" fmla="*/ 54 w 89"/>
                  <a:gd name="T73" fmla="*/ 8 h 50"/>
                  <a:gd name="T74" fmla="*/ 52 w 89"/>
                  <a:gd name="T75" fmla="*/ 0 h 50"/>
                  <a:gd name="T76" fmla="*/ 47 w 89"/>
                  <a:gd name="T77" fmla="*/ 20 h 50"/>
                  <a:gd name="T78" fmla="*/ 41 w 89"/>
                  <a:gd name="T79" fmla="*/ 20 h 50"/>
                  <a:gd name="T80" fmla="*/ 36 w 89"/>
                  <a:gd name="T81" fmla="*/ 0 h 50"/>
                  <a:gd name="T82" fmla="*/ 34 w 89"/>
                  <a:gd name="T83" fmla="*/ 8 h 50"/>
                  <a:gd name="T84" fmla="*/ 33 w 89"/>
                  <a:gd name="T85" fmla="*/ 16 h 50"/>
                  <a:gd name="T86" fmla="*/ 39 w 89"/>
                  <a:gd name="T87" fmla="*/ 23 h 50"/>
                  <a:gd name="T88" fmla="*/ 30 w 89"/>
                  <a:gd name="T89" fmla="*/ 0 h 50"/>
                  <a:gd name="T90" fmla="*/ 30 w 89"/>
                  <a:gd name="T91" fmla="*/ 17 h 50"/>
                  <a:gd name="T92" fmla="*/ 24 w 89"/>
                  <a:gd name="T93" fmla="*/ 0 h 50"/>
                  <a:gd name="T94" fmla="*/ 21 w 89"/>
                  <a:gd name="T95" fmla="*/ 5 h 50"/>
                  <a:gd name="T96" fmla="*/ 58 w 89"/>
                  <a:gd name="T97" fmla="*/ 23 h 50"/>
                  <a:gd name="T98" fmla="*/ 60 w 89"/>
                  <a:gd name="T99" fmla="*/ 25 h 50"/>
                  <a:gd name="T100" fmla="*/ 58 w 89"/>
                  <a:gd name="T101" fmla="*/ 23 h 50"/>
                  <a:gd name="T102" fmla="*/ 43 w 89"/>
                  <a:gd name="T103" fmla="*/ 25 h 50"/>
                  <a:gd name="T104" fmla="*/ 21 w 89"/>
                  <a:gd name="T10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0">
                    <a:moveTo>
                      <a:pt x="20" y="5"/>
                    </a:moveTo>
                    <a:cubicBezTo>
                      <a:pt x="20" y="5"/>
                      <a:pt x="18" y="5"/>
                      <a:pt x="17" y="5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6" y="6"/>
                      <a:pt x="16" y="8"/>
                    </a:cubicBezTo>
                    <a:cubicBezTo>
                      <a:pt x="16" y="11"/>
                      <a:pt x="17" y="13"/>
                      <a:pt x="19" y="14"/>
                    </a:cubicBezTo>
                    <a:cubicBezTo>
                      <a:pt x="20" y="16"/>
                      <a:pt x="19" y="16"/>
                      <a:pt x="17" y="15"/>
                    </a:cubicBezTo>
                    <a:cubicBezTo>
                      <a:pt x="16" y="14"/>
                      <a:pt x="14" y="14"/>
                      <a:pt x="13" y="15"/>
                    </a:cubicBezTo>
                    <a:cubicBezTo>
                      <a:pt x="12" y="15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1" y="16"/>
                    </a:cubicBezTo>
                    <a:cubicBezTo>
                      <a:pt x="10" y="15"/>
                      <a:pt x="8" y="14"/>
                      <a:pt x="7" y="15"/>
                    </a:cubicBezTo>
                    <a:cubicBezTo>
                      <a:pt x="6" y="15"/>
                      <a:pt x="7" y="16"/>
                      <a:pt x="7" y="16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3" y="15"/>
                      <a:pt x="0" y="17"/>
                      <a:pt x="1" y="21"/>
                    </a:cubicBezTo>
                    <a:cubicBezTo>
                      <a:pt x="2" y="25"/>
                      <a:pt x="6" y="24"/>
                      <a:pt x="6" y="22"/>
                    </a:cubicBezTo>
                    <a:cubicBezTo>
                      <a:pt x="6" y="21"/>
                      <a:pt x="5" y="19"/>
                      <a:pt x="4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1"/>
                      <a:pt x="3" y="22"/>
                      <a:pt x="2" y="21"/>
                    </a:cubicBezTo>
                    <a:cubicBezTo>
                      <a:pt x="1" y="20"/>
                      <a:pt x="2" y="17"/>
                      <a:pt x="5" y="18"/>
                    </a:cubicBezTo>
                    <a:cubicBezTo>
                      <a:pt x="8" y="19"/>
                      <a:pt x="8" y="23"/>
                      <a:pt x="14" y="27"/>
                    </a:cubicBezTo>
                    <a:cubicBezTo>
                      <a:pt x="21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5" y="32"/>
                    </a:cubicBezTo>
                    <a:cubicBezTo>
                      <a:pt x="23" y="33"/>
                      <a:pt x="19" y="37"/>
                      <a:pt x="20" y="42"/>
                    </a:cubicBezTo>
                    <a:cubicBezTo>
                      <a:pt x="21" y="47"/>
                      <a:pt x="28" y="48"/>
                      <a:pt x="31" y="45"/>
                    </a:cubicBezTo>
                    <a:cubicBezTo>
                      <a:pt x="34" y="41"/>
                      <a:pt x="30" y="37"/>
                      <a:pt x="27" y="39"/>
                    </a:cubicBezTo>
                    <a:cubicBezTo>
                      <a:pt x="25" y="40"/>
                      <a:pt x="26" y="43"/>
                      <a:pt x="26" y="43"/>
                    </a:cubicBezTo>
                    <a:cubicBezTo>
                      <a:pt x="26" y="43"/>
                      <a:pt x="25" y="42"/>
                      <a:pt x="24" y="41"/>
                    </a:cubicBezTo>
                    <a:cubicBezTo>
                      <a:pt x="24" y="39"/>
                      <a:pt x="24" y="35"/>
                      <a:pt x="28" y="35"/>
                    </a:cubicBezTo>
                    <a:cubicBezTo>
                      <a:pt x="32" y="34"/>
                      <a:pt x="35" y="38"/>
                      <a:pt x="39" y="38"/>
                    </a:cubicBezTo>
                    <a:cubicBezTo>
                      <a:pt x="41" y="38"/>
                      <a:pt x="42" y="37"/>
                      <a:pt x="43" y="35"/>
                    </a:cubicBezTo>
                    <a:cubicBezTo>
                      <a:pt x="42" y="39"/>
                      <a:pt x="41" y="42"/>
                      <a:pt x="41" y="45"/>
                    </a:cubicBezTo>
                    <a:cubicBezTo>
                      <a:pt x="40" y="49"/>
                      <a:pt x="44" y="50"/>
                      <a:pt x="44" y="50"/>
                    </a:cubicBezTo>
                    <a:cubicBezTo>
                      <a:pt x="44" y="50"/>
                      <a:pt x="48" y="49"/>
                      <a:pt x="47" y="45"/>
                    </a:cubicBezTo>
                    <a:cubicBezTo>
                      <a:pt x="47" y="42"/>
                      <a:pt x="45" y="38"/>
                      <a:pt x="45" y="34"/>
                    </a:cubicBezTo>
                    <a:cubicBezTo>
                      <a:pt x="45" y="36"/>
                      <a:pt x="47" y="38"/>
                      <a:pt x="49" y="38"/>
                    </a:cubicBezTo>
                    <a:cubicBezTo>
                      <a:pt x="54" y="38"/>
                      <a:pt x="56" y="34"/>
                      <a:pt x="60" y="35"/>
                    </a:cubicBezTo>
                    <a:cubicBezTo>
                      <a:pt x="64" y="35"/>
                      <a:pt x="65" y="39"/>
                      <a:pt x="64" y="41"/>
                    </a:cubicBezTo>
                    <a:cubicBezTo>
                      <a:pt x="63" y="42"/>
                      <a:pt x="62" y="43"/>
                      <a:pt x="62" y="43"/>
                    </a:cubicBezTo>
                    <a:cubicBezTo>
                      <a:pt x="62" y="43"/>
                      <a:pt x="64" y="40"/>
                      <a:pt x="61" y="39"/>
                    </a:cubicBezTo>
                    <a:cubicBezTo>
                      <a:pt x="58" y="37"/>
                      <a:pt x="55" y="41"/>
                      <a:pt x="57" y="45"/>
                    </a:cubicBezTo>
                    <a:cubicBezTo>
                      <a:pt x="60" y="48"/>
                      <a:pt x="67" y="47"/>
                      <a:pt x="69" y="42"/>
                    </a:cubicBezTo>
                    <a:cubicBezTo>
                      <a:pt x="70" y="37"/>
                      <a:pt x="66" y="33"/>
                      <a:pt x="63" y="32"/>
                    </a:cubicBezTo>
                    <a:cubicBezTo>
                      <a:pt x="61" y="31"/>
                      <a:pt x="60" y="31"/>
                      <a:pt x="60" y="31"/>
                    </a:cubicBezTo>
                    <a:cubicBezTo>
                      <a:pt x="60" y="31"/>
                      <a:pt x="68" y="31"/>
                      <a:pt x="74" y="27"/>
                    </a:cubicBezTo>
                    <a:cubicBezTo>
                      <a:pt x="81" y="23"/>
                      <a:pt x="80" y="19"/>
                      <a:pt x="83" y="18"/>
                    </a:cubicBezTo>
                    <a:cubicBezTo>
                      <a:pt x="86" y="17"/>
                      <a:pt x="87" y="20"/>
                      <a:pt x="86" y="21"/>
                    </a:cubicBezTo>
                    <a:cubicBezTo>
                      <a:pt x="85" y="22"/>
                      <a:pt x="84" y="21"/>
                      <a:pt x="84" y="21"/>
                    </a:cubicBezTo>
                    <a:cubicBezTo>
                      <a:pt x="84" y="21"/>
                      <a:pt x="86" y="21"/>
                      <a:pt x="84" y="20"/>
                    </a:cubicBezTo>
                    <a:cubicBezTo>
                      <a:pt x="83" y="19"/>
                      <a:pt x="82" y="21"/>
                      <a:pt x="82" y="22"/>
                    </a:cubicBezTo>
                    <a:cubicBezTo>
                      <a:pt x="83" y="24"/>
                      <a:pt x="87" y="25"/>
                      <a:pt x="88" y="21"/>
                    </a:cubicBezTo>
                    <a:cubicBezTo>
                      <a:pt x="89" y="17"/>
                      <a:pt x="85" y="15"/>
                      <a:pt x="84" y="16"/>
                    </a:cubicBezTo>
                    <a:cubicBezTo>
                      <a:pt x="82" y="16"/>
                      <a:pt x="82" y="16"/>
                      <a:pt x="82" y="16"/>
                    </a:cubicBezTo>
                    <a:cubicBezTo>
                      <a:pt x="82" y="16"/>
                      <a:pt x="82" y="15"/>
                      <a:pt x="81" y="15"/>
                    </a:cubicBezTo>
                    <a:cubicBezTo>
                      <a:pt x="80" y="14"/>
                      <a:pt x="79" y="15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5"/>
                      <a:pt x="75" y="15"/>
                    </a:cubicBezTo>
                    <a:cubicBezTo>
                      <a:pt x="74" y="14"/>
                      <a:pt x="72" y="14"/>
                      <a:pt x="71" y="15"/>
                    </a:cubicBezTo>
                    <a:cubicBezTo>
                      <a:pt x="69" y="16"/>
                      <a:pt x="68" y="16"/>
                      <a:pt x="70" y="14"/>
                    </a:cubicBezTo>
                    <a:cubicBezTo>
                      <a:pt x="71" y="13"/>
                      <a:pt x="72" y="11"/>
                      <a:pt x="73" y="8"/>
                    </a:cubicBezTo>
                    <a:cubicBezTo>
                      <a:pt x="73" y="6"/>
                      <a:pt x="73" y="5"/>
                      <a:pt x="73" y="5"/>
                    </a:cubicBezTo>
                    <a:cubicBezTo>
                      <a:pt x="73" y="5"/>
                      <a:pt x="72" y="5"/>
                      <a:pt x="71" y="5"/>
                    </a:cubicBezTo>
                    <a:cubicBezTo>
                      <a:pt x="70" y="5"/>
                      <a:pt x="69" y="5"/>
                      <a:pt x="68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7" y="5"/>
                      <a:pt x="68" y="3"/>
                      <a:pt x="70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0"/>
                      <a:pt x="58" y="17"/>
                      <a:pt x="58" y="17"/>
                    </a:cubicBezTo>
                    <a:cubicBezTo>
                      <a:pt x="58" y="17"/>
                      <a:pt x="63" y="8"/>
                      <a:pt x="62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9" y="3"/>
                      <a:pt x="59" y="5"/>
                      <a:pt x="59" y="9"/>
                    </a:cubicBezTo>
                    <a:cubicBezTo>
                      <a:pt x="59" y="15"/>
                      <a:pt x="52" y="22"/>
                      <a:pt x="49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46" y="23"/>
                      <a:pt x="52" y="22"/>
                      <a:pt x="55" y="16"/>
                    </a:cubicBezTo>
                    <a:cubicBezTo>
                      <a:pt x="58" y="9"/>
                      <a:pt x="58" y="8"/>
                      <a:pt x="57" y="7"/>
                    </a:cubicBezTo>
                    <a:cubicBezTo>
                      <a:pt x="56" y="7"/>
                      <a:pt x="54" y="8"/>
                      <a:pt x="54" y="8"/>
                    </a:cubicBezTo>
                    <a:cubicBezTo>
                      <a:pt x="54" y="8"/>
                      <a:pt x="56" y="6"/>
                      <a:pt x="54" y="5"/>
                    </a:cubicBezTo>
                    <a:cubicBezTo>
                      <a:pt x="52" y="3"/>
                      <a:pt x="52" y="0"/>
                      <a:pt x="52" y="0"/>
                    </a:cubicBezTo>
                    <a:cubicBezTo>
                      <a:pt x="52" y="0"/>
                      <a:pt x="48" y="2"/>
                      <a:pt x="48" y="9"/>
                    </a:cubicBezTo>
                    <a:cubicBezTo>
                      <a:pt x="48" y="16"/>
                      <a:pt x="47" y="18"/>
                      <a:pt x="47" y="20"/>
                    </a:cubicBezTo>
                    <a:cubicBezTo>
                      <a:pt x="46" y="22"/>
                      <a:pt x="44" y="23"/>
                      <a:pt x="44" y="23"/>
                    </a:cubicBezTo>
                    <a:cubicBezTo>
                      <a:pt x="44" y="23"/>
                      <a:pt x="42" y="22"/>
                      <a:pt x="41" y="20"/>
                    </a:cubicBezTo>
                    <a:cubicBezTo>
                      <a:pt x="41" y="18"/>
                      <a:pt x="41" y="16"/>
                      <a:pt x="41" y="9"/>
                    </a:cubicBezTo>
                    <a:cubicBezTo>
                      <a:pt x="40" y="2"/>
                      <a:pt x="36" y="0"/>
                      <a:pt x="36" y="0"/>
                    </a:cubicBezTo>
                    <a:cubicBezTo>
                      <a:pt x="36" y="0"/>
                      <a:pt x="36" y="3"/>
                      <a:pt x="34" y="5"/>
                    </a:cubicBezTo>
                    <a:cubicBezTo>
                      <a:pt x="33" y="6"/>
                      <a:pt x="34" y="8"/>
                      <a:pt x="34" y="8"/>
                    </a:cubicBezTo>
                    <a:cubicBezTo>
                      <a:pt x="34" y="8"/>
                      <a:pt x="33" y="7"/>
                      <a:pt x="32" y="7"/>
                    </a:cubicBezTo>
                    <a:cubicBezTo>
                      <a:pt x="30" y="8"/>
                      <a:pt x="30" y="9"/>
                      <a:pt x="33" y="16"/>
                    </a:cubicBezTo>
                    <a:cubicBezTo>
                      <a:pt x="37" y="22"/>
                      <a:pt x="42" y="23"/>
                      <a:pt x="42" y="23"/>
                    </a:cubicBezTo>
                    <a:cubicBezTo>
                      <a:pt x="42" y="23"/>
                      <a:pt x="42" y="23"/>
                      <a:pt x="39" y="23"/>
                    </a:cubicBezTo>
                    <a:cubicBezTo>
                      <a:pt x="36" y="22"/>
                      <a:pt x="30" y="15"/>
                      <a:pt x="29" y="9"/>
                    </a:cubicBezTo>
                    <a:cubicBezTo>
                      <a:pt x="29" y="5"/>
                      <a:pt x="29" y="3"/>
                      <a:pt x="3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5" y="8"/>
                      <a:pt x="30" y="17"/>
                      <a:pt x="30" y="17"/>
                    </a:cubicBezTo>
                    <a:cubicBezTo>
                      <a:pt x="30" y="17"/>
                      <a:pt x="24" y="1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3"/>
                      <a:pt x="21" y="5"/>
                      <a:pt x="21" y="5"/>
                    </a:cubicBezTo>
                    <a:cubicBezTo>
                      <a:pt x="21" y="5"/>
                      <a:pt x="21" y="5"/>
                      <a:pt x="20" y="5"/>
                    </a:cubicBezTo>
                    <a:close/>
                    <a:moveTo>
                      <a:pt x="58" y="23"/>
                    </a:moveTo>
                    <a:cubicBezTo>
                      <a:pt x="63" y="21"/>
                      <a:pt x="65" y="16"/>
                      <a:pt x="67" y="17"/>
                    </a:cubicBezTo>
                    <a:cubicBezTo>
                      <a:pt x="69" y="18"/>
                      <a:pt x="68" y="24"/>
                      <a:pt x="60" y="25"/>
                    </a:cubicBezTo>
                    <a:cubicBezTo>
                      <a:pt x="52" y="27"/>
                      <a:pt x="46" y="25"/>
                      <a:pt x="46" y="25"/>
                    </a:cubicBezTo>
                    <a:cubicBezTo>
                      <a:pt x="53" y="26"/>
                      <a:pt x="54" y="25"/>
                      <a:pt x="58" y="23"/>
                    </a:cubicBezTo>
                    <a:close/>
                    <a:moveTo>
                      <a:pt x="30" y="23"/>
                    </a:moveTo>
                    <a:cubicBezTo>
                      <a:pt x="35" y="25"/>
                      <a:pt x="36" y="26"/>
                      <a:pt x="43" y="25"/>
                    </a:cubicBezTo>
                    <a:cubicBezTo>
                      <a:pt x="43" y="25"/>
                      <a:pt x="36" y="27"/>
                      <a:pt x="28" y="25"/>
                    </a:cubicBezTo>
                    <a:cubicBezTo>
                      <a:pt x="20" y="24"/>
                      <a:pt x="19" y="18"/>
                      <a:pt x="21" y="17"/>
                    </a:cubicBezTo>
                    <a:cubicBezTo>
                      <a:pt x="23" y="16"/>
                      <a:pt x="25" y="21"/>
                      <a:pt x="30" y="2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764"/>
              <p:cNvSpPr/>
              <p:nvPr/>
            </p:nvSpPr>
            <p:spPr bwMode="auto">
              <a:xfrm>
                <a:off x="542" y="2128"/>
                <a:ext cx="163" cy="43"/>
              </a:xfrm>
              <a:custGeom>
                <a:avLst/>
                <a:gdLst>
                  <a:gd name="T0" fmla="*/ 6 w 69"/>
                  <a:gd name="T1" fmla="*/ 9 h 18"/>
                  <a:gd name="T2" fmla="*/ 10 w 69"/>
                  <a:gd name="T3" fmla="*/ 8 h 18"/>
                  <a:gd name="T4" fmla="*/ 15 w 69"/>
                  <a:gd name="T5" fmla="*/ 15 h 18"/>
                  <a:gd name="T6" fmla="*/ 20 w 69"/>
                  <a:gd name="T7" fmla="*/ 17 h 18"/>
                  <a:gd name="T8" fmla="*/ 21 w 69"/>
                  <a:gd name="T9" fmla="*/ 13 h 18"/>
                  <a:gd name="T10" fmla="*/ 21 w 69"/>
                  <a:gd name="T11" fmla="*/ 9 h 18"/>
                  <a:gd name="T12" fmla="*/ 34 w 69"/>
                  <a:gd name="T13" fmla="*/ 16 h 18"/>
                  <a:gd name="T14" fmla="*/ 67 w 69"/>
                  <a:gd name="T15" fmla="*/ 3 h 18"/>
                  <a:gd name="T16" fmla="*/ 69 w 69"/>
                  <a:gd name="T17" fmla="*/ 0 h 18"/>
                  <a:gd name="T18" fmla="*/ 58 w 69"/>
                  <a:gd name="T19" fmla="*/ 0 h 18"/>
                  <a:gd name="T20" fmla="*/ 54 w 69"/>
                  <a:gd name="T21" fmla="*/ 0 h 18"/>
                  <a:gd name="T22" fmla="*/ 0 w 69"/>
                  <a:gd name="T23" fmla="*/ 0 h 18"/>
                  <a:gd name="T24" fmla="*/ 6 w 69"/>
                  <a:gd name="T2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6" y="9"/>
                    </a:moveTo>
                    <a:cubicBezTo>
                      <a:pt x="10" y="11"/>
                      <a:pt x="10" y="8"/>
                      <a:pt x="10" y="8"/>
                    </a:cubicBezTo>
                    <a:cubicBezTo>
                      <a:pt x="10" y="8"/>
                      <a:pt x="12" y="14"/>
                      <a:pt x="15" y="15"/>
                    </a:cubicBezTo>
                    <a:cubicBezTo>
                      <a:pt x="19" y="15"/>
                      <a:pt x="20" y="17"/>
                      <a:pt x="20" y="17"/>
                    </a:cubicBezTo>
                    <a:cubicBezTo>
                      <a:pt x="20" y="17"/>
                      <a:pt x="21" y="16"/>
                      <a:pt x="21" y="13"/>
                    </a:cubicBezTo>
                    <a:cubicBezTo>
                      <a:pt x="22" y="10"/>
                      <a:pt x="21" y="9"/>
                      <a:pt x="21" y="9"/>
                    </a:cubicBezTo>
                    <a:cubicBezTo>
                      <a:pt x="21" y="9"/>
                      <a:pt x="23" y="13"/>
                      <a:pt x="34" y="16"/>
                    </a:cubicBezTo>
                    <a:cubicBezTo>
                      <a:pt x="45" y="18"/>
                      <a:pt x="60" y="17"/>
                      <a:pt x="67" y="3"/>
                    </a:cubicBezTo>
                    <a:cubicBezTo>
                      <a:pt x="68" y="2"/>
                      <a:pt x="69" y="1"/>
                      <a:pt x="6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7" y="0"/>
                      <a:pt x="56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4"/>
                      <a:pt x="4" y="8"/>
                      <a:pt x="6" y="9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765"/>
              <p:cNvSpPr/>
              <p:nvPr/>
            </p:nvSpPr>
            <p:spPr bwMode="auto">
              <a:xfrm>
                <a:off x="580" y="219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766"/>
              <p:cNvSpPr/>
              <p:nvPr/>
            </p:nvSpPr>
            <p:spPr bwMode="auto">
              <a:xfrm>
                <a:off x="546" y="216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767"/>
              <p:cNvSpPr/>
              <p:nvPr/>
            </p:nvSpPr>
            <p:spPr bwMode="auto">
              <a:xfrm>
                <a:off x="919" y="2128"/>
                <a:ext cx="164" cy="43"/>
              </a:xfrm>
              <a:custGeom>
                <a:avLst/>
                <a:gdLst>
                  <a:gd name="T0" fmla="*/ 35 w 69"/>
                  <a:gd name="T1" fmla="*/ 16 h 18"/>
                  <a:gd name="T2" fmla="*/ 48 w 69"/>
                  <a:gd name="T3" fmla="*/ 9 h 18"/>
                  <a:gd name="T4" fmla="*/ 48 w 69"/>
                  <a:gd name="T5" fmla="*/ 13 h 18"/>
                  <a:gd name="T6" fmla="*/ 50 w 69"/>
                  <a:gd name="T7" fmla="*/ 17 h 18"/>
                  <a:gd name="T8" fmla="*/ 54 w 69"/>
                  <a:gd name="T9" fmla="*/ 15 h 18"/>
                  <a:gd name="T10" fmla="*/ 59 w 69"/>
                  <a:gd name="T11" fmla="*/ 8 h 18"/>
                  <a:gd name="T12" fmla="*/ 63 w 69"/>
                  <a:gd name="T13" fmla="*/ 9 h 18"/>
                  <a:gd name="T14" fmla="*/ 69 w 69"/>
                  <a:gd name="T15" fmla="*/ 0 h 18"/>
                  <a:gd name="T16" fmla="*/ 15 w 69"/>
                  <a:gd name="T17" fmla="*/ 0 h 18"/>
                  <a:gd name="T18" fmla="*/ 12 w 69"/>
                  <a:gd name="T19" fmla="*/ 0 h 18"/>
                  <a:gd name="T20" fmla="*/ 0 w 69"/>
                  <a:gd name="T21" fmla="*/ 0 h 18"/>
                  <a:gd name="T22" fmla="*/ 2 w 69"/>
                  <a:gd name="T23" fmla="*/ 3 h 18"/>
                  <a:gd name="T24" fmla="*/ 35 w 69"/>
                  <a:gd name="T25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35" y="16"/>
                    </a:moveTo>
                    <a:cubicBezTo>
                      <a:pt x="46" y="13"/>
                      <a:pt x="48" y="9"/>
                      <a:pt x="48" y="9"/>
                    </a:cubicBezTo>
                    <a:cubicBezTo>
                      <a:pt x="48" y="9"/>
                      <a:pt x="48" y="10"/>
                      <a:pt x="48" y="13"/>
                    </a:cubicBezTo>
                    <a:cubicBezTo>
                      <a:pt x="49" y="16"/>
                      <a:pt x="50" y="17"/>
                      <a:pt x="50" y="17"/>
                    </a:cubicBezTo>
                    <a:cubicBezTo>
                      <a:pt x="50" y="17"/>
                      <a:pt x="50" y="15"/>
                      <a:pt x="54" y="15"/>
                    </a:cubicBezTo>
                    <a:cubicBezTo>
                      <a:pt x="58" y="14"/>
                      <a:pt x="59" y="8"/>
                      <a:pt x="59" y="8"/>
                    </a:cubicBezTo>
                    <a:cubicBezTo>
                      <a:pt x="59" y="8"/>
                      <a:pt x="59" y="11"/>
                      <a:pt x="63" y="9"/>
                    </a:cubicBezTo>
                    <a:cubicBezTo>
                      <a:pt x="66" y="8"/>
                      <a:pt x="68" y="4"/>
                      <a:pt x="6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3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3"/>
                    </a:cubicBezTo>
                    <a:cubicBezTo>
                      <a:pt x="9" y="17"/>
                      <a:pt x="24" y="18"/>
                      <a:pt x="35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0" name="Freeform 768"/>
              <p:cNvSpPr/>
              <p:nvPr/>
            </p:nvSpPr>
            <p:spPr bwMode="auto">
              <a:xfrm>
                <a:off x="812" y="219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Freeform 769"/>
              <p:cNvSpPr/>
              <p:nvPr/>
            </p:nvSpPr>
            <p:spPr bwMode="auto">
              <a:xfrm>
                <a:off x="933" y="216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Freeform 770"/>
              <p:cNvSpPr/>
              <p:nvPr/>
            </p:nvSpPr>
            <p:spPr bwMode="auto">
              <a:xfrm>
                <a:off x="777" y="223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Freeform 771"/>
              <p:cNvSpPr/>
              <p:nvPr/>
            </p:nvSpPr>
            <p:spPr bwMode="auto">
              <a:xfrm>
                <a:off x="805" y="2828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Freeform 772"/>
              <p:cNvSpPr/>
              <p:nvPr/>
            </p:nvSpPr>
            <p:spPr bwMode="auto">
              <a:xfrm>
                <a:off x="803" y="278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Oval 773"/>
              <p:cNvSpPr>
                <a:spLocks noChangeArrowheads="1"/>
              </p:cNvSpPr>
              <p:nvPr/>
            </p:nvSpPr>
            <p:spPr bwMode="auto">
              <a:xfrm>
                <a:off x="810" y="2798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Oval 774"/>
              <p:cNvSpPr>
                <a:spLocks noChangeArrowheads="1"/>
              </p:cNvSpPr>
              <p:nvPr/>
            </p:nvSpPr>
            <p:spPr bwMode="auto">
              <a:xfrm>
                <a:off x="810" y="280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Oval 775"/>
              <p:cNvSpPr>
                <a:spLocks noChangeArrowheads="1"/>
              </p:cNvSpPr>
              <p:nvPr/>
            </p:nvSpPr>
            <p:spPr bwMode="auto">
              <a:xfrm>
                <a:off x="810" y="281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776"/>
              <p:cNvSpPr>
                <a:spLocks noEditPoints="1"/>
              </p:cNvSpPr>
              <p:nvPr/>
            </p:nvSpPr>
            <p:spPr bwMode="auto">
              <a:xfrm>
                <a:off x="708" y="2767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Oval 777"/>
              <p:cNvSpPr>
                <a:spLocks noChangeArrowheads="1"/>
              </p:cNvSpPr>
              <p:nvPr/>
            </p:nvSpPr>
            <p:spPr bwMode="auto">
              <a:xfrm>
                <a:off x="810" y="2817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778"/>
              <p:cNvSpPr>
                <a:spLocks noEditPoints="1"/>
              </p:cNvSpPr>
              <p:nvPr/>
            </p:nvSpPr>
            <p:spPr bwMode="auto">
              <a:xfrm>
                <a:off x="501" y="254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779"/>
              <p:cNvSpPr/>
              <p:nvPr/>
            </p:nvSpPr>
            <p:spPr bwMode="auto">
              <a:xfrm>
                <a:off x="755" y="252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780"/>
              <p:cNvSpPr/>
              <p:nvPr/>
            </p:nvSpPr>
            <p:spPr bwMode="auto">
              <a:xfrm>
                <a:off x="717" y="255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781"/>
              <p:cNvSpPr/>
              <p:nvPr/>
            </p:nvSpPr>
            <p:spPr bwMode="auto">
              <a:xfrm>
                <a:off x="646" y="255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782"/>
              <p:cNvSpPr/>
              <p:nvPr/>
            </p:nvSpPr>
            <p:spPr bwMode="auto">
              <a:xfrm>
                <a:off x="696" y="256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783"/>
              <p:cNvSpPr/>
              <p:nvPr/>
            </p:nvSpPr>
            <p:spPr bwMode="auto">
              <a:xfrm>
                <a:off x="625" y="254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784"/>
              <p:cNvSpPr/>
              <p:nvPr/>
            </p:nvSpPr>
            <p:spPr bwMode="auto">
              <a:xfrm>
                <a:off x="627" y="257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785"/>
              <p:cNvSpPr/>
              <p:nvPr/>
            </p:nvSpPr>
            <p:spPr bwMode="auto">
              <a:xfrm>
                <a:off x="656" y="260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786"/>
              <p:cNvSpPr/>
              <p:nvPr/>
            </p:nvSpPr>
            <p:spPr bwMode="auto">
              <a:xfrm>
                <a:off x="746" y="24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787"/>
              <p:cNvSpPr/>
              <p:nvPr/>
            </p:nvSpPr>
            <p:spPr bwMode="auto">
              <a:xfrm>
                <a:off x="729" y="246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Freeform 788"/>
              <p:cNvSpPr/>
              <p:nvPr/>
            </p:nvSpPr>
            <p:spPr bwMode="auto">
              <a:xfrm>
                <a:off x="739" y="259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Freeform 789"/>
              <p:cNvSpPr/>
              <p:nvPr/>
            </p:nvSpPr>
            <p:spPr bwMode="auto">
              <a:xfrm>
                <a:off x="644" y="272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Freeform 790"/>
              <p:cNvSpPr/>
              <p:nvPr/>
            </p:nvSpPr>
            <p:spPr bwMode="auto">
              <a:xfrm>
                <a:off x="708" y="245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Freeform 791"/>
              <p:cNvSpPr/>
              <p:nvPr/>
            </p:nvSpPr>
            <p:spPr bwMode="auto">
              <a:xfrm>
                <a:off x="580" y="289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Freeform 792"/>
              <p:cNvSpPr/>
              <p:nvPr/>
            </p:nvSpPr>
            <p:spPr bwMode="auto">
              <a:xfrm>
                <a:off x="546" y="287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Freeform 793"/>
              <p:cNvSpPr>
                <a:spLocks noEditPoints="1"/>
              </p:cNvSpPr>
              <p:nvPr/>
            </p:nvSpPr>
            <p:spPr bwMode="auto">
              <a:xfrm>
                <a:off x="812" y="254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" name="Group 995"/>
            <p:cNvGrpSpPr/>
            <p:nvPr/>
          </p:nvGrpSpPr>
          <p:grpSpPr bwMode="auto">
            <a:xfrm>
              <a:off x="795338" y="3378200"/>
              <a:ext cx="1782763" cy="3381375"/>
              <a:chOff x="501" y="2128"/>
              <a:chExt cx="1123" cy="2130"/>
            </a:xfrm>
          </p:grpSpPr>
          <p:sp>
            <p:nvSpPr>
              <p:cNvPr id="146" name="Freeform 795"/>
              <p:cNvSpPr/>
              <p:nvPr/>
            </p:nvSpPr>
            <p:spPr bwMode="auto">
              <a:xfrm>
                <a:off x="829" y="252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796"/>
              <p:cNvSpPr/>
              <p:nvPr/>
            </p:nvSpPr>
            <p:spPr bwMode="auto">
              <a:xfrm>
                <a:off x="845" y="255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797"/>
              <p:cNvSpPr/>
              <p:nvPr/>
            </p:nvSpPr>
            <p:spPr bwMode="auto">
              <a:xfrm>
                <a:off x="926" y="255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798"/>
              <p:cNvSpPr/>
              <p:nvPr/>
            </p:nvSpPr>
            <p:spPr bwMode="auto">
              <a:xfrm>
                <a:off x="900" y="256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799"/>
              <p:cNvSpPr/>
              <p:nvPr/>
            </p:nvSpPr>
            <p:spPr bwMode="auto">
              <a:xfrm>
                <a:off x="940" y="254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800"/>
              <p:cNvSpPr/>
              <p:nvPr/>
            </p:nvSpPr>
            <p:spPr bwMode="auto">
              <a:xfrm>
                <a:off x="964" y="257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801"/>
              <p:cNvSpPr/>
              <p:nvPr/>
            </p:nvSpPr>
            <p:spPr bwMode="auto">
              <a:xfrm>
                <a:off x="921" y="260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802"/>
              <p:cNvSpPr/>
              <p:nvPr/>
            </p:nvSpPr>
            <p:spPr bwMode="auto">
              <a:xfrm>
                <a:off x="879" y="24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803"/>
              <p:cNvSpPr/>
              <p:nvPr/>
            </p:nvSpPr>
            <p:spPr bwMode="auto">
              <a:xfrm>
                <a:off x="822" y="246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804"/>
              <p:cNvSpPr/>
              <p:nvPr/>
            </p:nvSpPr>
            <p:spPr bwMode="auto">
              <a:xfrm>
                <a:off x="886" y="25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805"/>
              <p:cNvSpPr/>
              <p:nvPr/>
            </p:nvSpPr>
            <p:spPr bwMode="auto">
              <a:xfrm>
                <a:off x="981" y="272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806"/>
              <p:cNvSpPr/>
              <p:nvPr/>
            </p:nvSpPr>
            <p:spPr bwMode="auto">
              <a:xfrm>
                <a:off x="876" y="245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807"/>
              <p:cNvSpPr/>
              <p:nvPr/>
            </p:nvSpPr>
            <p:spPr bwMode="auto">
              <a:xfrm>
                <a:off x="812" y="2899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808"/>
              <p:cNvSpPr/>
              <p:nvPr/>
            </p:nvSpPr>
            <p:spPr bwMode="auto">
              <a:xfrm>
                <a:off x="933" y="287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809"/>
              <p:cNvSpPr/>
              <p:nvPr/>
            </p:nvSpPr>
            <p:spPr bwMode="auto">
              <a:xfrm>
                <a:off x="777" y="294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810"/>
              <p:cNvSpPr>
                <a:spLocks noEditPoints="1"/>
              </p:cNvSpPr>
              <p:nvPr/>
            </p:nvSpPr>
            <p:spPr bwMode="auto">
              <a:xfrm>
                <a:off x="774" y="237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811"/>
              <p:cNvSpPr/>
              <p:nvPr/>
            </p:nvSpPr>
            <p:spPr bwMode="auto">
              <a:xfrm>
                <a:off x="805" y="3538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812"/>
              <p:cNvSpPr/>
              <p:nvPr/>
            </p:nvSpPr>
            <p:spPr bwMode="auto">
              <a:xfrm>
                <a:off x="803" y="349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Oval 813"/>
              <p:cNvSpPr>
                <a:spLocks noChangeArrowheads="1"/>
              </p:cNvSpPr>
              <p:nvPr/>
            </p:nvSpPr>
            <p:spPr bwMode="auto">
              <a:xfrm>
                <a:off x="810" y="3508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Oval 814"/>
              <p:cNvSpPr>
                <a:spLocks noChangeArrowheads="1"/>
              </p:cNvSpPr>
              <p:nvPr/>
            </p:nvSpPr>
            <p:spPr bwMode="auto">
              <a:xfrm>
                <a:off x="810" y="351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Oval 815"/>
              <p:cNvSpPr>
                <a:spLocks noChangeArrowheads="1"/>
              </p:cNvSpPr>
              <p:nvPr/>
            </p:nvSpPr>
            <p:spPr bwMode="auto">
              <a:xfrm>
                <a:off x="810" y="3519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816"/>
              <p:cNvSpPr>
                <a:spLocks noEditPoints="1"/>
              </p:cNvSpPr>
              <p:nvPr/>
            </p:nvSpPr>
            <p:spPr bwMode="auto">
              <a:xfrm>
                <a:off x="708" y="3477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Oval 817"/>
              <p:cNvSpPr>
                <a:spLocks noChangeArrowheads="1"/>
              </p:cNvSpPr>
              <p:nvPr/>
            </p:nvSpPr>
            <p:spPr bwMode="auto">
              <a:xfrm>
                <a:off x="810" y="3526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818"/>
              <p:cNvSpPr>
                <a:spLocks noEditPoints="1"/>
              </p:cNvSpPr>
              <p:nvPr/>
            </p:nvSpPr>
            <p:spPr bwMode="auto">
              <a:xfrm>
                <a:off x="501" y="3250"/>
                <a:ext cx="311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819"/>
              <p:cNvSpPr/>
              <p:nvPr/>
            </p:nvSpPr>
            <p:spPr bwMode="auto">
              <a:xfrm>
                <a:off x="755" y="323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820"/>
              <p:cNvSpPr/>
              <p:nvPr/>
            </p:nvSpPr>
            <p:spPr bwMode="auto">
              <a:xfrm>
                <a:off x="717" y="326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821"/>
              <p:cNvSpPr/>
              <p:nvPr/>
            </p:nvSpPr>
            <p:spPr bwMode="auto">
              <a:xfrm>
                <a:off x="646" y="326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822"/>
              <p:cNvSpPr/>
              <p:nvPr/>
            </p:nvSpPr>
            <p:spPr bwMode="auto">
              <a:xfrm>
                <a:off x="696" y="327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823"/>
              <p:cNvSpPr/>
              <p:nvPr/>
            </p:nvSpPr>
            <p:spPr bwMode="auto">
              <a:xfrm>
                <a:off x="625" y="325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824"/>
              <p:cNvSpPr/>
              <p:nvPr/>
            </p:nvSpPr>
            <p:spPr bwMode="auto">
              <a:xfrm>
                <a:off x="627" y="328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825"/>
              <p:cNvSpPr/>
              <p:nvPr/>
            </p:nvSpPr>
            <p:spPr bwMode="auto">
              <a:xfrm>
                <a:off x="656" y="331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826"/>
              <p:cNvSpPr/>
              <p:nvPr/>
            </p:nvSpPr>
            <p:spPr bwMode="auto">
              <a:xfrm>
                <a:off x="746" y="31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827"/>
              <p:cNvSpPr/>
              <p:nvPr/>
            </p:nvSpPr>
            <p:spPr bwMode="auto">
              <a:xfrm>
                <a:off x="729" y="317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828"/>
              <p:cNvSpPr/>
              <p:nvPr/>
            </p:nvSpPr>
            <p:spPr bwMode="auto">
              <a:xfrm>
                <a:off x="739" y="330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829"/>
              <p:cNvSpPr/>
              <p:nvPr/>
            </p:nvSpPr>
            <p:spPr bwMode="auto">
              <a:xfrm>
                <a:off x="644" y="343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830"/>
              <p:cNvSpPr/>
              <p:nvPr/>
            </p:nvSpPr>
            <p:spPr bwMode="auto">
              <a:xfrm>
                <a:off x="708" y="316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831"/>
              <p:cNvSpPr/>
              <p:nvPr/>
            </p:nvSpPr>
            <p:spPr bwMode="auto">
              <a:xfrm>
                <a:off x="580" y="360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832"/>
              <p:cNvSpPr/>
              <p:nvPr/>
            </p:nvSpPr>
            <p:spPr bwMode="auto">
              <a:xfrm>
                <a:off x="546" y="358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833"/>
              <p:cNvSpPr>
                <a:spLocks noEditPoints="1"/>
              </p:cNvSpPr>
              <p:nvPr/>
            </p:nvSpPr>
            <p:spPr bwMode="auto">
              <a:xfrm>
                <a:off x="812" y="3250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834"/>
              <p:cNvSpPr/>
              <p:nvPr/>
            </p:nvSpPr>
            <p:spPr bwMode="auto">
              <a:xfrm>
                <a:off x="829" y="323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835"/>
              <p:cNvSpPr/>
              <p:nvPr/>
            </p:nvSpPr>
            <p:spPr bwMode="auto">
              <a:xfrm>
                <a:off x="845" y="326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836"/>
              <p:cNvSpPr/>
              <p:nvPr/>
            </p:nvSpPr>
            <p:spPr bwMode="auto">
              <a:xfrm>
                <a:off x="926" y="326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837"/>
              <p:cNvSpPr/>
              <p:nvPr/>
            </p:nvSpPr>
            <p:spPr bwMode="auto">
              <a:xfrm>
                <a:off x="900" y="327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838"/>
              <p:cNvSpPr/>
              <p:nvPr/>
            </p:nvSpPr>
            <p:spPr bwMode="auto">
              <a:xfrm>
                <a:off x="940" y="325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839"/>
              <p:cNvSpPr/>
              <p:nvPr/>
            </p:nvSpPr>
            <p:spPr bwMode="auto">
              <a:xfrm>
                <a:off x="964" y="328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840"/>
              <p:cNvSpPr/>
              <p:nvPr/>
            </p:nvSpPr>
            <p:spPr bwMode="auto">
              <a:xfrm>
                <a:off x="921" y="331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841"/>
              <p:cNvSpPr/>
              <p:nvPr/>
            </p:nvSpPr>
            <p:spPr bwMode="auto">
              <a:xfrm>
                <a:off x="879" y="31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842"/>
              <p:cNvSpPr/>
              <p:nvPr/>
            </p:nvSpPr>
            <p:spPr bwMode="auto">
              <a:xfrm>
                <a:off x="822" y="317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843"/>
              <p:cNvSpPr/>
              <p:nvPr/>
            </p:nvSpPr>
            <p:spPr bwMode="auto">
              <a:xfrm>
                <a:off x="886" y="330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844"/>
              <p:cNvSpPr/>
              <p:nvPr/>
            </p:nvSpPr>
            <p:spPr bwMode="auto">
              <a:xfrm>
                <a:off x="981" y="343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845"/>
              <p:cNvSpPr/>
              <p:nvPr/>
            </p:nvSpPr>
            <p:spPr bwMode="auto">
              <a:xfrm>
                <a:off x="876" y="316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846"/>
              <p:cNvSpPr/>
              <p:nvPr/>
            </p:nvSpPr>
            <p:spPr bwMode="auto">
              <a:xfrm>
                <a:off x="812" y="3609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847"/>
              <p:cNvSpPr/>
              <p:nvPr/>
            </p:nvSpPr>
            <p:spPr bwMode="auto">
              <a:xfrm>
                <a:off x="933" y="358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848"/>
              <p:cNvSpPr/>
              <p:nvPr/>
            </p:nvSpPr>
            <p:spPr bwMode="auto">
              <a:xfrm>
                <a:off x="777" y="365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849"/>
              <p:cNvSpPr>
                <a:spLocks noEditPoints="1"/>
              </p:cNvSpPr>
              <p:nvPr/>
            </p:nvSpPr>
            <p:spPr bwMode="auto">
              <a:xfrm>
                <a:off x="774" y="308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850"/>
              <p:cNvSpPr/>
              <p:nvPr/>
            </p:nvSpPr>
            <p:spPr bwMode="auto">
              <a:xfrm>
                <a:off x="810" y="4248"/>
                <a:ext cx="5" cy="10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4 h 4"/>
                  <a:gd name="T4" fmla="*/ 1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851"/>
              <p:cNvSpPr/>
              <p:nvPr/>
            </p:nvSpPr>
            <p:spPr bwMode="auto">
              <a:xfrm>
                <a:off x="803" y="420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Oval 852"/>
              <p:cNvSpPr>
                <a:spLocks noChangeArrowheads="1"/>
              </p:cNvSpPr>
              <p:nvPr/>
            </p:nvSpPr>
            <p:spPr bwMode="auto">
              <a:xfrm>
                <a:off x="810" y="421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Oval 853"/>
              <p:cNvSpPr>
                <a:spLocks noChangeArrowheads="1"/>
              </p:cNvSpPr>
              <p:nvPr/>
            </p:nvSpPr>
            <p:spPr bwMode="auto">
              <a:xfrm>
                <a:off x="810" y="422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Oval 854"/>
              <p:cNvSpPr>
                <a:spLocks noChangeArrowheads="1"/>
              </p:cNvSpPr>
              <p:nvPr/>
            </p:nvSpPr>
            <p:spPr bwMode="auto">
              <a:xfrm>
                <a:off x="810" y="4229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855"/>
              <p:cNvSpPr/>
              <p:nvPr/>
            </p:nvSpPr>
            <p:spPr bwMode="auto">
              <a:xfrm>
                <a:off x="812" y="4187"/>
                <a:ext cx="64" cy="71"/>
              </a:xfrm>
              <a:custGeom>
                <a:avLst/>
                <a:gdLst>
                  <a:gd name="T0" fmla="*/ 25 w 27"/>
                  <a:gd name="T1" fmla="*/ 20 h 30"/>
                  <a:gd name="T2" fmla="*/ 25 w 27"/>
                  <a:gd name="T3" fmla="*/ 12 h 30"/>
                  <a:gd name="T4" fmla="*/ 24 w 27"/>
                  <a:gd name="T5" fmla="*/ 6 h 30"/>
                  <a:gd name="T6" fmla="*/ 21 w 27"/>
                  <a:gd name="T7" fmla="*/ 6 h 30"/>
                  <a:gd name="T8" fmla="*/ 19 w 27"/>
                  <a:gd name="T9" fmla="*/ 7 h 30"/>
                  <a:gd name="T10" fmla="*/ 18 w 27"/>
                  <a:gd name="T11" fmla="*/ 9 h 30"/>
                  <a:gd name="T12" fmla="*/ 8 w 27"/>
                  <a:gd name="T13" fmla="*/ 1 h 30"/>
                  <a:gd name="T14" fmla="*/ 0 w 27"/>
                  <a:gd name="T15" fmla="*/ 7 h 30"/>
                  <a:gd name="T16" fmla="*/ 6 w 27"/>
                  <a:gd name="T17" fmla="*/ 8 h 30"/>
                  <a:gd name="T18" fmla="*/ 4 w 27"/>
                  <a:gd name="T19" fmla="*/ 4 h 30"/>
                  <a:gd name="T20" fmla="*/ 3 w 27"/>
                  <a:gd name="T21" fmla="*/ 5 h 30"/>
                  <a:gd name="T22" fmla="*/ 4 w 27"/>
                  <a:gd name="T23" fmla="*/ 4 h 30"/>
                  <a:gd name="T24" fmla="*/ 7 w 27"/>
                  <a:gd name="T25" fmla="*/ 7 h 30"/>
                  <a:gd name="T26" fmla="*/ 8 w 27"/>
                  <a:gd name="T27" fmla="*/ 22 h 30"/>
                  <a:gd name="T28" fmla="*/ 14 w 27"/>
                  <a:gd name="T29" fmla="*/ 30 h 30"/>
                  <a:gd name="T30" fmla="*/ 18 w 27"/>
                  <a:gd name="T31" fmla="*/ 30 h 30"/>
                  <a:gd name="T32" fmla="*/ 17 w 27"/>
                  <a:gd name="T33" fmla="*/ 26 h 30"/>
                  <a:gd name="T34" fmla="*/ 16 w 27"/>
                  <a:gd name="T35" fmla="*/ 16 h 30"/>
                  <a:gd name="T36" fmla="*/ 20 w 27"/>
                  <a:gd name="T37" fmla="*/ 30 h 30"/>
                  <a:gd name="T38" fmla="*/ 26 w 27"/>
                  <a:gd name="T39" fmla="*/ 30 h 30"/>
                  <a:gd name="T40" fmla="*/ 27 w 27"/>
                  <a:gd name="T41" fmla="*/ 25 h 30"/>
                  <a:gd name="T42" fmla="*/ 25 w 27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30">
                    <a:moveTo>
                      <a:pt x="25" y="20"/>
                    </a:moveTo>
                    <a:cubicBezTo>
                      <a:pt x="25" y="20"/>
                      <a:pt x="26" y="16"/>
                      <a:pt x="25" y="12"/>
                    </a:cubicBezTo>
                    <a:cubicBezTo>
                      <a:pt x="23" y="8"/>
                      <a:pt x="24" y="6"/>
                      <a:pt x="24" y="6"/>
                    </a:cubicBezTo>
                    <a:cubicBezTo>
                      <a:pt x="24" y="6"/>
                      <a:pt x="22" y="5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ubicBezTo>
                      <a:pt x="19" y="6"/>
                      <a:pt x="18" y="9"/>
                      <a:pt x="18" y="9"/>
                    </a:cubicBezTo>
                    <a:cubicBezTo>
                      <a:pt x="18" y="9"/>
                      <a:pt x="14" y="2"/>
                      <a:pt x="8" y="1"/>
                    </a:cubicBezTo>
                    <a:cubicBezTo>
                      <a:pt x="1" y="0"/>
                      <a:pt x="0" y="4"/>
                      <a:pt x="0" y="7"/>
                    </a:cubicBezTo>
                    <a:cubicBezTo>
                      <a:pt x="1" y="9"/>
                      <a:pt x="4" y="10"/>
                      <a:pt x="6" y="8"/>
                    </a:cubicBezTo>
                    <a:cubicBezTo>
                      <a:pt x="7" y="7"/>
                      <a:pt x="5" y="5"/>
                      <a:pt x="4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2" y="4"/>
                      <a:pt x="4" y="4"/>
                    </a:cubicBezTo>
                    <a:cubicBezTo>
                      <a:pt x="5" y="3"/>
                      <a:pt x="8" y="4"/>
                      <a:pt x="7" y="7"/>
                    </a:cubicBezTo>
                    <a:cubicBezTo>
                      <a:pt x="7" y="11"/>
                      <a:pt x="3" y="15"/>
                      <a:pt x="8" y="22"/>
                    </a:cubicBezTo>
                    <a:cubicBezTo>
                      <a:pt x="11" y="25"/>
                      <a:pt x="13" y="27"/>
                      <a:pt x="14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29"/>
                      <a:pt x="18" y="28"/>
                      <a:pt x="17" y="26"/>
                    </a:cubicBezTo>
                    <a:cubicBezTo>
                      <a:pt x="14" y="18"/>
                      <a:pt x="14" y="17"/>
                      <a:pt x="16" y="16"/>
                    </a:cubicBezTo>
                    <a:cubicBezTo>
                      <a:pt x="17" y="15"/>
                      <a:pt x="20" y="21"/>
                      <a:pt x="20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8"/>
                      <a:pt x="27" y="26"/>
                      <a:pt x="27" y="25"/>
                    </a:cubicBezTo>
                    <a:cubicBezTo>
                      <a:pt x="27" y="21"/>
                      <a:pt x="25" y="20"/>
                      <a:pt x="25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856"/>
              <p:cNvSpPr/>
              <p:nvPr/>
            </p:nvSpPr>
            <p:spPr bwMode="auto">
              <a:xfrm>
                <a:off x="748" y="4187"/>
                <a:ext cx="67" cy="71"/>
              </a:xfrm>
              <a:custGeom>
                <a:avLst/>
                <a:gdLst>
                  <a:gd name="T0" fmla="*/ 11 w 28"/>
                  <a:gd name="T1" fmla="*/ 16 h 30"/>
                  <a:gd name="T2" fmla="*/ 10 w 28"/>
                  <a:gd name="T3" fmla="*/ 26 h 30"/>
                  <a:gd name="T4" fmla="*/ 9 w 28"/>
                  <a:gd name="T5" fmla="*/ 30 h 30"/>
                  <a:gd name="T6" fmla="*/ 13 w 28"/>
                  <a:gd name="T7" fmla="*/ 30 h 30"/>
                  <a:gd name="T8" fmla="*/ 19 w 28"/>
                  <a:gd name="T9" fmla="*/ 22 h 30"/>
                  <a:gd name="T10" fmla="*/ 20 w 28"/>
                  <a:gd name="T11" fmla="*/ 7 h 30"/>
                  <a:gd name="T12" fmla="*/ 24 w 28"/>
                  <a:gd name="T13" fmla="*/ 4 h 30"/>
                  <a:gd name="T14" fmla="*/ 25 w 28"/>
                  <a:gd name="T15" fmla="*/ 5 h 30"/>
                  <a:gd name="T16" fmla="*/ 23 w 28"/>
                  <a:gd name="T17" fmla="*/ 4 h 30"/>
                  <a:gd name="T18" fmla="*/ 22 w 28"/>
                  <a:gd name="T19" fmla="*/ 8 h 30"/>
                  <a:gd name="T20" fmla="*/ 27 w 28"/>
                  <a:gd name="T21" fmla="*/ 7 h 30"/>
                  <a:gd name="T22" fmla="*/ 20 w 28"/>
                  <a:gd name="T23" fmla="*/ 1 h 30"/>
                  <a:gd name="T24" fmla="*/ 10 w 28"/>
                  <a:gd name="T25" fmla="*/ 9 h 30"/>
                  <a:gd name="T26" fmla="*/ 8 w 28"/>
                  <a:gd name="T27" fmla="*/ 7 h 30"/>
                  <a:gd name="T28" fmla="*/ 6 w 28"/>
                  <a:gd name="T29" fmla="*/ 6 h 30"/>
                  <a:gd name="T30" fmla="*/ 3 w 28"/>
                  <a:gd name="T31" fmla="*/ 6 h 30"/>
                  <a:gd name="T32" fmla="*/ 2 w 28"/>
                  <a:gd name="T33" fmla="*/ 12 h 30"/>
                  <a:gd name="T34" fmla="*/ 2 w 28"/>
                  <a:gd name="T35" fmla="*/ 20 h 30"/>
                  <a:gd name="T36" fmla="*/ 0 w 28"/>
                  <a:gd name="T37" fmla="*/ 25 h 30"/>
                  <a:gd name="T38" fmla="*/ 2 w 28"/>
                  <a:gd name="T39" fmla="*/ 30 h 30"/>
                  <a:gd name="T40" fmla="*/ 7 w 28"/>
                  <a:gd name="T41" fmla="*/ 30 h 30"/>
                  <a:gd name="T42" fmla="*/ 11 w 28"/>
                  <a:gd name="T43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30">
                    <a:moveTo>
                      <a:pt x="11" y="16"/>
                    </a:moveTo>
                    <a:cubicBezTo>
                      <a:pt x="13" y="17"/>
                      <a:pt x="13" y="18"/>
                      <a:pt x="10" y="26"/>
                    </a:cubicBezTo>
                    <a:cubicBezTo>
                      <a:pt x="9" y="28"/>
                      <a:pt x="9" y="29"/>
                      <a:pt x="9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27"/>
                      <a:pt x="16" y="25"/>
                      <a:pt x="19" y="22"/>
                    </a:cubicBezTo>
                    <a:cubicBezTo>
                      <a:pt x="24" y="15"/>
                      <a:pt x="21" y="11"/>
                      <a:pt x="20" y="7"/>
                    </a:cubicBezTo>
                    <a:cubicBezTo>
                      <a:pt x="20" y="4"/>
                      <a:pt x="22" y="3"/>
                      <a:pt x="24" y="4"/>
                    </a:cubicBezTo>
                    <a:cubicBezTo>
                      <a:pt x="25" y="4"/>
                      <a:pt x="25" y="5"/>
                      <a:pt x="25" y="5"/>
                    </a:cubicBezTo>
                    <a:cubicBezTo>
                      <a:pt x="25" y="5"/>
                      <a:pt x="24" y="4"/>
                      <a:pt x="23" y="4"/>
                    </a:cubicBezTo>
                    <a:cubicBezTo>
                      <a:pt x="22" y="5"/>
                      <a:pt x="21" y="7"/>
                      <a:pt x="22" y="8"/>
                    </a:cubicBezTo>
                    <a:cubicBezTo>
                      <a:pt x="23" y="10"/>
                      <a:pt x="26" y="9"/>
                      <a:pt x="27" y="7"/>
                    </a:cubicBezTo>
                    <a:cubicBezTo>
                      <a:pt x="28" y="4"/>
                      <a:pt x="26" y="0"/>
                      <a:pt x="20" y="1"/>
                    </a:cubicBezTo>
                    <a:cubicBezTo>
                      <a:pt x="13" y="2"/>
                      <a:pt x="10" y="9"/>
                      <a:pt x="10" y="9"/>
                    </a:cubicBezTo>
                    <a:cubicBezTo>
                      <a:pt x="10" y="9"/>
                      <a:pt x="8" y="6"/>
                      <a:pt x="8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6"/>
                      <a:pt x="3" y="6"/>
                    </a:cubicBezTo>
                    <a:cubicBezTo>
                      <a:pt x="3" y="6"/>
                      <a:pt x="4" y="8"/>
                      <a:pt x="2" y="12"/>
                    </a:cubicBezTo>
                    <a:cubicBezTo>
                      <a:pt x="1" y="16"/>
                      <a:pt x="2" y="20"/>
                      <a:pt x="2" y="20"/>
                    </a:cubicBezTo>
                    <a:cubicBezTo>
                      <a:pt x="2" y="20"/>
                      <a:pt x="0" y="21"/>
                      <a:pt x="0" y="25"/>
                    </a:cubicBezTo>
                    <a:cubicBezTo>
                      <a:pt x="0" y="26"/>
                      <a:pt x="1" y="28"/>
                      <a:pt x="2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21"/>
                      <a:pt x="10" y="15"/>
                      <a:pt x="11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Oval 857"/>
              <p:cNvSpPr>
                <a:spLocks noChangeArrowheads="1"/>
              </p:cNvSpPr>
              <p:nvPr/>
            </p:nvSpPr>
            <p:spPr bwMode="auto">
              <a:xfrm>
                <a:off x="810" y="4236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858"/>
              <p:cNvSpPr>
                <a:spLocks noEditPoints="1"/>
              </p:cNvSpPr>
              <p:nvPr/>
            </p:nvSpPr>
            <p:spPr bwMode="auto">
              <a:xfrm>
                <a:off x="501" y="3959"/>
                <a:ext cx="311" cy="299"/>
              </a:xfrm>
              <a:custGeom>
                <a:avLst/>
                <a:gdLst>
                  <a:gd name="T0" fmla="*/ 64 w 131"/>
                  <a:gd name="T1" fmla="*/ 115 h 126"/>
                  <a:gd name="T2" fmla="*/ 29 w 131"/>
                  <a:gd name="T3" fmla="*/ 108 h 126"/>
                  <a:gd name="T4" fmla="*/ 29 w 131"/>
                  <a:gd name="T5" fmla="*/ 103 h 126"/>
                  <a:gd name="T6" fmla="*/ 56 w 131"/>
                  <a:gd name="T7" fmla="*/ 97 h 126"/>
                  <a:gd name="T8" fmla="*/ 52 w 131"/>
                  <a:gd name="T9" fmla="*/ 108 h 126"/>
                  <a:gd name="T10" fmla="*/ 32 w 131"/>
                  <a:gd name="T11" fmla="*/ 82 h 126"/>
                  <a:gd name="T12" fmla="*/ 35 w 131"/>
                  <a:gd name="T13" fmla="*/ 89 h 126"/>
                  <a:gd name="T14" fmla="*/ 44 w 131"/>
                  <a:gd name="T15" fmla="*/ 99 h 126"/>
                  <a:gd name="T16" fmla="*/ 53 w 131"/>
                  <a:gd name="T17" fmla="*/ 83 h 126"/>
                  <a:gd name="T18" fmla="*/ 54 w 131"/>
                  <a:gd name="T19" fmla="*/ 79 h 126"/>
                  <a:gd name="T20" fmla="*/ 76 w 131"/>
                  <a:gd name="T21" fmla="*/ 51 h 126"/>
                  <a:gd name="T22" fmla="*/ 60 w 131"/>
                  <a:gd name="T23" fmla="*/ 80 h 126"/>
                  <a:gd name="T24" fmla="*/ 67 w 131"/>
                  <a:gd name="T25" fmla="*/ 76 h 126"/>
                  <a:gd name="T26" fmla="*/ 74 w 131"/>
                  <a:gd name="T27" fmla="*/ 73 h 126"/>
                  <a:gd name="T28" fmla="*/ 107 w 131"/>
                  <a:gd name="T29" fmla="*/ 64 h 126"/>
                  <a:gd name="T30" fmla="*/ 97 w 131"/>
                  <a:gd name="T31" fmla="*/ 77 h 126"/>
                  <a:gd name="T32" fmla="*/ 89 w 131"/>
                  <a:gd name="T33" fmla="*/ 73 h 126"/>
                  <a:gd name="T34" fmla="*/ 114 w 131"/>
                  <a:gd name="T35" fmla="*/ 82 h 126"/>
                  <a:gd name="T36" fmla="*/ 127 w 131"/>
                  <a:gd name="T37" fmla="*/ 64 h 126"/>
                  <a:gd name="T38" fmla="*/ 120 w 131"/>
                  <a:gd name="T39" fmla="*/ 64 h 126"/>
                  <a:gd name="T40" fmla="*/ 130 w 131"/>
                  <a:gd name="T41" fmla="*/ 47 h 126"/>
                  <a:gd name="T42" fmla="*/ 121 w 131"/>
                  <a:gd name="T43" fmla="*/ 52 h 126"/>
                  <a:gd name="T44" fmla="*/ 126 w 131"/>
                  <a:gd name="T45" fmla="*/ 44 h 126"/>
                  <a:gd name="T46" fmla="*/ 121 w 131"/>
                  <a:gd name="T47" fmla="*/ 39 h 126"/>
                  <a:gd name="T48" fmla="*/ 119 w 131"/>
                  <a:gd name="T49" fmla="*/ 22 h 126"/>
                  <a:gd name="T50" fmla="*/ 80 w 131"/>
                  <a:gd name="T51" fmla="*/ 9 h 126"/>
                  <a:gd name="T52" fmla="*/ 94 w 131"/>
                  <a:gd name="T53" fmla="*/ 6 h 126"/>
                  <a:gd name="T54" fmla="*/ 120 w 131"/>
                  <a:gd name="T55" fmla="*/ 40 h 126"/>
                  <a:gd name="T56" fmla="*/ 115 w 131"/>
                  <a:gd name="T57" fmla="*/ 36 h 126"/>
                  <a:gd name="T58" fmla="*/ 103 w 131"/>
                  <a:gd name="T59" fmla="*/ 27 h 126"/>
                  <a:gd name="T60" fmla="*/ 100 w 131"/>
                  <a:gd name="T61" fmla="*/ 25 h 126"/>
                  <a:gd name="T62" fmla="*/ 97 w 131"/>
                  <a:gd name="T63" fmla="*/ 50 h 126"/>
                  <a:gd name="T64" fmla="*/ 74 w 131"/>
                  <a:gd name="T65" fmla="*/ 39 h 126"/>
                  <a:gd name="T66" fmla="*/ 55 w 131"/>
                  <a:gd name="T67" fmla="*/ 36 h 126"/>
                  <a:gd name="T68" fmla="*/ 47 w 131"/>
                  <a:gd name="T69" fmla="*/ 36 h 126"/>
                  <a:gd name="T70" fmla="*/ 30 w 131"/>
                  <a:gd name="T71" fmla="*/ 41 h 126"/>
                  <a:gd name="T72" fmla="*/ 45 w 131"/>
                  <a:gd name="T73" fmla="*/ 49 h 126"/>
                  <a:gd name="T74" fmla="*/ 31 w 131"/>
                  <a:gd name="T75" fmla="*/ 54 h 126"/>
                  <a:gd name="T76" fmla="*/ 19 w 131"/>
                  <a:gd name="T77" fmla="*/ 49 h 126"/>
                  <a:gd name="T78" fmla="*/ 15 w 131"/>
                  <a:gd name="T79" fmla="*/ 52 h 126"/>
                  <a:gd name="T80" fmla="*/ 4 w 131"/>
                  <a:gd name="T81" fmla="*/ 58 h 126"/>
                  <a:gd name="T82" fmla="*/ 15 w 131"/>
                  <a:gd name="T83" fmla="*/ 73 h 126"/>
                  <a:gd name="T84" fmla="*/ 8 w 131"/>
                  <a:gd name="T85" fmla="*/ 79 h 126"/>
                  <a:gd name="T86" fmla="*/ 4 w 131"/>
                  <a:gd name="T87" fmla="*/ 89 h 126"/>
                  <a:gd name="T88" fmla="*/ 8 w 131"/>
                  <a:gd name="T89" fmla="*/ 107 h 126"/>
                  <a:gd name="T90" fmla="*/ 16 w 131"/>
                  <a:gd name="T91" fmla="*/ 96 h 126"/>
                  <a:gd name="T92" fmla="*/ 15 w 131"/>
                  <a:gd name="T93" fmla="*/ 114 h 126"/>
                  <a:gd name="T94" fmla="*/ 71 w 131"/>
                  <a:gd name="T95" fmla="*/ 126 h 126"/>
                  <a:gd name="T96" fmla="*/ 106 w 131"/>
                  <a:gd name="T97" fmla="*/ 44 h 126"/>
                  <a:gd name="T98" fmla="*/ 116 w 131"/>
                  <a:gd name="T99" fmla="*/ 70 h 126"/>
                  <a:gd name="T100" fmla="*/ 106 w 131"/>
                  <a:gd name="T101" fmla="*/ 4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71" y="126"/>
                    </a:move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18"/>
                      <a:pt x="16" y="122"/>
                      <a:pt x="17" y="126"/>
                    </a:cubicBezTo>
                    <a:cubicBezTo>
                      <a:pt x="71" y="126"/>
                      <a:pt x="71" y="126"/>
                      <a:pt x="71" y="126"/>
                    </a:cubicBezTo>
                    <a:cubicBezTo>
                      <a:pt x="71" y="126"/>
                      <a:pt x="71" y="126"/>
                      <a:pt x="71" y="126"/>
                    </a:cubicBezTo>
                    <a:close/>
                    <a:moveTo>
                      <a:pt x="106" y="44"/>
                    </a:move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859"/>
              <p:cNvSpPr/>
              <p:nvPr/>
            </p:nvSpPr>
            <p:spPr bwMode="auto">
              <a:xfrm>
                <a:off x="658" y="4206"/>
                <a:ext cx="57" cy="52"/>
              </a:xfrm>
              <a:custGeom>
                <a:avLst/>
                <a:gdLst>
                  <a:gd name="T0" fmla="*/ 7 w 24"/>
                  <a:gd name="T1" fmla="*/ 4 h 22"/>
                  <a:gd name="T2" fmla="*/ 6 w 24"/>
                  <a:gd name="T3" fmla="*/ 15 h 22"/>
                  <a:gd name="T4" fmla="*/ 11 w 24"/>
                  <a:gd name="T5" fmla="*/ 13 h 22"/>
                  <a:gd name="T6" fmla="*/ 13 w 24"/>
                  <a:gd name="T7" fmla="*/ 15 h 22"/>
                  <a:gd name="T8" fmla="*/ 9 w 24"/>
                  <a:gd name="T9" fmla="*/ 22 h 22"/>
                  <a:gd name="T10" fmla="*/ 20 w 24"/>
                  <a:gd name="T11" fmla="*/ 22 h 22"/>
                  <a:gd name="T12" fmla="*/ 7 w 24"/>
                  <a:gd name="T13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2">
                    <a:moveTo>
                      <a:pt x="7" y="4"/>
                    </a:moveTo>
                    <a:cubicBezTo>
                      <a:pt x="0" y="7"/>
                      <a:pt x="2" y="14"/>
                      <a:pt x="6" y="15"/>
                    </a:cubicBezTo>
                    <a:cubicBezTo>
                      <a:pt x="9" y="16"/>
                      <a:pt x="11" y="13"/>
                      <a:pt x="11" y="13"/>
                    </a:cubicBezTo>
                    <a:cubicBezTo>
                      <a:pt x="11" y="13"/>
                      <a:pt x="12" y="14"/>
                      <a:pt x="13" y="15"/>
                    </a:cubicBezTo>
                    <a:cubicBezTo>
                      <a:pt x="13" y="16"/>
                      <a:pt x="12" y="21"/>
                      <a:pt x="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4" y="10"/>
                      <a:pt x="14" y="0"/>
                      <a:pt x="7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860"/>
              <p:cNvSpPr/>
              <p:nvPr/>
            </p:nvSpPr>
            <p:spPr bwMode="auto">
              <a:xfrm>
                <a:off x="755" y="394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861"/>
              <p:cNvSpPr/>
              <p:nvPr/>
            </p:nvSpPr>
            <p:spPr bwMode="auto">
              <a:xfrm>
                <a:off x="717" y="397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862"/>
              <p:cNvSpPr/>
              <p:nvPr/>
            </p:nvSpPr>
            <p:spPr bwMode="auto">
              <a:xfrm>
                <a:off x="646" y="397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863"/>
              <p:cNvSpPr/>
              <p:nvPr/>
            </p:nvSpPr>
            <p:spPr bwMode="auto">
              <a:xfrm>
                <a:off x="696" y="398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864"/>
              <p:cNvSpPr/>
              <p:nvPr/>
            </p:nvSpPr>
            <p:spPr bwMode="auto">
              <a:xfrm>
                <a:off x="625" y="3959"/>
                <a:ext cx="59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865"/>
              <p:cNvSpPr/>
              <p:nvPr/>
            </p:nvSpPr>
            <p:spPr bwMode="auto">
              <a:xfrm>
                <a:off x="627" y="399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866"/>
              <p:cNvSpPr/>
              <p:nvPr/>
            </p:nvSpPr>
            <p:spPr bwMode="auto">
              <a:xfrm>
                <a:off x="656" y="402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867"/>
              <p:cNvSpPr/>
              <p:nvPr/>
            </p:nvSpPr>
            <p:spPr bwMode="auto">
              <a:xfrm>
                <a:off x="746" y="38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868"/>
              <p:cNvSpPr/>
              <p:nvPr/>
            </p:nvSpPr>
            <p:spPr bwMode="auto">
              <a:xfrm>
                <a:off x="729" y="388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869"/>
              <p:cNvSpPr/>
              <p:nvPr/>
            </p:nvSpPr>
            <p:spPr bwMode="auto">
              <a:xfrm>
                <a:off x="739" y="401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870"/>
              <p:cNvSpPr/>
              <p:nvPr/>
            </p:nvSpPr>
            <p:spPr bwMode="auto">
              <a:xfrm>
                <a:off x="644" y="414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871"/>
              <p:cNvSpPr/>
              <p:nvPr/>
            </p:nvSpPr>
            <p:spPr bwMode="auto">
              <a:xfrm>
                <a:off x="708" y="387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872"/>
              <p:cNvSpPr/>
              <p:nvPr/>
            </p:nvSpPr>
            <p:spPr bwMode="auto">
              <a:xfrm>
                <a:off x="912" y="4206"/>
                <a:ext cx="54" cy="52"/>
              </a:xfrm>
              <a:custGeom>
                <a:avLst/>
                <a:gdLst>
                  <a:gd name="T0" fmla="*/ 11 w 23"/>
                  <a:gd name="T1" fmla="*/ 15 h 22"/>
                  <a:gd name="T2" fmla="*/ 12 w 23"/>
                  <a:gd name="T3" fmla="*/ 13 h 22"/>
                  <a:gd name="T4" fmla="*/ 17 w 23"/>
                  <a:gd name="T5" fmla="*/ 15 h 22"/>
                  <a:gd name="T6" fmla="*/ 16 w 23"/>
                  <a:gd name="T7" fmla="*/ 4 h 22"/>
                  <a:gd name="T8" fmla="*/ 3 w 23"/>
                  <a:gd name="T9" fmla="*/ 22 h 22"/>
                  <a:gd name="T10" fmla="*/ 15 w 23"/>
                  <a:gd name="T11" fmla="*/ 22 h 22"/>
                  <a:gd name="T12" fmla="*/ 11 w 23"/>
                  <a:gd name="T13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2">
                    <a:moveTo>
                      <a:pt x="11" y="15"/>
                    </a:moveTo>
                    <a:cubicBezTo>
                      <a:pt x="11" y="14"/>
                      <a:pt x="12" y="13"/>
                      <a:pt x="12" y="13"/>
                    </a:cubicBezTo>
                    <a:cubicBezTo>
                      <a:pt x="12" y="13"/>
                      <a:pt x="14" y="16"/>
                      <a:pt x="17" y="15"/>
                    </a:cubicBezTo>
                    <a:cubicBezTo>
                      <a:pt x="21" y="14"/>
                      <a:pt x="23" y="7"/>
                      <a:pt x="16" y="4"/>
                    </a:cubicBezTo>
                    <a:cubicBezTo>
                      <a:pt x="10" y="0"/>
                      <a:pt x="0" y="10"/>
                      <a:pt x="3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1" y="21"/>
                      <a:pt x="10" y="16"/>
                      <a:pt x="11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873"/>
              <p:cNvSpPr>
                <a:spLocks noEditPoints="1"/>
              </p:cNvSpPr>
              <p:nvPr/>
            </p:nvSpPr>
            <p:spPr bwMode="auto">
              <a:xfrm>
                <a:off x="812" y="3959"/>
                <a:ext cx="311" cy="299"/>
              </a:xfrm>
              <a:custGeom>
                <a:avLst/>
                <a:gdLst>
                  <a:gd name="T0" fmla="*/ 115 w 131"/>
                  <a:gd name="T1" fmla="*/ 96 h 126"/>
                  <a:gd name="T2" fmla="*/ 123 w 131"/>
                  <a:gd name="T3" fmla="*/ 107 h 126"/>
                  <a:gd name="T4" fmla="*/ 127 w 131"/>
                  <a:gd name="T5" fmla="*/ 89 h 126"/>
                  <a:gd name="T6" fmla="*/ 124 w 131"/>
                  <a:gd name="T7" fmla="*/ 79 h 126"/>
                  <a:gd name="T8" fmla="*/ 116 w 131"/>
                  <a:gd name="T9" fmla="*/ 73 h 126"/>
                  <a:gd name="T10" fmla="*/ 127 w 131"/>
                  <a:gd name="T11" fmla="*/ 58 h 126"/>
                  <a:gd name="T12" fmla="*/ 116 w 131"/>
                  <a:gd name="T13" fmla="*/ 52 h 126"/>
                  <a:gd name="T14" fmla="*/ 112 w 131"/>
                  <a:gd name="T15" fmla="*/ 49 h 126"/>
                  <a:gd name="T16" fmla="*/ 101 w 131"/>
                  <a:gd name="T17" fmla="*/ 54 h 126"/>
                  <a:gd name="T18" fmla="*/ 86 w 131"/>
                  <a:gd name="T19" fmla="*/ 49 h 126"/>
                  <a:gd name="T20" fmla="*/ 102 w 131"/>
                  <a:gd name="T21" fmla="*/ 41 h 126"/>
                  <a:gd name="T22" fmla="*/ 84 w 131"/>
                  <a:gd name="T23" fmla="*/ 36 h 126"/>
                  <a:gd name="T24" fmla="*/ 77 w 131"/>
                  <a:gd name="T25" fmla="*/ 36 h 126"/>
                  <a:gd name="T26" fmla="*/ 57 w 131"/>
                  <a:gd name="T27" fmla="*/ 39 h 126"/>
                  <a:gd name="T28" fmla="*/ 34 w 131"/>
                  <a:gd name="T29" fmla="*/ 50 h 126"/>
                  <a:gd name="T30" fmla="*/ 31 w 131"/>
                  <a:gd name="T31" fmla="*/ 25 h 126"/>
                  <a:gd name="T32" fmla="*/ 28 w 131"/>
                  <a:gd name="T33" fmla="*/ 27 h 126"/>
                  <a:gd name="T34" fmla="*/ 17 w 131"/>
                  <a:gd name="T35" fmla="*/ 36 h 126"/>
                  <a:gd name="T36" fmla="*/ 12 w 131"/>
                  <a:gd name="T37" fmla="*/ 40 h 126"/>
                  <a:gd name="T38" fmla="*/ 37 w 131"/>
                  <a:gd name="T39" fmla="*/ 6 h 126"/>
                  <a:gd name="T40" fmla="*/ 51 w 131"/>
                  <a:gd name="T41" fmla="*/ 9 h 126"/>
                  <a:gd name="T42" fmla="*/ 13 w 131"/>
                  <a:gd name="T43" fmla="*/ 22 h 126"/>
                  <a:gd name="T44" fmla="*/ 10 w 131"/>
                  <a:gd name="T45" fmla="*/ 39 h 126"/>
                  <a:gd name="T46" fmla="*/ 5 w 131"/>
                  <a:gd name="T47" fmla="*/ 44 h 126"/>
                  <a:gd name="T48" fmla="*/ 10 w 131"/>
                  <a:gd name="T49" fmla="*/ 52 h 126"/>
                  <a:gd name="T50" fmla="*/ 2 w 131"/>
                  <a:gd name="T51" fmla="*/ 47 h 126"/>
                  <a:gd name="T52" fmla="*/ 11 w 131"/>
                  <a:gd name="T53" fmla="*/ 64 h 126"/>
                  <a:gd name="T54" fmla="*/ 5 w 131"/>
                  <a:gd name="T55" fmla="*/ 64 h 126"/>
                  <a:gd name="T56" fmla="*/ 17 w 131"/>
                  <a:gd name="T57" fmla="*/ 82 h 126"/>
                  <a:gd name="T58" fmla="*/ 42 w 131"/>
                  <a:gd name="T59" fmla="*/ 73 h 126"/>
                  <a:gd name="T60" fmla="*/ 34 w 131"/>
                  <a:gd name="T61" fmla="*/ 77 h 126"/>
                  <a:gd name="T62" fmla="*/ 24 w 131"/>
                  <a:gd name="T63" fmla="*/ 64 h 126"/>
                  <a:gd name="T64" fmla="*/ 57 w 131"/>
                  <a:gd name="T65" fmla="*/ 73 h 126"/>
                  <a:gd name="T66" fmla="*/ 64 w 131"/>
                  <a:gd name="T67" fmla="*/ 76 h 126"/>
                  <a:gd name="T68" fmla="*/ 71 w 131"/>
                  <a:gd name="T69" fmla="*/ 80 h 126"/>
                  <a:gd name="T70" fmla="*/ 56 w 131"/>
                  <a:gd name="T71" fmla="*/ 51 h 126"/>
                  <a:gd name="T72" fmla="*/ 77 w 131"/>
                  <a:gd name="T73" fmla="*/ 79 h 126"/>
                  <a:gd name="T74" fmla="*/ 79 w 131"/>
                  <a:gd name="T75" fmla="*/ 83 h 126"/>
                  <a:gd name="T76" fmla="*/ 87 w 131"/>
                  <a:gd name="T77" fmla="*/ 99 h 126"/>
                  <a:gd name="T78" fmla="*/ 97 w 131"/>
                  <a:gd name="T79" fmla="*/ 89 h 126"/>
                  <a:gd name="T80" fmla="*/ 99 w 131"/>
                  <a:gd name="T81" fmla="*/ 82 h 126"/>
                  <a:gd name="T82" fmla="*/ 79 w 131"/>
                  <a:gd name="T83" fmla="*/ 108 h 126"/>
                  <a:gd name="T84" fmla="*/ 76 w 131"/>
                  <a:gd name="T85" fmla="*/ 97 h 126"/>
                  <a:gd name="T86" fmla="*/ 103 w 131"/>
                  <a:gd name="T87" fmla="*/ 103 h 126"/>
                  <a:gd name="T88" fmla="*/ 102 w 131"/>
                  <a:gd name="T89" fmla="*/ 108 h 126"/>
                  <a:gd name="T90" fmla="*/ 67 w 131"/>
                  <a:gd name="T91" fmla="*/ 115 h 126"/>
                  <a:gd name="T92" fmla="*/ 60 w 131"/>
                  <a:gd name="T93" fmla="*/ 126 h 126"/>
                  <a:gd name="T94" fmla="*/ 116 w 131"/>
                  <a:gd name="T95" fmla="*/ 114 h 126"/>
                  <a:gd name="T96" fmla="*/ 22 w 131"/>
                  <a:gd name="T97" fmla="*/ 56 h 126"/>
                  <a:gd name="T98" fmla="*/ 14 w 131"/>
                  <a:gd name="T99" fmla="*/ 53 h 126"/>
                  <a:gd name="T100" fmla="*/ 22 w 131"/>
                  <a:gd name="T101" fmla="*/ 5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112" y="88"/>
                    </a:move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60" y="126"/>
                      <a:pt x="60" y="126"/>
                      <a:pt x="60" y="126"/>
                    </a:cubicBezTo>
                    <a:cubicBezTo>
                      <a:pt x="114" y="126"/>
                      <a:pt x="114" y="126"/>
                      <a:pt x="114" y="126"/>
                    </a:cubicBezTo>
                    <a:cubicBezTo>
                      <a:pt x="116" y="122"/>
                      <a:pt x="116" y="118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874"/>
              <p:cNvSpPr/>
              <p:nvPr/>
            </p:nvSpPr>
            <p:spPr bwMode="auto">
              <a:xfrm>
                <a:off x="829" y="394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875"/>
              <p:cNvSpPr/>
              <p:nvPr/>
            </p:nvSpPr>
            <p:spPr bwMode="auto">
              <a:xfrm>
                <a:off x="845" y="397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876"/>
              <p:cNvSpPr/>
              <p:nvPr/>
            </p:nvSpPr>
            <p:spPr bwMode="auto">
              <a:xfrm>
                <a:off x="926" y="397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877"/>
              <p:cNvSpPr/>
              <p:nvPr/>
            </p:nvSpPr>
            <p:spPr bwMode="auto">
              <a:xfrm>
                <a:off x="900" y="398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878"/>
              <p:cNvSpPr/>
              <p:nvPr/>
            </p:nvSpPr>
            <p:spPr bwMode="auto">
              <a:xfrm>
                <a:off x="940" y="3959"/>
                <a:ext cx="62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879"/>
              <p:cNvSpPr/>
              <p:nvPr/>
            </p:nvSpPr>
            <p:spPr bwMode="auto">
              <a:xfrm>
                <a:off x="964" y="399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880"/>
              <p:cNvSpPr/>
              <p:nvPr/>
            </p:nvSpPr>
            <p:spPr bwMode="auto">
              <a:xfrm>
                <a:off x="921" y="402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881"/>
              <p:cNvSpPr/>
              <p:nvPr/>
            </p:nvSpPr>
            <p:spPr bwMode="auto">
              <a:xfrm>
                <a:off x="879" y="38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882"/>
              <p:cNvSpPr/>
              <p:nvPr/>
            </p:nvSpPr>
            <p:spPr bwMode="auto">
              <a:xfrm>
                <a:off x="822" y="388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883"/>
              <p:cNvSpPr/>
              <p:nvPr/>
            </p:nvSpPr>
            <p:spPr bwMode="auto">
              <a:xfrm>
                <a:off x="886" y="401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884"/>
              <p:cNvSpPr/>
              <p:nvPr/>
            </p:nvSpPr>
            <p:spPr bwMode="auto">
              <a:xfrm>
                <a:off x="981" y="414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885"/>
              <p:cNvSpPr/>
              <p:nvPr/>
            </p:nvSpPr>
            <p:spPr bwMode="auto">
              <a:xfrm>
                <a:off x="876" y="387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886"/>
              <p:cNvSpPr>
                <a:spLocks noEditPoints="1"/>
              </p:cNvSpPr>
              <p:nvPr/>
            </p:nvSpPr>
            <p:spPr bwMode="auto">
              <a:xfrm>
                <a:off x="774" y="379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887"/>
              <p:cNvSpPr/>
              <p:nvPr/>
            </p:nvSpPr>
            <p:spPr bwMode="auto">
              <a:xfrm>
                <a:off x="1306" y="2469"/>
                <a:ext cx="16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888"/>
              <p:cNvSpPr/>
              <p:nvPr/>
            </p:nvSpPr>
            <p:spPr bwMode="auto">
              <a:xfrm>
                <a:off x="1303" y="242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Oval 889"/>
              <p:cNvSpPr>
                <a:spLocks noChangeArrowheads="1"/>
              </p:cNvSpPr>
              <p:nvPr/>
            </p:nvSpPr>
            <p:spPr bwMode="auto">
              <a:xfrm>
                <a:off x="1311" y="243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Oval 890"/>
              <p:cNvSpPr>
                <a:spLocks noChangeArrowheads="1"/>
              </p:cNvSpPr>
              <p:nvPr/>
            </p:nvSpPr>
            <p:spPr bwMode="auto">
              <a:xfrm>
                <a:off x="1311" y="244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Oval 891"/>
              <p:cNvSpPr>
                <a:spLocks noChangeArrowheads="1"/>
              </p:cNvSpPr>
              <p:nvPr/>
            </p:nvSpPr>
            <p:spPr bwMode="auto">
              <a:xfrm>
                <a:off x="1311" y="245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892"/>
              <p:cNvSpPr>
                <a:spLocks noEditPoints="1"/>
              </p:cNvSpPr>
              <p:nvPr/>
            </p:nvSpPr>
            <p:spPr bwMode="auto">
              <a:xfrm>
                <a:off x="1208" y="2407"/>
                <a:ext cx="212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Oval 893"/>
              <p:cNvSpPr>
                <a:spLocks noChangeArrowheads="1"/>
              </p:cNvSpPr>
              <p:nvPr/>
            </p:nvSpPr>
            <p:spPr bwMode="auto">
              <a:xfrm>
                <a:off x="1311" y="245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894"/>
              <p:cNvSpPr>
                <a:spLocks noEditPoints="1"/>
              </p:cNvSpPr>
              <p:nvPr/>
            </p:nvSpPr>
            <p:spPr bwMode="auto">
              <a:xfrm>
                <a:off x="1002" y="218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895"/>
              <p:cNvSpPr/>
              <p:nvPr/>
            </p:nvSpPr>
            <p:spPr bwMode="auto">
              <a:xfrm>
                <a:off x="1256" y="216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896"/>
              <p:cNvSpPr/>
              <p:nvPr/>
            </p:nvSpPr>
            <p:spPr bwMode="auto">
              <a:xfrm>
                <a:off x="1218" y="219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897"/>
              <p:cNvSpPr/>
              <p:nvPr/>
            </p:nvSpPr>
            <p:spPr bwMode="auto">
              <a:xfrm>
                <a:off x="1147" y="219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898"/>
              <p:cNvSpPr/>
              <p:nvPr/>
            </p:nvSpPr>
            <p:spPr bwMode="auto">
              <a:xfrm>
                <a:off x="1197" y="220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899"/>
              <p:cNvSpPr/>
              <p:nvPr/>
            </p:nvSpPr>
            <p:spPr bwMode="auto">
              <a:xfrm>
                <a:off x="1125" y="218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900"/>
              <p:cNvSpPr/>
              <p:nvPr/>
            </p:nvSpPr>
            <p:spPr bwMode="auto">
              <a:xfrm>
                <a:off x="1128" y="221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901"/>
              <p:cNvSpPr/>
              <p:nvPr/>
            </p:nvSpPr>
            <p:spPr bwMode="auto">
              <a:xfrm>
                <a:off x="1156" y="2246"/>
                <a:ext cx="48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902"/>
              <p:cNvSpPr/>
              <p:nvPr/>
            </p:nvSpPr>
            <p:spPr bwMode="auto">
              <a:xfrm>
                <a:off x="1230" y="2128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903"/>
              <p:cNvSpPr/>
              <p:nvPr/>
            </p:nvSpPr>
            <p:spPr bwMode="auto">
              <a:xfrm>
                <a:off x="1239" y="223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904"/>
              <p:cNvSpPr/>
              <p:nvPr/>
            </p:nvSpPr>
            <p:spPr bwMode="auto">
              <a:xfrm>
                <a:off x="1144" y="236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905"/>
              <p:cNvSpPr/>
              <p:nvPr/>
            </p:nvSpPr>
            <p:spPr bwMode="auto">
              <a:xfrm>
                <a:off x="1216" y="2128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906"/>
              <p:cNvSpPr/>
              <p:nvPr/>
            </p:nvSpPr>
            <p:spPr bwMode="auto">
              <a:xfrm>
                <a:off x="1080" y="254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907"/>
              <p:cNvSpPr/>
              <p:nvPr/>
            </p:nvSpPr>
            <p:spPr bwMode="auto">
              <a:xfrm>
                <a:off x="1047" y="2519"/>
                <a:ext cx="145" cy="141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908"/>
              <p:cNvSpPr>
                <a:spLocks noEditPoints="1"/>
              </p:cNvSpPr>
              <p:nvPr/>
            </p:nvSpPr>
            <p:spPr bwMode="auto">
              <a:xfrm>
                <a:off x="1313" y="218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909"/>
              <p:cNvSpPr/>
              <p:nvPr/>
            </p:nvSpPr>
            <p:spPr bwMode="auto">
              <a:xfrm>
                <a:off x="1330" y="216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910"/>
              <p:cNvSpPr/>
              <p:nvPr/>
            </p:nvSpPr>
            <p:spPr bwMode="auto">
              <a:xfrm>
                <a:off x="1346" y="219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911"/>
              <p:cNvSpPr/>
              <p:nvPr/>
            </p:nvSpPr>
            <p:spPr bwMode="auto">
              <a:xfrm>
                <a:off x="1427" y="219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912"/>
              <p:cNvSpPr/>
              <p:nvPr/>
            </p:nvSpPr>
            <p:spPr bwMode="auto">
              <a:xfrm>
                <a:off x="1401" y="220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913"/>
              <p:cNvSpPr/>
              <p:nvPr/>
            </p:nvSpPr>
            <p:spPr bwMode="auto">
              <a:xfrm>
                <a:off x="1441" y="218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914"/>
              <p:cNvSpPr/>
              <p:nvPr/>
            </p:nvSpPr>
            <p:spPr bwMode="auto">
              <a:xfrm>
                <a:off x="1465" y="221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915"/>
              <p:cNvSpPr/>
              <p:nvPr/>
            </p:nvSpPr>
            <p:spPr bwMode="auto">
              <a:xfrm>
                <a:off x="1422" y="224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916"/>
              <p:cNvSpPr/>
              <p:nvPr/>
            </p:nvSpPr>
            <p:spPr bwMode="auto">
              <a:xfrm>
                <a:off x="1322" y="2128"/>
                <a:ext cx="74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917"/>
              <p:cNvSpPr/>
              <p:nvPr/>
            </p:nvSpPr>
            <p:spPr bwMode="auto">
              <a:xfrm>
                <a:off x="1386" y="223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918"/>
              <p:cNvSpPr/>
              <p:nvPr/>
            </p:nvSpPr>
            <p:spPr bwMode="auto">
              <a:xfrm>
                <a:off x="1481" y="236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919"/>
              <p:cNvSpPr/>
              <p:nvPr/>
            </p:nvSpPr>
            <p:spPr bwMode="auto">
              <a:xfrm>
                <a:off x="1377" y="2128"/>
                <a:ext cx="33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920"/>
              <p:cNvSpPr/>
              <p:nvPr/>
            </p:nvSpPr>
            <p:spPr bwMode="auto">
              <a:xfrm>
                <a:off x="1313" y="254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921"/>
              <p:cNvSpPr/>
              <p:nvPr/>
            </p:nvSpPr>
            <p:spPr bwMode="auto">
              <a:xfrm>
                <a:off x="1434" y="2519"/>
                <a:ext cx="145" cy="141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922"/>
              <p:cNvSpPr/>
              <p:nvPr/>
            </p:nvSpPr>
            <p:spPr bwMode="auto">
              <a:xfrm>
                <a:off x="1277" y="258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923"/>
              <p:cNvSpPr/>
              <p:nvPr/>
            </p:nvSpPr>
            <p:spPr bwMode="auto">
              <a:xfrm>
                <a:off x="1280" y="2128"/>
                <a:ext cx="66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924"/>
              <p:cNvSpPr/>
              <p:nvPr/>
            </p:nvSpPr>
            <p:spPr bwMode="auto">
              <a:xfrm>
                <a:off x="1306" y="3179"/>
                <a:ext cx="16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925"/>
              <p:cNvSpPr/>
              <p:nvPr/>
            </p:nvSpPr>
            <p:spPr bwMode="auto">
              <a:xfrm>
                <a:off x="1303" y="313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Oval 926"/>
              <p:cNvSpPr>
                <a:spLocks noChangeArrowheads="1"/>
              </p:cNvSpPr>
              <p:nvPr/>
            </p:nvSpPr>
            <p:spPr bwMode="auto">
              <a:xfrm>
                <a:off x="1311" y="314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Oval 927"/>
              <p:cNvSpPr>
                <a:spLocks noChangeArrowheads="1"/>
              </p:cNvSpPr>
              <p:nvPr/>
            </p:nvSpPr>
            <p:spPr bwMode="auto">
              <a:xfrm>
                <a:off x="1311" y="3153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Oval 928"/>
              <p:cNvSpPr>
                <a:spLocks noChangeArrowheads="1"/>
              </p:cNvSpPr>
              <p:nvPr/>
            </p:nvSpPr>
            <p:spPr bwMode="auto">
              <a:xfrm>
                <a:off x="1311" y="316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929"/>
              <p:cNvSpPr>
                <a:spLocks noEditPoints="1"/>
              </p:cNvSpPr>
              <p:nvPr/>
            </p:nvSpPr>
            <p:spPr bwMode="auto">
              <a:xfrm>
                <a:off x="1208" y="3117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Oval 930"/>
              <p:cNvSpPr>
                <a:spLocks noChangeArrowheads="1"/>
              </p:cNvSpPr>
              <p:nvPr/>
            </p:nvSpPr>
            <p:spPr bwMode="auto">
              <a:xfrm>
                <a:off x="1311" y="316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931"/>
              <p:cNvSpPr>
                <a:spLocks noEditPoints="1"/>
              </p:cNvSpPr>
              <p:nvPr/>
            </p:nvSpPr>
            <p:spPr bwMode="auto">
              <a:xfrm>
                <a:off x="1002" y="289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932"/>
              <p:cNvSpPr/>
              <p:nvPr/>
            </p:nvSpPr>
            <p:spPr bwMode="auto">
              <a:xfrm>
                <a:off x="1256" y="287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933"/>
              <p:cNvSpPr/>
              <p:nvPr/>
            </p:nvSpPr>
            <p:spPr bwMode="auto">
              <a:xfrm>
                <a:off x="1218" y="2907"/>
                <a:ext cx="62" cy="63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934"/>
              <p:cNvSpPr/>
              <p:nvPr/>
            </p:nvSpPr>
            <p:spPr bwMode="auto">
              <a:xfrm>
                <a:off x="1147" y="290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935"/>
              <p:cNvSpPr/>
              <p:nvPr/>
            </p:nvSpPr>
            <p:spPr bwMode="auto">
              <a:xfrm>
                <a:off x="1197" y="291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936"/>
              <p:cNvSpPr/>
              <p:nvPr/>
            </p:nvSpPr>
            <p:spPr bwMode="auto">
              <a:xfrm>
                <a:off x="1125" y="289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937"/>
              <p:cNvSpPr/>
              <p:nvPr/>
            </p:nvSpPr>
            <p:spPr bwMode="auto">
              <a:xfrm>
                <a:off x="1128" y="292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938"/>
              <p:cNvSpPr/>
              <p:nvPr/>
            </p:nvSpPr>
            <p:spPr bwMode="auto">
              <a:xfrm>
                <a:off x="1156" y="2956"/>
                <a:ext cx="48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939"/>
              <p:cNvSpPr/>
              <p:nvPr/>
            </p:nvSpPr>
            <p:spPr bwMode="auto">
              <a:xfrm>
                <a:off x="1246" y="28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940"/>
              <p:cNvSpPr/>
              <p:nvPr/>
            </p:nvSpPr>
            <p:spPr bwMode="auto">
              <a:xfrm>
                <a:off x="1230" y="281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941"/>
              <p:cNvSpPr/>
              <p:nvPr/>
            </p:nvSpPr>
            <p:spPr bwMode="auto">
              <a:xfrm>
                <a:off x="1239" y="294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942"/>
              <p:cNvSpPr/>
              <p:nvPr/>
            </p:nvSpPr>
            <p:spPr bwMode="auto">
              <a:xfrm>
                <a:off x="1144" y="307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943"/>
              <p:cNvSpPr/>
              <p:nvPr/>
            </p:nvSpPr>
            <p:spPr bwMode="auto">
              <a:xfrm>
                <a:off x="1208" y="2807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944"/>
              <p:cNvSpPr/>
              <p:nvPr/>
            </p:nvSpPr>
            <p:spPr bwMode="auto">
              <a:xfrm>
                <a:off x="1080" y="325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945"/>
              <p:cNvSpPr/>
              <p:nvPr/>
            </p:nvSpPr>
            <p:spPr bwMode="auto">
              <a:xfrm>
                <a:off x="1047" y="322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946"/>
              <p:cNvSpPr>
                <a:spLocks noEditPoints="1"/>
              </p:cNvSpPr>
              <p:nvPr/>
            </p:nvSpPr>
            <p:spPr bwMode="auto">
              <a:xfrm>
                <a:off x="1313" y="289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947"/>
              <p:cNvSpPr/>
              <p:nvPr/>
            </p:nvSpPr>
            <p:spPr bwMode="auto">
              <a:xfrm>
                <a:off x="1330" y="287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948"/>
              <p:cNvSpPr/>
              <p:nvPr/>
            </p:nvSpPr>
            <p:spPr bwMode="auto">
              <a:xfrm>
                <a:off x="1346" y="2907"/>
                <a:ext cx="64" cy="63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949"/>
              <p:cNvSpPr/>
              <p:nvPr/>
            </p:nvSpPr>
            <p:spPr bwMode="auto">
              <a:xfrm>
                <a:off x="1427" y="2907"/>
                <a:ext cx="54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950"/>
              <p:cNvSpPr/>
              <p:nvPr/>
            </p:nvSpPr>
            <p:spPr bwMode="auto">
              <a:xfrm>
                <a:off x="1401" y="291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951"/>
              <p:cNvSpPr/>
              <p:nvPr/>
            </p:nvSpPr>
            <p:spPr bwMode="auto">
              <a:xfrm>
                <a:off x="1441" y="289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952"/>
              <p:cNvSpPr/>
              <p:nvPr/>
            </p:nvSpPr>
            <p:spPr bwMode="auto">
              <a:xfrm>
                <a:off x="1465" y="292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953"/>
              <p:cNvSpPr/>
              <p:nvPr/>
            </p:nvSpPr>
            <p:spPr bwMode="auto">
              <a:xfrm>
                <a:off x="1422" y="295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954"/>
              <p:cNvSpPr/>
              <p:nvPr/>
            </p:nvSpPr>
            <p:spPr bwMode="auto">
              <a:xfrm>
                <a:off x="1379" y="28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955"/>
              <p:cNvSpPr/>
              <p:nvPr/>
            </p:nvSpPr>
            <p:spPr bwMode="auto">
              <a:xfrm>
                <a:off x="1322" y="2817"/>
                <a:ext cx="74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956"/>
              <p:cNvSpPr/>
              <p:nvPr/>
            </p:nvSpPr>
            <p:spPr bwMode="auto">
              <a:xfrm>
                <a:off x="1386" y="294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957"/>
              <p:cNvSpPr/>
              <p:nvPr/>
            </p:nvSpPr>
            <p:spPr bwMode="auto">
              <a:xfrm>
                <a:off x="1481" y="30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958"/>
              <p:cNvSpPr/>
              <p:nvPr/>
            </p:nvSpPr>
            <p:spPr bwMode="auto">
              <a:xfrm>
                <a:off x="1377" y="2807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959"/>
              <p:cNvSpPr/>
              <p:nvPr/>
            </p:nvSpPr>
            <p:spPr bwMode="auto">
              <a:xfrm>
                <a:off x="1313" y="325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960"/>
              <p:cNvSpPr/>
              <p:nvPr/>
            </p:nvSpPr>
            <p:spPr bwMode="auto">
              <a:xfrm>
                <a:off x="1434" y="322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961"/>
              <p:cNvSpPr/>
              <p:nvPr/>
            </p:nvSpPr>
            <p:spPr bwMode="auto">
              <a:xfrm>
                <a:off x="1277" y="3290"/>
                <a:ext cx="72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962"/>
              <p:cNvSpPr>
                <a:spLocks noEditPoints="1"/>
              </p:cNvSpPr>
              <p:nvPr/>
            </p:nvSpPr>
            <p:spPr bwMode="auto">
              <a:xfrm>
                <a:off x="1275" y="272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963"/>
              <p:cNvSpPr/>
              <p:nvPr/>
            </p:nvSpPr>
            <p:spPr bwMode="auto">
              <a:xfrm>
                <a:off x="1306" y="3888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964"/>
              <p:cNvSpPr/>
              <p:nvPr/>
            </p:nvSpPr>
            <p:spPr bwMode="auto">
              <a:xfrm>
                <a:off x="1303" y="384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Oval 965"/>
              <p:cNvSpPr>
                <a:spLocks noChangeArrowheads="1"/>
              </p:cNvSpPr>
              <p:nvPr/>
            </p:nvSpPr>
            <p:spPr bwMode="auto">
              <a:xfrm>
                <a:off x="1311" y="3858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Oval 966"/>
              <p:cNvSpPr>
                <a:spLocks noChangeArrowheads="1"/>
              </p:cNvSpPr>
              <p:nvPr/>
            </p:nvSpPr>
            <p:spPr bwMode="auto">
              <a:xfrm>
                <a:off x="1311" y="3862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Oval 967"/>
              <p:cNvSpPr>
                <a:spLocks noChangeArrowheads="1"/>
              </p:cNvSpPr>
              <p:nvPr/>
            </p:nvSpPr>
            <p:spPr bwMode="auto">
              <a:xfrm>
                <a:off x="1311" y="387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968"/>
              <p:cNvSpPr>
                <a:spLocks noEditPoints="1"/>
              </p:cNvSpPr>
              <p:nvPr/>
            </p:nvSpPr>
            <p:spPr bwMode="auto">
              <a:xfrm>
                <a:off x="1208" y="3827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Oval 969"/>
              <p:cNvSpPr>
                <a:spLocks noChangeArrowheads="1"/>
              </p:cNvSpPr>
              <p:nvPr/>
            </p:nvSpPr>
            <p:spPr bwMode="auto">
              <a:xfrm>
                <a:off x="1311" y="3877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970"/>
              <p:cNvSpPr>
                <a:spLocks noEditPoints="1"/>
              </p:cNvSpPr>
              <p:nvPr/>
            </p:nvSpPr>
            <p:spPr bwMode="auto">
              <a:xfrm>
                <a:off x="1002" y="360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971"/>
              <p:cNvSpPr/>
              <p:nvPr/>
            </p:nvSpPr>
            <p:spPr bwMode="auto">
              <a:xfrm>
                <a:off x="1256" y="358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972"/>
              <p:cNvSpPr/>
              <p:nvPr/>
            </p:nvSpPr>
            <p:spPr bwMode="auto">
              <a:xfrm>
                <a:off x="1218" y="361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973"/>
              <p:cNvSpPr/>
              <p:nvPr/>
            </p:nvSpPr>
            <p:spPr bwMode="auto">
              <a:xfrm>
                <a:off x="1147" y="361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974"/>
              <p:cNvSpPr/>
              <p:nvPr/>
            </p:nvSpPr>
            <p:spPr bwMode="auto">
              <a:xfrm>
                <a:off x="1197" y="362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975"/>
              <p:cNvSpPr/>
              <p:nvPr/>
            </p:nvSpPr>
            <p:spPr bwMode="auto">
              <a:xfrm>
                <a:off x="1125" y="360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976"/>
              <p:cNvSpPr/>
              <p:nvPr/>
            </p:nvSpPr>
            <p:spPr bwMode="auto">
              <a:xfrm>
                <a:off x="1128" y="363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977"/>
              <p:cNvSpPr/>
              <p:nvPr/>
            </p:nvSpPr>
            <p:spPr bwMode="auto">
              <a:xfrm>
                <a:off x="1156" y="3666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978"/>
              <p:cNvSpPr/>
              <p:nvPr/>
            </p:nvSpPr>
            <p:spPr bwMode="auto">
              <a:xfrm>
                <a:off x="1246" y="35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979"/>
              <p:cNvSpPr/>
              <p:nvPr/>
            </p:nvSpPr>
            <p:spPr bwMode="auto">
              <a:xfrm>
                <a:off x="1230" y="352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980"/>
              <p:cNvSpPr/>
              <p:nvPr/>
            </p:nvSpPr>
            <p:spPr bwMode="auto">
              <a:xfrm>
                <a:off x="1239" y="365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981"/>
              <p:cNvSpPr/>
              <p:nvPr/>
            </p:nvSpPr>
            <p:spPr bwMode="auto">
              <a:xfrm>
                <a:off x="1144" y="378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982"/>
              <p:cNvSpPr/>
              <p:nvPr/>
            </p:nvSpPr>
            <p:spPr bwMode="auto">
              <a:xfrm>
                <a:off x="1208" y="3517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983"/>
              <p:cNvSpPr/>
              <p:nvPr/>
            </p:nvSpPr>
            <p:spPr bwMode="auto">
              <a:xfrm>
                <a:off x="1080" y="395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984"/>
              <p:cNvSpPr/>
              <p:nvPr/>
            </p:nvSpPr>
            <p:spPr bwMode="auto">
              <a:xfrm>
                <a:off x="1047" y="393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985"/>
              <p:cNvSpPr>
                <a:spLocks noEditPoints="1"/>
              </p:cNvSpPr>
              <p:nvPr/>
            </p:nvSpPr>
            <p:spPr bwMode="auto">
              <a:xfrm>
                <a:off x="1313" y="360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986"/>
              <p:cNvSpPr/>
              <p:nvPr/>
            </p:nvSpPr>
            <p:spPr bwMode="auto">
              <a:xfrm>
                <a:off x="1330" y="358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987"/>
              <p:cNvSpPr/>
              <p:nvPr/>
            </p:nvSpPr>
            <p:spPr bwMode="auto">
              <a:xfrm>
                <a:off x="1346" y="361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988"/>
              <p:cNvSpPr/>
              <p:nvPr/>
            </p:nvSpPr>
            <p:spPr bwMode="auto">
              <a:xfrm>
                <a:off x="1427" y="3616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989"/>
              <p:cNvSpPr/>
              <p:nvPr/>
            </p:nvSpPr>
            <p:spPr bwMode="auto">
              <a:xfrm>
                <a:off x="1401" y="362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990"/>
              <p:cNvSpPr/>
              <p:nvPr/>
            </p:nvSpPr>
            <p:spPr bwMode="auto">
              <a:xfrm>
                <a:off x="1441" y="360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991"/>
              <p:cNvSpPr/>
              <p:nvPr/>
            </p:nvSpPr>
            <p:spPr bwMode="auto">
              <a:xfrm>
                <a:off x="1465" y="3633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992"/>
              <p:cNvSpPr/>
              <p:nvPr/>
            </p:nvSpPr>
            <p:spPr bwMode="auto">
              <a:xfrm>
                <a:off x="1422" y="366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993"/>
              <p:cNvSpPr/>
              <p:nvPr/>
            </p:nvSpPr>
            <p:spPr bwMode="auto">
              <a:xfrm>
                <a:off x="1379" y="35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994"/>
              <p:cNvSpPr/>
              <p:nvPr/>
            </p:nvSpPr>
            <p:spPr bwMode="auto">
              <a:xfrm>
                <a:off x="1322" y="3526"/>
                <a:ext cx="74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0" name="Freeform 996"/>
            <p:cNvSpPr/>
            <p:nvPr/>
          </p:nvSpPr>
          <p:spPr bwMode="auto">
            <a:xfrm>
              <a:off x="2200276" y="5797550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97"/>
            <p:cNvSpPr/>
            <p:nvPr/>
          </p:nvSpPr>
          <p:spPr bwMode="auto">
            <a:xfrm>
              <a:off x="2351088" y="60150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98"/>
            <p:cNvSpPr/>
            <p:nvPr/>
          </p:nvSpPr>
          <p:spPr bwMode="auto">
            <a:xfrm>
              <a:off x="2185988" y="5583238"/>
              <a:ext cx="63500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99"/>
            <p:cNvSpPr/>
            <p:nvPr/>
          </p:nvSpPr>
          <p:spPr bwMode="auto">
            <a:xfrm>
              <a:off x="2084388" y="6284913"/>
              <a:ext cx="368300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20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00"/>
            <p:cNvSpPr/>
            <p:nvPr/>
          </p:nvSpPr>
          <p:spPr bwMode="auto">
            <a:xfrm>
              <a:off x="2276476" y="6251575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001"/>
            <p:cNvSpPr/>
            <p:nvPr/>
          </p:nvSpPr>
          <p:spPr bwMode="auto">
            <a:xfrm>
              <a:off x="2027238" y="6350000"/>
              <a:ext cx="114300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002"/>
            <p:cNvSpPr>
              <a:spLocks noEditPoints="1"/>
            </p:cNvSpPr>
            <p:nvPr/>
          </p:nvSpPr>
          <p:spPr bwMode="auto">
            <a:xfrm>
              <a:off x="2024063" y="5459413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03"/>
            <p:cNvSpPr/>
            <p:nvPr/>
          </p:nvSpPr>
          <p:spPr bwMode="auto">
            <a:xfrm>
              <a:off x="1978026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004"/>
            <p:cNvSpPr/>
            <p:nvPr/>
          </p:nvSpPr>
          <p:spPr bwMode="auto">
            <a:xfrm>
              <a:off x="1978026" y="6724650"/>
              <a:ext cx="46038" cy="34925"/>
            </a:xfrm>
            <a:custGeom>
              <a:avLst/>
              <a:gdLst>
                <a:gd name="T0" fmla="*/ 5 w 12"/>
                <a:gd name="T1" fmla="*/ 3 h 9"/>
                <a:gd name="T2" fmla="*/ 0 w 12"/>
                <a:gd name="T3" fmla="*/ 0 h 9"/>
                <a:gd name="T4" fmla="*/ 1 w 12"/>
                <a:gd name="T5" fmla="*/ 8 h 9"/>
                <a:gd name="T6" fmla="*/ 0 w 12"/>
                <a:gd name="T7" fmla="*/ 9 h 9"/>
                <a:gd name="T8" fmla="*/ 12 w 12"/>
                <a:gd name="T9" fmla="*/ 9 h 9"/>
                <a:gd name="T10" fmla="*/ 5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5" y="3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1"/>
                    <a:pt x="2" y="3"/>
                    <a:pt x="1" y="8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6"/>
                    <a:pt x="6" y="3"/>
                    <a:pt x="5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005"/>
            <p:cNvSpPr/>
            <p:nvPr/>
          </p:nvSpPr>
          <p:spPr bwMode="auto">
            <a:xfrm>
              <a:off x="1917701" y="6710363"/>
              <a:ext cx="57150" cy="49212"/>
            </a:xfrm>
            <a:custGeom>
              <a:avLst/>
              <a:gdLst>
                <a:gd name="T0" fmla="*/ 15 w 15"/>
                <a:gd name="T1" fmla="*/ 7 h 13"/>
                <a:gd name="T2" fmla="*/ 8 w 15"/>
                <a:gd name="T3" fmla="*/ 2 h 13"/>
                <a:gd name="T4" fmla="*/ 4 w 15"/>
                <a:gd name="T5" fmla="*/ 0 h 13"/>
                <a:gd name="T6" fmla="*/ 2 w 15"/>
                <a:gd name="T7" fmla="*/ 6 h 13"/>
                <a:gd name="T8" fmla="*/ 4 w 15"/>
                <a:gd name="T9" fmla="*/ 13 h 13"/>
                <a:gd name="T10" fmla="*/ 15 w 15"/>
                <a:gd name="T11" fmla="*/ 13 h 13"/>
                <a:gd name="T12" fmla="*/ 15 w 15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0"/>
                    <a:pt x="3" y="12"/>
                    <a:pt x="4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1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006"/>
            <p:cNvSpPr/>
            <p:nvPr/>
          </p:nvSpPr>
          <p:spPr bwMode="auto">
            <a:xfrm>
              <a:off x="2189163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007"/>
            <p:cNvSpPr/>
            <p:nvPr/>
          </p:nvSpPr>
          <p:spPr bwMode="auto">
            <a:xfrm>
              <a:off x="2147888" y="6724650"/>
              <a:ext cx="41275" cy="34925"/>
            </a:xfrm>
            <a:custGeom>
              <a:avLst/>
              <a:gdLst>
                <a:gd name="T0" fmla="*/ 11 w 11"/>
                <a:gd name="T1" fmla="*/ 0 h 9"/>
                <a:gd name="T2" fmla="*/ 7 w 11"/>
                <a:gd name="T3" fmla="*/ 3 h 9"/>
                <a:gd name="T4" fmla="*/ 0 w 11"/>
                <a:gd name="T5" fmla="*/ 9 h 9"/>
                <a:gd name="T6" fmla="*/ 11 w 11"/>
                <a:gd name="T7" fmla="*/ 9 h 9"/>
                <a:gd name="T8" fmla="*/ 11 w 11"/>
                <a:gd name="T9" fmla="*/ 8 h 9"/>
                <a:gd name="T10" fmla="*/ 11 w 11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11" y="1"/>
                    <a:pt x="9" y="2"/>
                    <a:pt x="7" y="3"/>
                  </a:cubicBezTo>
                  <a:cubicBezTo>
                    <a:pt x="5" y="3"/>
                    <a:pt x="2" y="6"/>
                    <a:pt x="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9" y="3"/>
                    <a:pt x="11" y="1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008"/>
            <p:cNvSpPr/>
            <p:nvPr/>
          </p:nvSpPr>
          <p:spPr bwMode="auto">
            <a:xfrm>
              <a:off x="2193926" y="6710363"/>
              <a:ext cx="55563" cy="49212"/>
            </a:xfrm>
            <a:custGeom>
              <a:avLst/>
              <a:gdLst>
                <a:gd name="T0" fmla="*/ 13 w 15"/>
                <a:gd name="T1" fmla="*/ 6 h 13"/>
                <a:gd name="T2" fmla="*/ 12 w 15"/>
                <a:gd name="T3" fmla="*/ 0 h 13"/>
                <a:gd name="T4" fmla="*/ 7 w 15"/>
                <a:gd name="T5" fmla="*/ 2 h 13"/>
                <a:gd name="T6" fmla="*/ 0 w 15"/>
                <a:gd name="T7" fmla="*/ 7 h 13"/>
                <a:gd name="T8" fmla="*/ 1 w 15"/>
                <a:gd name="T9" fmla="*/ 13 h 13"/>
                <a:gd name="T10" fmla="*/ 12 w 15"/>
                <a:gd name="T11" fmla="*/ 13 h 13"/>
                <a:gd name="T12" fmla="*/ 13 w 15"/>
                <a:gd name="T1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3" y="6"/>
                  </a:moveTo>
                  <a:cubicBezTo>
                    <a:pt x="11" y="2"/>
                    <a:pt x="12" y="0"/>
                    <a:pt x="12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1" y="4"/>
                    <a:pt x="0" y="7"/>
                  </a:cubicBezTo>
                  <a:cubicBezTo>
                    <a:pt x="0" y="9"/>
                    <a:pt x="0" y="11"/>
                    <a:pt x="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2"/>
                    <a:pt x="15" y="10"/>
                    <a:pt x="13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009"/>
            <p:cNvSpPr>
              <a:spLocks noEditPoints="1"/>
            </p:cNvSpPr>
            <p:nvPr/>
          </p:nvSpPr>
          <p:spPr bwMode="auto">
            <a:xfrm>
              <a:off x="2024063" y="6586538"/>
              <a:ext cx="120650" cy="173037"/>
            </a:xfrm>
            <a:custGeom>
              <a:avLst/>
              <a:gdLst>
                <a:gd name="T0" fmla="*/ 19 w 32"/>
                <a:gd name="T1" fmla="*/ 43 h 46"/>
                <a:gd name="T2" fmla="*/ 21 w 32"/>
                <a:gd name="T3" fmla="*/ 41 h 46"/>
                <a:gd name="T4" fmla="*/ 17 w 32"/>
                <a:gd name="T5" fmla="*/ 38 h 46"/>
                <a:gd name="T6" fmla="*/ 22 w 32"/>
                <a:gd name="T7" fmla="*/ 34 h 46"/>
                <a:gd name="T8" fmla="*/ 24 w 32"/>
                <a:gd name="T9" fmla="*/ 33 h 46"/>
                <a:gd name="T10" fmla="*/ 26 w 32"/>
                <a:gd name="T11" fmla="*/ 31 h 46"/>
                <a:gd name="T12" fmla="*/ 25 w 32"/>
                <a:gd name="T13" fmla="*/ 30 h 46"/>
                <a:gd name="T14" fmla="*/ 28 w 32"/>
                <a:gd name="T15" fmla="*/ 35 h 46"/>
                <a:gd name="T16" fmla="*/ 26 w 32"/>
                <a:gd name="T17" fmla="*/ 37 h 46"/>
                <a:gd name="T18" fmla="*/ 16 w 32"/>
                <a:gd name="T19" fmla="*/ 34 h 46"/>
                <a:gd name="T20" fmla="*/ 21 w 32"/>
                <a:gd name="T21" fmla="*/ 26 h 46"/>
                <a:gd name="T22" fmla="*/ 18 w 32"/>
                <a:gd name="T23" fmla="*/ 22 h 46"/>
                <a:gd name="T24" fmla="*/ 22 w 32"/>
                <a:gd name="T25" fmla="*/ 18 h 46"/>
                <a:gd name="T26" fmla="*/ 16 w 32"/>
                <a:gd name="T27" fmla="*/ 19 h 46"/>
                <a:gd name="T28" fmla="*/ 18 w 32"/>
                <a:gd name="T29" fmla="*/ 11 h 46"/>
                <a:gd name="T30" fmla="*/ 19 w 32"/>
                <a:gd name="T31" fmla="*/ 3 h 46"/>
                <a:gd name="T32" fmla="*/ 18 w 32"/>
                <a:gd name="T33" fmla="*/ 1 h 46"/>
                <a:gd name="T34" fmla="*/ 15 w 32"/>
                <a:gd name="T35" fmla="*/ 1 h 46"/>
                <a:gd name="T36" fmla="*/ 13 w 32"/>
                <a:gd name="T37" fmla="*/ 2 h 46"/>
                <a:gd name="T38" fmla="*/ 12 w 32"/>
                <a:gd name="T39" fmla="*/ 7 h 46"/>
                <a:gd name="T40" fmla="*/ 16 w 32"/>
                <a:gd name="T41" fmla="*/ 13 h 46"/>
                <a:gd name="T42" fmla="*/ 11 w 32"/>
                <a:gd name="T43" fmla="*/ 15 h 46"/>
                <a:gd name="T44" fmla="*/ 14 w 32"/>
                <a:gd name="T45" fmla="*/ 20 h 46"/>
                <a:gd name="T46" fmla="*/ 10 w 32"/>
                <a:gd name="T47" fmla="*/ 21 h 46"/>
                <a:gd name="T48" fmla="*/ 15 w 32"/>
                <a:gd name="T49" fmla="*/ 29 h 46"/>
                <a:gd name="T50" fmla="*/ 1 w 32"/>
                <a:gd name="T51" fmla="*/ 32 h 46"/>
                <a:gd name="T52" fmla="*/ 6 w 32"/>
                <a:gd name="T53" fmla="*/ 32 h 46"/>
                <a:gd name="T54" fmla="*/ 8 w 32"/>
                <a:gd name="T55" fmla="*/ 30 h 46"/>
                <a:gd name="T56" fmla="*/ 6 w 32"/>
                <a:gd name="T57" fmla="*/ 31 h 46"/>
                <a:gd name="T58" fmla="*/ 6 w 32"/>
                <a:gd name="T59" fmla="*/ 31 h 46"/>
                <a:gd name="T60" fmla="*/ 11 w 32"/>
                <a:gd name="T61" fmla="*/ 33 h 46"/>
                <a:gd name="T62" fmla="*/ 15 w 32"/>
                <a:gd name="T63" fmla="*/ 37 h 46"/>
                <a:gd name="T64" fmla="*/ 10 w 32"/>
                <a:gd name="T65" fmla="*/ 37 h 46"/>
                <a:gd name="T66" fmla="*/ 14 w 32"/>
                <a:gd name="T67" fmla="*/ 43 h 46"/>
                <a:gd name="T68" fmla="*/ 13 w 32"/>
                <a:gd name="T69" fmla="*/ 45 h 46"/>
                <a:gd name="T70" fmla="*/ 20 w 32"/>
                <a:gd name="T71" fmla="*/ 45 h 46"/>
                <a:gd name="T72" fmla="*/ 16 w 32"/>
                <a:gd name="T73" fmla="*/ 11 h 46"/>
                <a:gd name="T74" fmla="*/ 16 w 32"/>
                <a:gd name="T75" fmla="*/ 11 h 46"/>
                <a:gd name="T76" fmla="*/ 14 w 32"/>
                <a:gd name="T77" fmla="*/ 7 h 46"/>
                <a:gd name="T78" fmla="*/ 15 w 32"/>
                <a:gd name="T79" fmla="*/ 11 h 46"/>
                <a:gd name="T80" fmla="*/ 20 w 32"/>
                <a:gd name="T81" fmla="*/ 7 h 46"/>
                <a:gd name="T82" fmla="*/ 18 w 32"/>
                <a:gd name="T83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" h="46">
                  <a:moveTo>
                    <a:pt x="20" y="45"/>
                  </a:move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20" y="46"/>
                    <a:pt x="20" y="45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010"/>
            <p:cNvSpPr/>
            <p:nvPr/>
          </p:nvSpPr>
          <p:spPr bwMode="auto">
            <a:xfrm>
              <a:off x="482601" y="3919538"/>
              <a:ext cx="26988" cy="96837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011"/>
            <p:cNvSpPr/>
            <p:nvPr/>
          </p:nvSpPr>
          <p:spPr bwMode="auto">
            <a:xfrm>
              <a:off x="479426" y="3851275"/>
              <a:ext cx="30163" cy="34925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1012"/>
            <p:cNvSpPr>
              <a:spLocks noChangeArrowheads="1"/>
            </p:cNvSpPr>
            <p:nvPr/>
          </p:nvSpPr>
          <p:spPr bwMode="auto">
            <a:xfrm>
              <a:off x="490538" y="3870325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Oval 1013"/>
            <p:cNvSpPr>
              <a:spLocks noChangeArrowheads="1"/>
            </p:cNvSpPr>
            <p:nvPr/>
          </p:nvSpPr>
          <p:spPr bwMode="auto">
            <a:xfrm>
              <a:off x="490538" y="3878263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Oval 1014"/>
            <p:cNvSpPr>
              <a:spLocks noChangeArrowheads="1"/>
            </p:cNvSpPr>
            <p:nvPr/>
          </p:nvSpPr>
          <p:spPr bwMode="auto">
            <a:xfrm>
              <a:off x="490538" y="3889375"/>
              <a:ext cx="11113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015"/>
            <p:cNvSpPr>
              <a:spLocks noEditPoints="1"/>
            </p:cNvSpPr>
            <p:nvPr/>
          </p:nvSpPr>
          <p:spPr bwMode="auto">
            <a:xfrm>
              <a:off x="328613" y="3821113"/>
              <a:ext cx="334963" cy="301625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Oval 1016"/>
            <p:cNvSpPr>
              <a:spLocks noChangeArrowheads="1"/>
            </p:cNvSpPr>
            <p:nvPr/>
          </p:nvSpPr>
          <p:spPr bwMode="auto">
            <a:xfrm>
              <a:off x="490538" y="3900488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017"/>
            <p:cNvSpPr>
              <a:spLocks noEditPoints="1"/>
            </p:cNvSpPr>
            <p:nvPr/>
          </p:nvSpPr>
          <p:spPr bwMode="auto">
            <a:xfrm>
              <a:off x="1588" y="3460750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018"/>
            <p:cNvSpPr/>
            <p:nvPr/>
          </p:nvSpPr>
          <p:spPr bwMode="auto">
            <a:xfrm>
              <a:off x="403226" y="3441700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019"/>
            <p:cNvSpPr/>
            <p:nvPr/>
          </p:nvSpPr>
          <p:spPr bwMode="auto">
            <a:xfrm>
              <a:off x="342901" y="3487738"/>
              <a:ext cx="98425" cy="101600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20"/>
            <p:cNvSpPr/>
            <p:nvPr/>
          </p:nvSpPr>
          <p:spPr bwMode="auto">
            <a:xfrm>
              <a:off x="230188" y="3487738"/>
              <a:ext cx="82550" cy="90487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021"/>
            <p:cNvSpPr/>
            <p:nvPr/>
          </p:nvSpPr>
          <p:spPr bwMode="auto">
            <a:xfrm>
              <a:off x="309563" y="3506788"/>
              <a:ext cx="46038" cy="88900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022"/>
            <p:cNvSpPr/>
            <p:nvPr/>
          </p:nvSpPr>
          <p:spPr bwMode="auto">
            <a:xfrm>
              <a:off x="196851" y="3460750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23"/>
            <p:cNvSpPr/>
            <p:nvPr/>
          </p:nvSpPr>
          <p:spPr bwMode="auto">
            <a:xfrm>
              <a:off x="200026" y="3513138"/>
              <a:ext cx="53975" cy="57150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24"/>
            <p:cNvSpPr/>
            <p:nvPr/>
          </p:nvSpPr>
          <p:spPr bwMode="auto">
            <a:xfrm>
              <a:off x="246063" y="3565525"/>
              <a:ext cx="74613" cy="34925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25"/>
            <p:cNvSpPr/>
            <p:nvPr/>
          </p:nvSpPr>
          <p:spPr bwMode="auto">
            <a:xfrm>
              <a:off x="361951" y="3378200"/>
              <a:ext cx="120650" cy="165100"/>
            </a:xfrm>
            <a:custGeom>
              <a:avLst/>
              <a:gdLst>
                <a:gd name="T0" fmla="*/ 10 w 32"/>
                <a:gd name="T1" fmla="*/ 7 h 44"/>
                <a:gd name="T2" fmla="*/ 8 w 32"/>
                <a:gd name="T3" fmla="*/ 8 h 44"/>
                <a:gd name="T4" fmla="*/ 3 w 32"/>
                <a:gd name="T5" fmla="*/ 13 h 44"/>
                <a:gd name="T6" fmla="*/ 0 w 32"/>
                <a:gd name="T7" fmla="*/ 15 h 44"/>
                <a:gd name="T8" fmla="*/ 3 w 32"/>
                <a:gd name="T9" fmla="*/ 15 h 44"/>
                <a:gd name="T10" fmla="*/ 9 w 32"/>
                <a:gd name="T11" fmla="*/ 17 h 44"/>
                <a:gd name="T12" fmla="*/ 16 w 32"/>
                <a:gd name="T13" fmla="*/ 16 h 44"/>
                <a:gd name="T14" fmla="*/ 25 w 32"/>
                <a:gd name="T15" fmla="*/ 24 h 44"/>
                <a:gd name="T16" fmla="*/ 30 w 32"/>
                <a:gd name="T17" fmla="*/ 44 h 44"/>
                <a:gd name="T18" fmla="*/ 29 w 32"/>
                <a:gd name="T19" fmla="*/ 25 h 44"/>
                <a:gd name="T20" fmla="*/ 21 w 32"/>
                <a:gd name="T21" fmla="*/ 11 h 44"/>
                <a:gd name="T22" fmla="*/ 21 w 32"/>
                <a:gd name="T23" fmla="*/ 5 h 44"/>
                <a:gd name="T24" fmla="*/ 19 w 32"/>
                <a:gd name="T25" fmla="*/ 0 h 44"/>
                <a:gd name="T26" fmla="*/ 7 w 32"/>
                <a:gd name="T27" fmla="*/ 0 h 44"/>
                <a:gd name="T28" fmla="*/ 10 w 32"/>
                <a:gd name="T2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44">
                  <a:moveTo>
                    <a:pt x="10" y="7"/>
                  </a:moveTo>
                  <a:cubicBezTo>
                    <a:pt x="10" y="7"/>
                    <a:pt x="10" y="8"/>
                    <a:pt x="8" y="8"/>
                  </a:cubicBezTo>
                  <a:cubicBezTo>
                    <a:pt x="6" y="9"/>
                    <a:pt x="5" y="11"/>
                    <a:pt x="3" y="13"/>
                  </a:cubicBezTo>
                  <a:cubicBezTo>
                    <a:pt x="2" y="14"/>
                    <a:pt x="0" y="15"/>
                    <a:pt x="0" y="15"/>
                  </a:cubicBezTo>
                  <a:cubicBezTo>
                    <a:pt x="0" y="15"/>
                    <a:pt x="2" y="15"/>
                    <a:pt x="3" y="15"/>
                  </a:cubicBezTo>
                  <a:cubicBezTo>
                    <a:pt x="5" y="15"/>
                    <a:pt x="5" y="16"/>
                    <a:pt x="9" y="17"/>
                  </a:cubicBezTo>
                  <a:cubicBezTo>
                    <a:pt x="12" y="18"/>
                    <a:pt x="14" y="17"/>
                    <a:pt x="16" y="16"/>
                  </a:cubicBezTo>
                  <a:cubicBezTo>
                    <a:pt x="18" y="15"/>
                    <a:pt x="20" y="16"/>
                    <a:pt x="25" y="24"/>
                  </a:cubicBezTo>
                  <a:cubicBezTo>
                    <a:pt x="30" y="32"/>
                    <a:pt x="30" y="44"/>
                    <a:pt x="30" y="44"/>
                  </a:cubicBezTo>
                  <a:cubicBezTo>
                    <a:pt x="30" y="44"/>
                    <a:pt x="32" y="35"/>
                    <a:pt x="29" y="25"/>
                  </a:cubicBezTo>
                  <a:cubicBezTo>
                    <a:pt x="26" y="15"/>
                    <a:pt x="21" y="11"/>
                    <a:pt x="21" y="11"/>
                  </a:cubicBezTo>
                  <a:cubicBezTo>
                    <a:pt x="21" y="11"/>
                    <a:pt x="21" y="11"/>
                    <a:pt x="21" y="5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5"/>
                    <a:pt x="10" y="7"/>
                    <a:pt x="10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26"/>
            <p:cNvSpPr/>
            <p:nvPr/>
          </p:nvSpPr>
          <p:spPr bwMode="auto">
            <a:xfrm>
              <a:off x="377826" y="3543300"/>
              <a:ext cx="0" cy="4762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27"/>
            <p:cNvSpPr/>
            <p:nvPr/>
          </p:nvSpPr>
          <p:spPr bwMode="auto">
            <a:xfrm>
              <a:off x="227013" y="3760788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28"/>
            <p:cNvSpPr/>
            <p:nvPr/>
          </p:nvSpPr>
          <p:spPr bwMode="auto">
            <a:xfrm>
              <a:off x="339726" y="3378200"/>
              <a:ext cx="52388" cy="44450"/>
            </a:xfrm>
            <a:custGeom>
              <a:avLst/>
              <a:gdLst>
                <a:gd name="T0" fmla="*/ 0 w 14"/>
                <a:gd name="T1" fmla="*/ 4 h 12"/>
                <a:gd name="T2" fmla="*/ 5 w 14"/>
                <a:gd name="T3" fmla="*/ 7 h 12"/>
                <a:gd name="T4" fmla="*/ 5 w 14"/>
                <a:gd name="T5" fmla="*/ 10 h 12"/>
                <a:gd name="T6" fmla="*/ 10 w 14"/>
                <a:gd name="T7" fmla="*/ 10 h 12"/>
                <a:gd name="T8" fmla="*/ 14 w 14"/>
                <a:gd name="T9" fmla="*/ 7 h 12"/>
                <a:gd name="T10" fmla="*/ 12 w 14"/>
                <a:gd name="T11" fmla="*/ 0 h 12"/>
                <a:gd name="T12" fmla="*/ 1 w 14"/>
                <a:gd name="T13" fmla="*/ 0 h 12"/>
                <a:gd name="T14" fmla="*/ 1 w 14"/>
                <a:gd name="T15" fmla="*/ 0 h 12"/>
                <a:gd name="T16" fmla="*/ 0 w 14"/>
                <a:gd name="T1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0" y="4"/>
                  </a:moveTo>
                  <a:cubicBezTo>
                    <a:pt x="1" y="7"/>
                    <a:pt x="5" y="7"/>
                    <a:pt x="5" y="7"/>
                  </a:cubicBezTo>
                  <a:cubicBezTo>
                    <a:pt x="5" y="7"/>
                    <a:pt x="4" y="9"/>
                    <a:pt x="5" y="10"/>
                  </a:cubicBezTo>
                  <a:cubicBezTo>
                    <a:pt x="6" y="11"/>
                    <a:pt x="8" y="12"/>
                    <a:pt x="10" y="10"/>
                  </a:cubicBezTo>
                  <a:cubicBezTo>
                    <a:pt x="13" y="7"/>
                    <a:pt x="14" y="7"/>
                    <a:pt x="14" y="7"/>
                  </a:cubicBezTo>
                  <a:cubicBezTo>
                    <a:pt x="12" y="6"/>
                    <a:pt x="12" y="3"/>
                    <a:pt x="1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4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029"/>
            <p:cNvSpPr/>
            <p:nvPr/>
          </p:nvSpPr>
          <p:spPr bwMode="auto">
            <a:xfrm>
              <a:off x="125413" y="4032250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030"/>
            <p:cNvSpPr/>
            <p:nvPr/>
          </p:nvSpPr>
          <p:spPr bwMode="auto">
            <a:xfrm>
              <a:off x="73026" y="3998913"/>
              <a:ext cx="228600" cy="223837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031"/>
            <p:cNvSpPr>
              <a:spLocks noEditPoints="1"/>
            </p:cNvSpPr>
            <p:nvPr/>
          </p:nvSpPr>
          <p:spPr bwMode="auto">
            <a:xfrm>
              <a:off x="493713" y="3460750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032"/>
            <p:cNvSpPr/>
            <p:nvPr/>
          </p:nvSpPr>
          <p:spPr bwMode="auto">
            <a:xfrm>
              <a:off x="520701" y="3441700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033"/>
            <p:cNvSpPr/>
            <p:nvPr/>
          </p:nvSpPr>
          <p:spPr bwMode="auto">
            <a:xfrm>
              <a:off x="547688" y="3487738"/>
              <a:ext cx="101600" cy="101600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034"/>
            <p:cNvSpPr/>
            <p:nvPr/>
          </p:nvSpPr>
          <p:spPr bwMode="auto">
            <a:xfrm>
              <a:off x="674688" y="3487738"/>
              <a:ext cx="87313" cy="90487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035"/>
            <p:cNvSpPr/>
            <p:nvPr/>
          </p:nvSpPr>
          <p:spPr bwMode="auto">
            <a:xfrm>
              <a:off x="633413" y="3506788"/>
              <a:ext cx="49213" cy="88900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036"/>
            <p:cNvSpPr/>
            <p:nvPr/>
          </p:nvSpPr>
          <p:spPr bwMode="auto">
            <a:xfrm>
              <a:off x="698501" y="3460750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037"/>
            <p:cNvSpPr/>
            <p:nvPr/>
          </p:nvSpPr>
          <p:spPr bwMode="auto">
            <a:xfrm>
              <a:off x="735013" y="3513138"/>
              <a:ext cx="57150" cy="57150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038"/>
            <p:cNvSpPr/>
            <p:nvPr/>
          </p:nvSpPr>
          <p:spPr bwMode="auto">
            <a:xfrm>
              <a:off x="668338" y="3565525"/>
              <a:ext cx="74613" cy="34925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039"/>
            <p:cNvSpPr/>
            <p:nvPr/>
          </p:nvSpPr>
          <p:spPr bwMode="auto">
            <a:xfrm>
              <a:off x="509588" y="3378200"/>
              <a:ext cx="115888" cy="165100"/>
            </a:xfrm>
            <a:custGeom>
              <a:avLst/>
              <a:gdLst>
                <a:gd name="T0" fmla="*/ 11 w 31"/>
                <a:gd name="T1" fmla="*/ 11 h 44"/>
                <a:gd name="T2" fmla="*/ 2 w 31"/>
                <a:gd name="T3" fmla="*/ 25 h 44"/>
                <a:gd name="T4" fmla="*/ 2 w 31"/>
                <a:gd name="T5" fmla="*/ 44 h 44"/>
                <a:gd name="T6" fmla="*/ 6 w 31"/>
                <a:gd name="T7" fmla="*/ 24 h 44"/>
                <a:gd name="T8" fmla="*/ 15 w 31"/>
                <a:gd name="T9" fmla="*/ 16 h 44"/>
                <a:gd name="T10" fmla="*/ 23 w 31"/>
                <a:gd name="T11" fmla="*/ 17 h 44"/>
                <a:gd name="T12" fmla="*/ 28 w 31"/>
                <a:gd name="T13" fmla="*/ 15 h 44"/>
                <a:gd name="T14" fmla="*/ 31 w 31"/>
                <a:gd name="T15" fmla="*/ 15 h 44"/>
                <a:gd name="T16" fmla="*/ 28 w 31"/>
                <a:gd name="T17" fmla="*/ 13 h 44"/>
                <a:gd name="T18" fmla="*/ 24 w 31"/>
                <a:gd name="T19" fmla="*/ 8 h 44"/>
                <a:gd name="T20" fmla="*/ 21 w 31"/>
                <a:gd name="T21" fmla="*/ 7 h 44"/>
                <a:gd name="T22" fmla="*/ 24 w 31"/>
                <a:gd name="T23" fmla="*/ 0 h 44"/>
                <a:gd name="T24" fmla="*/ 13 w 31"/>
                <a:gd name="T25" fmla="*/ 0 h 44"/>
                <a:gd name="T26" fmla="*/ 10 w 31"/>
                <a:gd name="T27" fmla="*/ 5 h 44"/>
                <a:gd name="T28" fmla="*/ 11 w 31"/>
                <a:gd name="T29" fmla="*/ 1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4">
                  <a:moveTo>
                    <a:pt x="11" y="11"/>
                  </a:moveTo>
                  <a:cubicBezTo>
                    <a:pt x="11" y="11"/>
                    <a:pt x="5" y="15"/>
                    <a:pt x="2" y="25"/>
                  </a:cubicBezTo>
                  <a:cubicBezTo>
                    <a:pt x="0" y="35"/>
                    <a:pt x="2" y="44"/>
                    <a:pt x="2" y="44"/>
                  </a:cubicBezTo>
                  <a:cubicBezTo>
                    <a:pt x="2" y="44"/>
                    <a:pt x="1" y="32"/>
                    <a:pt x="6" y="24"/>
                  </a:cubicBezTo>
                  <a:cubicBezTo>
                    <a:pt x="11" y="16"/>
                    <a:pt x="13" y="15"/>
                    <a:pt x="15" y="16"/>
                  </a:cubicBezTo>
                  <a:cubicBezTo>
                    <a:pt x="17" y="17"/>
                    <a:pt x="19" y="18"/>
                    <a:pt x="23" y="17"/>
                  </a:cubicBezTo>
                  <a:cubicBezTo>
                    <a:pt x="26" y="16"/>
                    <a:pt x="27" y="15"/>
                    <a:pt x="28" y="15"/>
                  </a:cubicBezTo>
                  <a:cubicBezTo>
                    <a:pt x="30" y="15"/>
                    <a:pt x="31" y="15"/>
                    <a:pt x="31" y="15"/>
                  </a:cubicBezTo>
                  <a:cubicBezTo>
                    <a:pt x="31" y="15"/>
                    <a:pt x="29" y="14"/>
                    <a:pt x="28" y="13"/>
                  </a:cubicBezTo>
                  <a:cubicBezTo>
                    <a:pt x="27" y="11"/>
                    <a:pt x="25" y="9"/>
                    <a:pt x="24" y="8"/>
                  </a:cubicBezTo>
                  <a:cubicBezTo>
                    <a:pt x="22" y="8"/>
                    <a:pt x="21" y="7"/>
                    <a:pt x="21" y="7"/>
                  </a:cubicBezTo>
                  <a:cubicBezTo>
                    <a:pt x="21" y="7"/>
                    <a:pt x="25" y="5"/>
                    <a:pt x="2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2"/>
                    <a:pt x="10" y="4"/>
                    <a:pt x="10" y="5"/>
                  </a:cubicBezTo>
                  <a:cubicBezTo>
                    <a:pt x="10" y="11"/>
                    <a:pt x="11" y="11"/>
                    <a:pt x="11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040"/>
            <p:cNvSpPr/>
            <p:nvPr/>
          </p:nvSpPr>
          <p:spPr bwMode="auto">
            <a:xfrm>
              <a:off x="611188" y="3543300"/>
              <a:ext cx="0" cy="4762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041"/>
            <p:cNvSpPr/>
            <p:nvPr/>
          </p:nvSpPr>
          <p:spPr bwMode="auto">
            <a:xfrm>
              <a:off x="762001" y="37607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042"/>
            <p:cNvSpPr/>
            <p:nvPr/>
          </p:nvSpPr>
          <p:spPr bwMode="auto">
            <a:xfrm>
              <a:off x="595313" y="3378200"/>
              <a:ext cx="53975" cy="44450"/>
            </a:xfrm>
            <a:custGeom>
              <a:avLst/>
              <a:gdLst>
                <a:gd name="T0" fmla="*/ 0 w 14"/>
                <a:gd name="T1" fmla="*/ 7 h 12"/>
                <a:gd name="T2" fmla="*/ 4 w 14"/>
                <a:gd name="T3" fmla="*/ 10 h 12"/>
                <a:gd name="T4" fmla="*/ 10 w 14"/>
                <a:gd name="T5" fmla="*/ 10 h 12"/>
                <a:gd name="T6" fmla="*/ 10 w 14"/>
                <a:gd name="T7" fmla="*/ 7 h 12"/>
                <a:gd name="T8" fmla="*/ 14 w 14"/>
                <a:gd name="T9" fmla="*/ 4 h 12"/>
                <a:gd name="T10" fmla="*/ 13 w 14"/>
                <a:gd name="T11" fmla="*/ 0 h 12"/>
                <a:gd name="T12" fmla="*/ 14 w 14"/>
                <a:gd name="T13" fmla="*/ 0 h 12"/>
                <a:gd name="T14" fmla="*/ 3 w 14"/>
                <a:gd name="T15" fmla="*/ 0 h 12"/>
                <a:gd name="T16" fmla="*/ 0 w 14"/>
                <a:gd name="T17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0" y="7"/>
                  </a:moveTo>
                  <a:cubicBezTo>
                    <a:pt x="0" y="7"/>
                    <a:pt x="2" y="7"/>
                    <a:pt x="4" y="10"/>
                  </a:cubicBezTo>
                  <a:cubicBezTo>
                    <a:pt x="6" y="12"/>
                    <a:pt x="9" y="11"/>
                    <a:pt x="10" y="10"/>
                  </a:cubicBezTo>
                  <a:cubicBezTo>
                    <a:pt x="10" y="9"/>
                    <a:pt x="10" y="7"/>
                    <a:pt x="10" y="7"/>
                  </a:cubicBezTo>
                  <a:cubicBezTo>
                    <a:pt x="10" y="7"/>
                    <a:pt x="13" y="7"/>
                    <a:pt x="14" y="4"/>
                  </a:cubicBezTo>
                  <a:cubicBezTo>
                    <a:pt x="14" y="1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3"/>
                    <a:pt x="3" y="6"/>
                    <a:pt x="0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043"/>
            <p:cNvSpPr/>
            <p:nvPr/>
          </p:nvSpPr>
          <p:spPr bwMode="auto">
            <a:xfrm>
              <a:off x="493713" y="4032250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044"/>
            <p:cNvSpPr/>
            <p:nvPr/>
          </p:nvSpPr>
          <p:spPr bwMode="auto">
            <a:xfrm>
              <a:off x="685801" y="3998913"/>
              <a:ext cx="230188" cy="223837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045"/>
            <p:cNvSpPr/>
            <p:nvPr/>
          </p:nvSpPr>
          <p:spPr bwMode="auto">
            <a:xfrm>
              <a:off x="438151" y="4095750"/>
              <a:ext cx="112713" cy="169862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046"/>
            <p:cNvSpPr/>
            <p:nvPr/>
          </p:nvSpPr>
          <p:spPr bwMode="auto">
            <a:xfrm>
              <a:off x="441326" y="3378200"/>
              <a:ext cx="106363" cy="115887"/>
            </a:xfrm>
            <a:custGeom>
              <a:avLst/>
              <a:gdLst>
                <a:gd name="T0" fmla="*/ 12 w 28"/>
                <a:gd name="T1" fmla="*/ 1 h 31"/>
                <a:gd name="T2" fmla="*/ 14 w 28"/>
                <a:gd name="T3" fmla="*/ 5 h 31"/>
                <a:gd name="T4" fmla="*/ 14 w 28"/>
                <a:gd name="T5" fmla="*/ 5 h 31"/>
                <a:gd name="T6" fmla="*/ 4 w 28"/>
                <a:gd name="T7" fmla="*/ 1 h 31"/>
                <a:gd name="T8" fmla="*/ 2 w 28"/>
                <a:gd name="T9" fmla="*/ 5 h 31"/>
                <a:gd name="T10" fmla="*/ 2 w 28"/>
                <a:gd name="T11" fmla="*/ 6 h 31"/>
                <a:gd name="T12" fmla="*/ 1 w 28"/>
                <a:gd name="T13" fmla="*/ 12 h 31"/>
                <a:gd name="T14" fmla="*/ 3 w 28"/>
                <a:gd name="T15" fmla="*/ 13 h 31"/>
                <a:gd name="T16" fmla="*/ 7 w 28"/>
                <a:gd name="T17" fmla="*/ 14 h 31"/>
                <a:gd name="T18" fmla="*/ 8 w 28"/>
                <a:gd name="T19" fmla="*/ 11 h 31"/>
                <a:gd name="T20" fmla="*/ 8 w 28"/>
                <a:gd name="T21" fmla="*/ 11 h 31"/>
                <a:gd name="T22" fmla="*/ 5 w 28"/>
                <a:gd name="T23" fmla="*/ 10 h 31"/>
                <a:gd name="T24" fmla="*/ 8 w 28"/>
                <a:gd name="T25" fmla="*/ 6 h 31"/>
                <a:gd name="T26" fmla="*/ 13 w 28"/>
                <a:gd name="T27" fmla="*/ 11 h 31"/>
                <a:gd name="T28" fmla="*/ 14 w 28"/>
                <a:gd name="T29" fmla="*/ 16 h 31"/>
                <a:gd name="T30" fmla="*/ 14 w 28"/>
                <a:gd name="T31" fmla="*/ 15 h 31"/>
                <a:gd name="T32" fmla="*/ 12 w 28"/>
                <a:gd name="T33" fmla="*/ 13 h 31"/>
                <a:gd name="T34" fmla="*/ 14 w 28"/>
                <a:gd name="T35" fmla="*/ 23 h 31"/>
                <a:gd name="T36" fmla="*/ 14 w 28"/>
                <a:gd name="T37" fmla="*/ 31 h 31"/>
                <a:gd name="T38" fmla="*/ 14 w 28"/>
                <a:gd name="T39" fmla="*/ 31 h 31"/>
                <a:gd name="T40" fmla="*/ 14 w 28"/>
                <a:gd name="T41" fmla="*/ 31 h 31"/>
                <a:gd name="T42" fmla="*/ 14 w 28"/>
                <a:gd name="T43" fmla="*/ 31 h 31"/>
                <a:gd name="T44" fmla="*/ 14 w 28"/>
                <a:gd name="T45" fmla="*/ 23 h 31"/>
                <a:gd name="T46" fmla="*/ 17 w 28"/>
                <a:gd name="T47" fmla="*/ 13 h 31"/>
                <a:gd name="T48" fmla="*/ 15 w 28"/>
                <a:gd name="T49" fmla="*/ 15 h 31"/>
                <a:gd name="T50" fmla="*/ 14 w 28"/>
                <a:gd name="T51" fmla="*/ 16 h 31"/>
                <a:gd name="T52" fmla="*/ 15 w 28"/>
                <a:gd name="T53" fmla="*/ 11 h 31"/>
                <a:gd name="T54" fmla="*/ 20 w 28"/>
                <a:gd name="T55" fmla="*/ 6 h 31"/>
                <a:gd name="T56" fmla="*/ 23 w 28"/>
                <a:gd name="T57" fmla="*/ 10 h 31"/>
                <a:gd name="T58" fmla="*/ 20 w 28"/>
                <a:gd name="T59" fmla="*/ 11 h 31"/>
                <a:gd name="T60" fmla="*/ 20 w 28"/>
                <a:gd name="T61" fmla="*/ 11 h 31"/>
                <a:gd name="T62" fmla="*/ 22 w 28"/>
                <a:gd name="T63" fmla="*/ 14 h 31"/>
                <a:gd name="T64" fmla="*/ 25 w 28"/>
                <a:gd name="T65" fmla="*/ 13 h 31"/>
                <a:gd name="T66" fmla="*/ 27 w 28"/>
                <a:gd name="T67" fmla="*/ 12 h 31"/>
                <a:gd name="T68" fmla="*/ 26 w 28"/>
                <a:gd name="T69" fmla="*/ 6 h 31"/>
                <a:gd name="T70" fmla="*/ 27 w 28"/>
                <a:gd name="T71" fmla="*/ 5 h 31"/>
                <a:gd name="T72" fmla="*/ 24 w 28"/>
                <a:gd name="T73" fmla="*/ 1 h 31"/>
                <a:gd name="T74" fmla="*/ 15 w 28"/>
                <a:gd name="T75" fmla="*/ 5 h 31"/>
                <a:gd name="T76" fmla="*/ 15 w 28"/>
                <a:gd name="T77" fmla="*/ 5 h 31"/>
                <a:gd name="T78" fmla="*/ 17 w 28"/>
                <a:gd name="T79" fmla="*/ 1 h 31"/>
                <a:gd name="T80" fmla="*/ 17 w 28"/>
                <a:gd name="T81" fmla="*/ 0 h 31"/>
                <a:gd name="T82" fmla="*/ 11 w 28"/>
                <a:gd name="T83" fmla="*/ 0 h 31"/>
                <a:gd name="T84" fmla="*/ 12 w 28"/>
                <a:gd name="T8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" h="31">
                  <a:moveTo>
                    <a:pt x="12" y="1"/>
                  </a:moveTo>
                  <a:cubicBezTo>
                    <a:pt x="13" y="2"/>
                    <a:pt x="13" y="3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2" y="2"/>
                    <a:pt x="8" y="0"/>
                    <a:pt x="4" y="1"/>
                  </a:cubicBezTo>
                  <a:cubicBezTo>
                    <a:pt x="3" y="2"/>
                    <a:pt x="1" y="3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1" y="7"/>
                    <a:pt x="0" y="10"/>
                    <a:pt x="1" y="12"/>
                  </a:cubicBezTo>
                  <a:cubicBezTo>
                    <a:pt x="1" y="13"/>
                    <a:pt x="3" y="13"/>
                    <a:pt x="3" y="13"/>
                  </a:cubicBezTo>
                  <a:cubicBezTo>
                    <a:pt x="4" y="14"/>
                    <a:pt x="5" y="15"/>
                    <a:pt x="7" y="14"/>
                  </a:cubicBezTo>
                  <a:cubicBezTo>
                    <a:pt x="8" y="14"/>
                    <a:pt x="9" y="12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7" y="12"/>
                    <a:pt x="6" y="11"/>
                    <a:pt x="5" y="10"/>
                  </a:cubicBezTo>
                  <a:cubicBezTo>
                    <a:pt x="4" y="8"/>
                    <a:pt x="6" y="6"/>
                    <a:pt x="8" y="6"/>
                  </a:cubicBezTo>
                  <a:cubicBezTo>
                    <a:pt x="11" y="6"/>
                    <a:pt x="13" y="8"/>
                    <a:pt x="13" y="11"/>
                  </a:cubicBezTo>
                  <a:cubicBezTo>
                    <a:pt x="14" y="13"/>
                    <a:pt x="14" y="16"/>
                    <a:pt x="14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3" y="15"/>
                    <a:pt x="12" y="14"/>
                    <a:pt x="12" y="13"/>
                  </a:cubicBezTo>
                  <a:cubicBezTo>
                    <a:pt x="11" y="13"/>
                    <a:pt x="10" y="19"/>
                    <a:pt x="14" y="23"/>
                  </a:cubicBezTo>
                  <a:cubicBezTo>
                    <a:pt x="14" y="23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23"/>
                    <a:pt x="14" y="23"/>
                  </a:cubicBezTo>
                  <a:cubicBezTo>
                    <a:pt x="18" y="19"/>
                    <a:pt x="17" y="13"/>
                    <a:pt x="17" y="13"/>
                  </a:cubicBezTo>
                  <a:cubicBezTo>
                    <a:pt x="17" y="14"/>
                    <a:pt x="15" y="15"/>
                    <a:pt x="15" y="15"/>
                  </a:cubicBezTo>
                  <a:cubicBezTo>
                    <a:pt x="15" y="16"/>
                    <a:pt x="15" y="16"/>
                    <a:pt x="14" y="16"/>
                  </a:cubicBezTo>
                  <a:cubicBezTo>
                    <a:pt x="14" y="16"/>
                    <a:pt x="14" y="13"/>
                    <a:pt x="15" y="11"/>
                  </a:cubicBezTo>
                  <a:cubicBezTo>
                    <a:pt x="15" y="8"/>
                    <a:pt x="17" y="6"/>
                    <a:pt x="20" y="6"/>
                  </a:cubicBezTo>
                  <a:cubicBezTo>
                    <a:pt x="22" y="6"/>
                    <a:pt x="24" y="8"/>
                    <a:pt x="23" y="10"/>
                  </a:cubicBezTo>
                  <a:cubicBezTo>
                    <a:pt x="23" y="11"/>
                    <a:pt x="21" y="12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9" y="12"/>
                    <a:pt x="20" y="14"/>
                    <a:pt x="22" y="14"/>
                  </a:cubicBezTo>
                  <a:cubicBezTo>
                    <a:pt x="23" y="15"/>
                    <a:pt x="24" y="14"/>
                    <a:pt x="25" y="13"/>
                  </a:cubicBezTo>
                  <a:cubicBezTo>
                    <a:pt x="26" y="13"/>
                    <a:pt x="27" y="13"/>
                    <a:pt x="27" y="12"/>
                  </a:cubicBezTo>
                  <a:cubicBezTo>
                    <a:pt x="28" y="10"/>
                    <a:pt x="28" y="7"/>
                    <a:pt x="26" y="6"/>
                  </a:cubicBezTo>
                  <a:cubicBezTo>
                    <a:pt x="26" y="6"/>
                    <a:pt x="27" y="5"/>
                    <a:pt x="27" y="5"/>
                  </a:cubicBezTo>
                  <a:cubicBezTo>
                    <a:pt x="27" y="3"/>
                    <a:pt x="25" y="2"/>
                    <a:pt x="24" y="1"/>
                  </a:cubicBezTo>
                  <a:cubicBezTo>
                    <a:pt x="21" y="0"/>
                    <a:pt x="17" y="2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3"/>
                    <a:pt x="15" y="2"/>
                    <a:pt x="17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047"/>
            <p:cNvSpPr/>
            <p:nvPr/>
          </p:nvSpPr>
          <p:spPr bwMode="auto">
            <a:xfrm>
              <a:off x="482601" y="5046663"/>
              <a:ext cx="26988" cy="96837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048"/>
            <p:cNvSpPr/>
            <p:nvPr/>
          </p:nvSpPr>
          <p:spPr bwMode="auto">
            <a:xfrm>
              <a:off x="479426" y="4978400"/>
              <a:ext cx="30163" cy="33337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1049"/>
            <p:cNvSpPr>
              <a:spLocks noChangeArrowheads="1"/>
            </p:cNvSpPr>
            <p:nvPr/>
          </p:nvSpPr>
          <p:spPr bwMode="auto">
            <a:xfrm>
              <a:off x="490538" y="4997450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Oval 1050"/>
            <p:cNvSpPr>
              <a:spLocks noChangeArrowheads="1"/>
            </p:cNvSpPr>
            <p:nvPr/>
          </p:nvSpPr>
          <p:spPr bwMode="auto">
            <a:xfrm>
              <a:off x="490538" y="5005388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Oval 1051"/>
            <p:cNvSpPr>
              <a:spLocks noChangeArrowheads="1"/>
            </p:cNvSpPr>
            <p:nvPr/>
          </p:nvSpPr>
          <p:spPr bwMode="auto">
            <a:xfrm>
              <a:off x="490538" y="5016500"/>
              <a:ext cx="11113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52"/>
            <p:cNvSpPr>
              <a:spLocks noEditPoints="1"/>
            </p:cNvSpPr>
            <p:nvPr/>
          </p:nvSpPr>
          <p:spPr bwMode="auto">
            <a:xfrm>
              <a:off x="328613" y="4948238"/>
              <a:ext cx="334963" cy="300037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Oval 1053"/>
            <p:cNvSpPr>
              <a:spLocks noChangeArrowheads="1"/>
            </p:cNvSpPr>
            <p:nvPr/>
          </p:nvSpPr>
          <p:spPr bwMode="auto">
            <a:xfrm>
              <a:off x="490538" y="5027613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54"/>
            <p:cNvSpPr>
              <a:spLocks noEditPoints="1"/>
            </p:cNvSpPr>
            <p:nvPr/>
          </p:nvSpPr>
          <p:spPr bwMode="auto">
            <a:xfrm>
              <a:off x="1588" y="4587875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055"/>
            <p:cNvSpPr/>
            <p:nvPr/>
          </p:nvSpPr>
          <p:spPr bwMode="auto">
            <a:xfrm>
              <a:off x="403226" y="4568825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056"/>
            <p:cNvSpPr/>
            <p:nvPr/>
          </p:nvSpPr>
          <p:spPr bwMode="auto">
            <a:xfrm>
              <a:off x="342901" y="4614863"/>
              <a:ext cx="98425" cy="100012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057"/>
            <p:cNvSpPr/>
            <p:nvPr/>
          </p:nvSpPr>
          <p:spPr bwMode="auto">
            <a:xfrm>
              <a:off x="230188" y="4614863"/>
              <a:ext cx="82550" cy="88900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058"/>
            <p:cNvSpPr/>
            <p:nvPr/>
          </p:nvSpPr>
          <p:spPr bwMode="auto">
            <a:xfrm>
              <a:off x="309563" y="4632325"/>
              <a:ext cx="46038" cy="90487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059"/>
            <p:cNvSpPr/>
            <p:nvPr/>
          </p:nvSpPr>
          <p:spPr bwMode="auto">
            <a:xfrm>
              <a:off x="196851" y="4587875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060"/>
            <p:cNvSpPr/>
            <p:nvPr/>
          </p:nvSpPr>
          <p:spPr bwMode="auto">
            <a:xfrm>
              <a:off x="200026" y="4640263"/>
              <a:ext cx="53975" cy="57150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61"/>
            <p:cNvSpPr/>
            <p:nvPr/>
          </p:nvSpPr>
          <p:spPr bwMode="auto">
            <a:xfrm>
              <a:off x="246063" y="4692650"/>
              <a:ext cx="74613" cy="34925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062"/>
            <p:cNvSpPr/>
            <p:nvPr/>
          </p:nvSpPr>
          <p:spPr bwMode="auto">
            <a:xfrm>
              <a:off x="388938" y="4471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063"/>
            <p:cNvSpPr/>
            <p:nvPr/>
          </p:nvSpPr>
          <p:spPr bwMode="auto">
            <a:xfrm>
              <a:off x="361951" y="4471988"/>
              <a:ext cx="120650" cy="198437"/>
            </a:xfrm>
            <a:custGeom>
              <a:avLst/>
              <a:gdLst>
                <a:gd name="T0" fmla="*/ 21 w 32"/>
                <a:gd name="T1" fmla="*/ 20 h 53"/>
                <a:gd name="T2" fmla="*/ 21 w 32"/>
                <a:gd name="T3" fmla="*/ 14 h 53"/>
                <a:gd name="T4" fmla="*/ 12 w 32"/>
                <a:gd name="T5" fmla="*/ 3 h 53"/>
                <a:gd name="T6" fmla="*/ 7 w 32"/>
                <a:gd name="T7" fmla="*/ 0 h 53"/>
                <a:gd name="T8" fmla="*/ 8 w 32"/>
                <a:gd name="T9" fmla="*/ 8 h 53"/>
                <a:gd name="T10" fmla="*/ 10 w 32"/>
                <a:gd name="T11" fmla="*/ 16 h 53"/>
                <a:gd name="T12" fmla="*/ 8 w 32"/>
                <a:gd name="T13" fmla="*/ 17 h 53"/>
                <a:gd name="T14" fmla="*/ 3 w 32"/>
                <a:gd name="T15" fmla="*/ 22 h 53"/>
                <a:gd name="T16" fmla="*/ 0 w 32"/>
                <a:gd name="T17" fmla="*/ 24 h 53"/>
                <a:gd name="T18" fmla="*/ 3 w 32"/>
                <a:gd name="T19" fmla="*/ 24 h 53"/>
                <a:gd name="T20" fmla="*/ 9 w 32"/>
                <a:gd name="T21" fmla="*/ 26 h 53"/>
                <a:gd name="T22" fmla="*/ 16 w 32"/>
                <a:gd name="T23" fmla="*/ 25 h 53"/>
                <a:gd name="T24" fmla="*/ 25 w 32"/>
                <a:gd name="T25" fmla="*/ 33 h 53"/>
                <a:gd name="T26" fmla="*/ 30 w 32"/>
                <a:gd name="T27" fmla="*/ 53 h 53"/>
                <a:gd name="T28" fmla="*/ 29 w 32"/>
                <a:gd name="T29" fmla="*/ 34 h 53"/>
                <a:gd name="T30" fmla="*/ 21 w 32"/>
                <a:gd name="T3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53">
                  <a:moveTo>
                    <a:pt x="21" y="20"/>
                  </a:moveTo>
                  <a:cubicBezTo>
                    <a:pt x="21" y="20"/>
                    <a:pt x="21" y="20"/>
                    <a:pt x="21" y="14"/>
                  </a:cubicBezTo>
                  <a:cubicBezTo>
                    <a:pt x="21" y="9"/>
                    <a:pt x="14" y="4"/>
                    <a:pt x="12" y="3"/>
                  </a:cubicBezTo>
                  <a:cubicBezTo>
                    <a:pt x="9" y="2"/>
                    <a:pt x="8" y="1"/>
                    <a:pt x="7" y="0"/>
                  </a:cubicBezTo>
                  <a:cubicBezTo>
                    <a:pt x="8" y="1"/>
                    <a:pt x="9" y="3"/>
                    <a:pt x="8" y="8"/>
                  </a:cubicBezTo>
                  <a:cubicBezTo>
                    <a:pt x="6" y="14"/>
                    <a:pt x="10" y="16"/>
                    <a:pt x="10" y="16"/>
                  </a:cubicBezTo>
                  <a:cubicBezTo>
                    <a:pt x="10" y="16"/>
                    <a:pt x="10" y="17"/>
                    <a:pt x="8" y="17"/>
                  </a:cubicBezTo>
                  <a:cubicBezTo>
                    <a:pt x="6" y="18"/>
                    <a:pt x="5" y="20"/>
                    <a:pt x="3" y="22"/>
                  </a:cubicBezTo>
                  <a:cubicBezTo>
                    <a:pt x="2" y="23"/>
                    <a:pt x="0" y="24"/>
                    <a:pt x="0" y="24"/>
                  </a:cubicBezTo>
                  <a:cubicBezTo>
                    <a:pt x="0" y="24"/>
                    <a:pt x="2" y="24"/>
                    <a:pt x="3" y="24"/>
                  </a:cubicBezTo>
                  <a:cubicBezTo>
                    <a:pt x="5" y="24"/>
                    <a:pt x="5" y="25"/>
                    <a:pt x="9" y="26"/>
                  </a:cubicBezTo>
                  <a:cubicBezTo>
                    <a:pt x="12" y="27"/>
                    <a:pt x="14" y="26"/>
                    <a:pt x="16" y="25"/>
                  </a:cubicBezTo>
                  <a:cubicBezTo>
                    <a:pt x="18" y="24"/>
                    <a:pt x="20" y="25"/>
                    <a:pt x="25" y="33"/>
                  </a:cubicBezTo>
                  <a:cubicBezTo>
                    <a:pt x="30" y="41"/>
                    <a:pt x="30" y="53"/>
                    <a:pt x="30" y="53"/>
                  </a:cubicBezTo>
                  <a:cubicBezTo>
                    <a:pt x="30" y="53"/>
                    <a:pt x="32" y="44"/>
                    <a:pt x="29" y="34"/>
                  </a:cubicBezTo>
                  <a:cubicBezTo>
                    <a:pt x="26" y="24"/>
                    <a:pt x="21" y="20"/>
                    <a:pt x="21" y="2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064"/>
            <p:cNvSpPr/>
            <p:nvPr/>
          </p:nvSpPr>
          <p:spPr bwMode="auto">
            <a:xfrm>
              <a:off x="377826" y="4670425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65"/>
            <p:cNvSpPr/>
            <p:nvPr/>
          </p:nvSpPr>
          <p:spPr bwMode="auto">
            <a:xfrm>
              <a:off x="227013" y="488791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066"/>
            <p:cNvSpPr/>
            <p:nvPr/>
          </p:nvSpPr>
          <p:spPr bwMode="auto">
            <a:xfrm>
              <a:off x="328613" y="4456113"/>
              <a:ext cx="63500" cy="93662"/>
            </a:xfrm>
            <a:custGeom>
              <a:avLst/>
              <a:gdLst>
                <a:gd name="T0" fmla="*/ 15 w 17"/>
                <a:gd name="T1" fmla="*/ 7 h 25"/>
                <a:gd name="T2" fmla="*/ 8 w 17"/>
                <a:gd name="T3" fmla="*/ 2 h 25"/>
                <a:gd name="T4" fmla="*/ 4 w 17"/>
                <a:gd name="T5" fmla="*/ 0 h 25"/>
                <a:gd name="T6" fmla="*/ 2 w 17"/>
                <a:gd name="T7" fmla="*/ 6 h 25"/>
                <a:gd name="T8" fmla="*/ 4 w 17"/>
                <a:gd name="T9" fmla="*/ 13 h 25"/>
                <a:gd name="T10" fmla="*/ 3 w 17"/>
                <a:gd name="T11" fmla="*/ 17 h 25"/>
                <a:gd name="T12" fmla="*/ 8 w 17"/>
                <a:gd name="T13" fmla="*/ 20 h 25"/>
                <a:gd name="T14" fmla="*/ 8 w 17"/>
                <a:gd name="T15" fmla="*/ 23 h 25"/>
                <a:gd name="T16" fmla="*/ 13 w 17"/>
                <a:gd name="T17" fmla="*/ 23 h 25"/>
                <a:gd name="T18" fmla="*/ 17 w 17"/>
                <a:gd name="T19" fmla="*/ 20 h 25"/>
                <a:gd name="T20" fmla="*/ 15 w 17"/>
                <a:gd name="T21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1"/>
                    <a:pt x="4" y="13"/>
                    <a:pt x="4" y="13"/>
                  </a:cubicBezTo>
                  <a:cubicBezTo>
                    <a:pt x="4" y="13"/>
                    <a:pt x="3" y="14"/>
                    <a:pt x="3" y="17"/>
                  </a:cubicBezTo>
                  <a:cubicBezTo>
                    <a:pt x="4" y="20"/>
                    <a:pt x="8" y="20"/>
                    <a:pt x="8" y="20"/>
                  </a:cubicBezTo>
                  <a:cubicBezTo>
                    <a:pt x="8" y="20"/>
                    <a:pt x="7" y="22"/>
                    <a:pt x="8" y="23"/>
                  </a:cubicBezTo>
                  <a:cubicBezTo>
                    <a:pt x="9" y="24"/>
                    <a:pt x="11" y="25"/>
                    <a:pt x="13" y="23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3" y="18"/>
                    <a:pt x="16" y="11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067"/>
            <p:cNvSpPr/>
            <p:nvPr/>
          </p:nvSpPr>
          <p:spPr bwMode="auto">
            <a:xfrm>
              <a:off x="125413" y="5159375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068"/>
            <p:cNvSpPr/>
            <p:nvPr/>
          </p:nvSpPr>
          <p:spPr bwMode="auto">
            <a:xfrm>
              <a:off x="73026" y="5124450"/>
              <a:ext cx="228600" cy="225425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069"/>
            <p:cNvSpPr>
              <a:spLocks noEditPoints="1"/>
            </p:cNvSpPr>
            <p:nvPr/>
          </p:nvSpPr>
          <p:spPr bwMode="auto">
            <a:xfrm>
              <a:off x="493713" y="4587875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070"/>
            <p:cNvSpPr/>
            <p:nvPr/>
          </p:nvSpPr>
          <p:spPr bwMode="auto">
            <a:xfrm>
              <a:off x="520701" y="4568825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071"/>
            <p:cNvSpPr/>
            <p:nvPr/>
          </p:nvSpPr>
          <p:spPr bwMode="auto">
            <a:xfrm>
              <a:off x="547688" y="4614863"/>
              <a:ext cx="101600" cy="100012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072"/>
            <p:cNvSpPr/>
            <p:nvPr/>
          </p:nvSpPr>
          <p:spPr bwMode="auto">
            <a:xfrm>
              <a:off x="674688" y="4614863"/>
              <a:ext cx="87313" cy="88900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073"/>
            <p:cNvSpPr/>
            <p:nvPr/>
          </p:nvSpPr>
          <p:spPr bwMode="auto">
            <a:xfrm>
              <a:off x="633413" y="4632325"/>
              <a:ext cx="49213" cy="90487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074"/>
            <p:cNvSpPr/>
            <p:nvPr/>
          </p:nvSpPr>
          <p:spPr bwMode="auto">
            <a:xfrm>
              <a:off x="698501" y="4587875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075"/>
            <p:cNvSpPr/>
            <p:nvPr/>
          </p:nvSpPr>
          <p:spPr bwMode="auto">
            <a:xfrm>
              <a:off x="735013" y="4640263"/>
              <a:ext cx="57150" cy="57150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76"/>
            <p:cNvSpPr/>
            <p:nvPr/>
          </p:nvSpPr>
          <p:spPr bwMode="auto">
            <a:xfrm>
              <a:off x="668338" y="4692650"/>
              <a:ext cx="74613" cy="34925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077"/>
            <p:cNvSpPr/>
            <p:nvPr/>
          </p:nvSpPr>
          <p:spPr bwMode="auto">
            <a:xfrm>
              <a:off x="600076" y="4471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078"/>
            <p:cNvSpPr/>
            <p:nvPr/>
          </p:nvSpPr>
          <p:spPr bwMode="auto">
            <a:xfrm>
              <a:off x="509588" y="4471988"/>
              <a:ext cx="115888" cy="198437"/>
            </a:xfrm>
            <a:custGeom>
              <a:avLst/>
              <a:gdLst>
                <a:gd name="T0" fmla="*/ 28 w 31"/>
                <a:gd name="T1" fmla="*/ 22 h 53"/>
                <a:gd name="T2" fmla="*/ 24 w 31"/>
                <a:gd name="T3" fmla="*/ 17 h 53"/>
                <a:gd name="T4" fmla="*/ 21 w 31"/>
                <a:gd name="T5" fmla="*/ 16 h 53"/>
                <a:gd name="T6" fmla="*/ 24 w 31"/>
                <a:gd name="T7" fmla="*/ 8 h 53"/>
                <a:gd name="T8" fmla="*/ 24 w 31"/>
                <a:gd name="T9" fmla="*/ 0 h 53"/>
                <a:gd name="T10" fmla="*/ 20 w 31"/>
                <a:gd name="T11" fmla="*/ 3 h 53"/>
                <a:gd name="T12" fmla="*/ 10 w 31"/>
                <a:gd name="T13" fmla="*/ 14 h 53"/>
                <a:gd name="T14" fmla="*/ 11 w 31"/>
                <a:gd name="T15" fmla="*/ 20 h 53"/>
                <a:gd name="T16" fmla="*/ 2 w 31"/>
                <a:gd name="T17" fmla="*/ 34 h 53"/>
                <a:gd name="T18" fmla="*/ 2 w 31"/>
                <a:gd name="T19" fmla="*/ 53 h 53"/>
                <a:gd name="T20" fmla="*/ 6 w 31"/>
                <a:gd name="T21" fmla="*/ 33 h 53"/>
                <a:gd name="T22" fmla="*/ 15 w 31"/>
                <a:gd name="T23" fmla="*/ 25 h 53"/>
                <a:gd name="T24" fmla="*/ 23 w 31"/>
                <a:gd name="T25" fmla="*/ 26 h 53"/>
                <a:gd name="T26" fmla="*/ 28 w 31"/>
                <a:gd name="T27" fmla="*/ 24 h 53"/>
                <a:gd name="T28" fmla="*/ 31 w 31"/>
                <a:gd name="T29" fmla="*/ 24 h 53"/>
                <a:gd name="T30" fmla="*/ 28 w 31"/>
                <a:gd name="T31" fmla="*/ 2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53">
                  <a:moveTo>
                    <a:pt x="28" y="22"/>
                  </a:moveTo>
                  <a:cubicBezTo>
                    <a:pt x="27" y="20"/>
                    <a:pt x="25" y="18"/>
                    <a:pt x="24" y="17"/>
                  </a:cubicBezTo>
                  <a:cubicBezTo>
                    <a:pt x="22" y="17"/>
                    <a:pt x="21" y="16"/>
                    <a:pt x="21" y="16"/>
                  </a:cubicBezTo>
                  <a:cubicBezTo>
                    <a:pt x="21" y="16"/>
                    <a:pt x="25" y="14"/>
                    <a:pt x="24" y="8"/>
                  </a:cubicBezTo>
                  <a:cubicBezTo>
                    <a:pt x="22" y="3"/>
                    <a:pt x="24" y="1"/>
                    <a:pt x="24" y="0"/>
                  </a:cubicBezTo>
                  <a:cubicBezTo>
                    <a:pt x="24" y="1"/>
                    <a:pt x="22" y="2"/>
                    <a:pt x="20" y="3"/>
                  </a:cubicBezTo>
                  <a:cubicBezTo>
                    <a:pt x="17" y="4"/>
                    <a:pt x="11" y="9"/>
                    <a:pt x="10" y="14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5" y="24"/>
                    <a:pt x="2" y="34"/>
                  </a:cubicBezTo>
                  <a:cubicBezTo>
                    <a:pt x="0" y="44"/>
                    <a:pt x="2" y="53"/>
                    <a:pt x="2" y="53"/>
                  </a:cubicBezTo>
                  <a:cubicBezTo>
                    <a:pt x="2" y="53"/>
                    <a:pt x="1" y="41"/>
                    <a:pt x="6" y="33"/>
                  </a:cubicBezTo>
                  <a:cubicBezTo>
                    <a:pt x="11" y="25"/>
                    <a:pt x="13" y="24"/>
                    <a:pt x="15" y="25"/>
                  </a:cubicBezTo>
                  <a:cubicBezTo>
                    <a:pt x="17" y="26"/>
                    <a:pt x="19" y="27"/>
                    <a:pt x="23" y="26"/>
                  </a:cubicBezTo>
                  <a:cubicBezTo>
                    <a:pt x="26" y="25"/>
                    <a:pt x="27" y="24"/>
                    <a:pt x="28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1" y="24"/>
                    <a:pt x="29" y="23"/>
                    <a:pt x="28" y="2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079"/>
            <p:cNvSpPr/>
            <p:nvPr/>
          </p:nvSpPr>
          <p:spPr bwMode="auto">
            <a:xfrm>
              <a:off x="611188" y="4670425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080"/>
            <p:cNvSpPr/>
            <p:nvPr/>
          </p:nvSpPr>
          <p:spPr bwMode="auto">
            <a:xfrm>
              <a:off x="762001" y="48879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081"/>
            <p:cNvSpPr/>
            <p:nvPr/>
          </p:nvSpPr>
          <p:spPr bwMode="auto">
            <a:xfrm>
              <a:off x="595313" y="4456113"/>
              <a:ext cx="65088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082"/>
            <p:cNvSpPr/>
            <p:nvPr/>
          </p:nvSpPr>
          <p:spPr bwMode="auto">
            <a:xfrm>
              <a:off x="493713" y="5159375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83"/>
            <p:cNvSpPr/>
            <p:nvPr/>
          </p:nvSpPr>
          <p:spPr bwMode="auto">
            <a:xfrm>
              <a:off x="685801" y="5124450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84"/>
            <p:cNvSpPr/>
            <p:nvPr/>
          </p:nvSpPr>
          <p:spPr bwMode="auto">
            <a:xfrm>
              <a:off x="438151" y="5222875"/>
              <a:ext cx="112713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085"/>
            <p:cNvSpPr>
              <a:spLocks noEditPoints="1"/>
            </p:cNvSpPr>
            <p:nvPr/>
          </p:nvSpPr>
          <p:spPr bwMode="auto">
            <a:xfrm>
              <a:off x="433388" y="4332288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86"/>
            <p:cNvSpPr/>
            <p:nvPr/>
          </p:nvSpPr>
          <p:spPr bwMode="auto">
            <a:xfrm>
              <a:off x="482601" y="6172200"/>
              <a:ext cx="26988" cy="98425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87"/>
            <p:cNvSpPr/>
            <p:nvPr/>
          </p:nvSpPr>
          <p:spPr bwMode="auto">
            <a:xfrm>
              <a:off x="479426" y="6105525"/>
              <a:ext cx="30163" cy="33337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Oval 1088"/>
            <p:cNvSpPr>
              <a:spLocks noChangeArrowheads="1"/>
            </p:cNvSpPr>
            <p:nvPr/>
          </p:nvSpPr>
          <p:spPr bwMode="auto">
            <a:xfrm>
              <a:off x="490538" y="6124575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Oval 1089"/>
            <p:cNvSpPr>
              <a:spLocks noChangeArrowheads="1"/>
            </p:cNvSpPr>
            <p:nvPr/>
          </p:nvSpPr>
          <p:spPr bwMode="auto">
            <a:xfrm>
              <a:off x="490538" y="6130925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Oval 1090"/>
            <p:cNvSpPr>
              <a:spLocks noChangeArrowheads="1"/>
            </p:cNvSpPr>
            <p:nvPr/>
          </p:nvSpPr>
          <p:spPr bwMode="auto">
            <a:xfrm>
              <a:off x="490538" y="6143625"/>
              <a:ext cx="11113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91"/>
            <p:cNvSpPr>
              <a:spLocks noEditPoints="1"/>
            </p:cNvSpPr>
            <p:nvPr/>
          </p:nvSpPr>
          <p:spPr bwMode="auto">
            <a:xfrm>
              <a:off x="328613" y="6075363"/>
              <a:ext cx="334963" cy="300037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Oval 1092"/>
            <p:cNvSpPr>
              <a:spLocks noChangeArrowheads="1"/>
            </p:cNvSpPr>
            <p:nvPr/>
          </p:nvSpPr>
          <p:spPr bwMode="auto">
            <a:xfrm>
              <a:off x="490538" y="6154738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93"/>
            <p:cNvSpPr>
              <a:spLocks noEditPoints="1"/>
            </p:cNvSpPr>
            <p:nvPr/>
          </p:nvSpPr>
          <p:spPr bwMode="auto">
            <a:xfrm>
              <a:off x="1588" y="5715000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94"/>
            <p:cNvSpPr/>
            <p:nvPr/>
          </p:nvSpPr>
          <p:spPr bwMode="auto">
            <a:xfrm>
              <a:off x="403226" y="5695950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95"/>
            <p:cNvSpPr/>
            <p:nvPr/>
          </p:nvSpPr>
          <p:spPr bwMode="auto">
            <a:xfrm>
              <a:off x="342901" y="5740400"/>
              <a:ext cx="98425" cy="101600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96"/>
            <p:cNvSpPr/>
            <p:nvPr/>
          </p:nvSpPr>
          <p:spPr bwMode="auto">
            <a:xfrm>
              <a:off x="230188" y="5740400"/>
              <a:ext cx="82550" cy="90487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97"/>
            <p:cNvSpPr/>
            <p:nvPr/>
          </p:nvSpPr>
          <p:spPr bwMode="auto">
            <a:xfrm>
              <a:off x="309563" y="5759450"/>
              <a:ext cx="46038" cy="90487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098"/>
            <p:cNvSpPr/>
            <p:nvPr/>
          </p:nvSpPr>
          <p:spPr bwMode="auto">
            <a:xfrm>
              <a:off x="196851" y="5715000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099"/>
            <p:cNvSpPr/>
            <p:nvPr/>
          </p:nvSpPr>
          <p:spPr bwMode="auto">
            <a:xfrm>
              <a:off x="200026" y="5767388"/>
              <a:ext cx="53975" cy="55562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00"/>
            <p:cNvSpPr/>
            <p:nvPr/>
          </p:nvSpPr>
          <p:spPr bwMode="auto">
            <a:xfrm>
              <a:off x="246063" y="5819775"/>
              <a:ext cx="74613" cy="33337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01"/>
            <p:cNvSpPr/>
            <p:nvPr/>
          </p:nvSpPr>
          <p:spPr bwMode="auto">
            <a:xfrm>
              <a:off x="388938" y="5597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02"/>
            <p:cNvSpPr/>
            <p:nvPr/>
          </p:nvSpPr>
          <p:spPr bwMode="auto">
            <a:xfrm>
              <a:off x="361951" y="5597525"/>
              <a:ext cx="120650" cy="200025"/>
            </a:xfrm>
            <a:custGeom>
              <a:avLst/>
              <a:gdLst>
                <a:gd name="T0" fmla="*/ 21 w 32"/>
                <a:gd name="T1" fmla="*/ 20 h 53"/>
                <a:gd name="T2" fmla="*/ 21 w 32"/>
                <a:gd name="T3" fmla="*/ 14 h 53"/>
                <a:gd name="T4" fmla="*/ 12 w 32"/>
                <a:gd name="T5" fmla="*/ 3 h 53"/>
                <a:gd name="T6" fmla="*/ 7 w 32"/>
                <a:gd name="T7" fmla="*/ 0 h 53"/>
                <a:gd name="T8" fmla="*/ 8 w 32"/>
                <a:gd name="T9" fmla="*/ 8 h 53"/>
                <a:gd name="T10" fmla="*/ 10 w 32"/>
                <a:gd name="T11" fmla="*/ 16 h 53"/>
                <a:gd name="T12" fmla="*/ 8 w 32"/>
                <a:gd name="T13" fmla="*/ 17 h 53"/>
                <a:gd name="T14" fmla="*/ 3 w 32"/>
                <a:gd name="T15" fmla="*/ 22 h 53"/>
                <a:gd name="T16" fmla="*/ 0 w 32"/>
                <a:gd name="T17" fmla="*/ 24 h 53"/>
                <a:gd name="T18" fmla="*/ 3 w 32"/>
                <a:gd name="T19" fmla="*/ 24 h 53"/>
                <a:gd name="T20" fmla="*/ 9 w 32"/>
                <a:gd name="T21" fmla="*/ 26 h 53"/>
                <a:gd name="T22" fmla="*/ 16 w 32"/>
                <a:gd name="T23" fmla="*/ 25 h 53"/>
                <a:gd name="T24" fmla="*/ 25 w 32"/>
                <a:gd name="T25" fmla="*/ 33 h 53"/>
                <a:gd name="T26" fmla="*/ 30 w 32"/>
                <a:gd name="T27" fmla="*/ 53 h 53"/>
                <a:gd name="T28" fmla="*/ 29 w 32"/>
                <a:gd name="T29" fmla="*/ 34 h 53"/>
                <a:gd name="T30" fmla="*/ 21 w 32"/>
                <a:gd name="T3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53">
                  <a:moveTo>
                    <a:pt x="21" y="20"/>
                  </a:moveTo>
                  <a:cubicBezTo>
                    <a:pt x="21" y="20"/>
                    <a:pt x="21" y="20"/>
                    <a:pt x="21" y="14"/>
                  </a:cubicBezTo>
                  <a:cubicBezTo>
                    <a:pt x="21" y="9"/>
                    <a:pt x="14" y="4"/>
                    <a:pt x="12" y="3"/>
                  </a:cubicBezTo>
                  <a:cubicBezTo>
                    <a:pt x="9" y="2"/>
                    <a:pt x="8" y="1"/>
                    <a:pt x="7" y="0"/>
                  </a:cubicBezTo>
                  <a:cubicBezTo>
                    <a:pt x="8" y="1"/>
                    <a:pt x="9" y="3"/>
                    <a:pt x="8" y="8"/>
                  </a:cubicBezTo>
                  <a:cubicBezTo>
                    <a:pt x="6" y="14"/>
                    <a:pt x="10" y="16"/>
                    <a:pt x="10" y="16"/>
                  </a:cubicBezTo>
                  <a:cubicBezTo>
                    <a:pt x="10" y="16"/>
                    <a:pt x="10" y="17"/>
                    <a:pt x="8" y="17"/>
                  </a:cubicBezTo>
                  <a:cubicBezTo>
                    <a:pt x="6" y="18"/>
                    <a:pt x="5" y="20"/>
                    <a:pt x="3" y="22"/>
                  </a:cubicBezTo>
                  <a:cubicBezTo>
                    <a:pt x="2" y="23"/>
                    <a:pt x="0" y="24"/>
                    <a:pt x="0" y="24"/>
                  </a:cubicBezTo>
                  <a:cubicBezTo>
                    <a:pt x="0" y="24"/>
                    <a:pt x="2" y="24"/>
                    <a:pt x="3" y="24"/>
                  </a:cubicBezTo>
                  <a:cubicBezTo>
                    <a:pt x="5" y="24"/>
                    <a:pt x="5" y="25"/>
                    <a:pt x="9" y="26"/>
                  </a:cubicBezTo>
                  <a:cubicBezTo>
                    <a:pt x="12" y="27"/>
                    <a:pt x="14" y="26"/>
                    <a:pt x="16" y="25"/>
                  </a:cubicBezTo>
                  <a:cubicBezTo>
                    <a:pt x="18" y="24"/>
                    <a:pt x="20" y="25"/>
                    <a:pt x="25" y="33"/>
                  </a:cubicBezTo>
                  <a:cubicBezTo>
                    <a:pt x="30" y="41"/>
                    <a:pt x="30" y="53"/>
                    <a:pt x="30" y="53"/>
                  </a:cubicBezTo>
                  <a:cubicBezTo>
                    <a:pt x="30" y="53"/>
                    <a:pt x="32" y="44"/>
                    <a:pt x="29" y="34"/>
                  </a:cubicBezTo>
                  <a:cubicBezTo>
                    <a:pt x="26" y="24"/>
                    <a:pt x="21" y="20"/>
                    <a:pt x="21" y="2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03"/>
            <p:cNvSpPr/>
            <p:nvPr/>
          </p:nvSpPr>
          <p:spPr bwMode="auto">
            <a:xfrm>
              <a:off x="377826" y="5797550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04"/>
            <p:cNvSpPr/>
            <p:nvPr/>
          </p:nvSpPr>
          <p:spPr bwMode="auto">
            <a:xfrm>
              <a:off x="227013" y="6015038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05"/>
            <p:cNvSpPr/>
            <p:nvPr/>
          </p:nvSpPr>
          <p:spPr bwMode="auto">
            <a:xfrm>
              <a:off x="328613" y="5583238"/>
              <a:ext cx="63500" cy="93662"/>
            </a:xfrm>
            <a:custGeom>
              <a:avLst/>
              <a:gdLst>
                <a:gd name="T0" fmla="*/ 15 w 17"/>
                <a:gd name="T1" fmla="*/ 7 h 25"/>
                <a:gd name="T2" fmla="*/ 8 w 17"/>
                <a:gd name="T3" fmla="*/ 2 h 25"/>
                <a:gd name="T4" fmla="*/ 4 w 17"/>
                <a:gd name="T5" fmla="*/ 0 h 25"/>
                <a:gd name="T6" fmla="*/ 2 w 17"/>
                <a:gd name="T7" fmla="*/ 6 h 25"/>
                <a:gd name="T8" fmla="*/ 4 w 17"/>
                <a:gd name="T9" fmla="*/ 13 h 25"/>
                <a:gd name="T10" fmla="*/ 3 w 17"/>
                <a:gd name="T11" fmla="*/ 17 h 25"/>
                <a:gd name="T12" fmla="*/ 8 w 17"/>
                <a:gd name="T13" fmla="*/ 20 h 25"/>
                <a:gd name="T14" fmla="*/ 8 w 17"/>
                <a:gd name="T15" fmla="*/ 23 h 25"/>
                <a:gd name="T16" fmla="*/ 13 w 17"/>
                <a:gd name="T17" fmla="*/ 23 h 25"/>
                <a:gd name="T18" fmla="*/ 17 w 17"/>
                <a:gd name="T19" fmla="*/ 20 h 25"/>
                <a:gd name="T20" fmla="*/ 15 w 17"/>
                <a:gd name="T21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1"/>
                    <a:pt x="4" y="13"/>
                    <a:pt x="4" y="13"/>
                  </a:cubicBezTo>
                  <a:cubicBezTo>
                    <a:pt x="4" y="13"/>
                    <a:pt x="3" y="14"/>
                    <a:pt x="3" y="17"/>
                  </a:cubicBezTo>
                  <a:cubicBezTo>
                    <a:pt x="4" y="20"/>
                    <a:pt x="8" y="20"/>
                    <a:pt x="8" y="20"/>
                  </a:cubicBezTo>
                  <a:cubicBezTo>
                    <a:pt x="8" y="20"/>
                    <a:pt x="7" y="22"/>
                    <a:pt x="8" y="23"/>
                  </a:cubicBezTo>
                  <a:cubicBezTo>
                    <a:pt x="9" y="24"/>
                    <a:pt x="11" y="25"/>
                    <a:pt x="13" y="23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3" y="18"/>
                    <a:pt x="16" y="11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06"/>
            <p:cNvSpPr/>
            <p:nvPr/>
          </p:nvSpPr>
          <p:spPr bwMode="auto">
            <a:xfrm>
              <a:off x="125413" y="6284913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07"/>
            <p:cNvSpPr/>
            <p:nvPr/>
          </p:nvSpPr>
          <p:spPr bwMode="auto">
            <a:xfrm>
              <a:off x="73026" y="6251575"/>
              <a:ext cx="228600" cy="225425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108"/>
            <p:cNvSpPr>
              <a:spLocks noEditPoints="1"/>
            </p:cNvSpPr>
            <p:nvPr/>
          </p:nvSpPr>
          <p:spPr bwMode="auto">
            <a:xfrm>
              <a:off x="493713" y="5715000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109"/>
            <p:cNvSpPr/>
            <p:nvPr/>
          </p:nvSpPr>
          <p:spPr bwMode="auto">
            <a:xfrm>
              <a:off x="520701" y="5695950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10"/>
            <p:cNvSpPr/>
            <p:nvPr/>
          </p:nvSpPr>
          <p:spPr bwMode="auto">
            <a:xfrm>
              <a:off x="547688" y="5740400"/>
              <a:ext cx="101600" cy="101600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1"/>
            <p:cNvSpPr/>
            <p:nvPr/>
          </p:nvSpPr>
          <p:spPr bwMode="auto">
            <a:xfrm>
              <a:off x="674688" y="5740400"/>
              <a:ext cx="87313" cy="90487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12"/>
            <p:cNvSpPr/>
            <p:nvPr/>
          </p:nvSpPr>
          <p:spPr bwMode="auto">
            <a:xfrm>
              <a:off x="633413" y="5759450"/>
              <a:ext cx="49213" cy="90487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13"/>
            <p:cNvSpPr/>
            <p:nvPr/>
          </p:nvSpPr>
          <p:spPr bwMode="auto">
            <a:xfrm>
              <a:off x="698501" y="5715000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14"/>
            <p:cNvSpPr/>
            <p:nvPr/>
          </p:nvSpPr>
          <p:spPr bwMode="auto">
            <a:xfrm>
              <a:off x="735013" y="5767388"/>
              <a:ext cx="57150" cy="55562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15"/>
            <p:cNvSpPr/>
            <p:nvPr/>
          </p:nvSpPr>
          <p:spPr bwMode="auto">
            <a:xfrm>
              <a:off x="668338" y="5819775"/>
              <a:ext cx="74613" cy="33337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16"/>
            <p:cNvSpPr/>
            <p:nvPr/>
          </p:nvSpPr>
          <p:spPr bwMode="auto">
            <a:xfrm>
              <a:off x="600076" y="5597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17"/>
            <p:cNvSpPr/>
            <p:nvPr/>
          </p:nvSpPr>
          <p:spPr bwMode="auto">
            <a:xfrm>
              <a:off x="509588" y="5597525"/>
              <a:ext cx="115888" cy="200025"/>
            </a:xfrm>
            <a:custGeom>
              <a:avLst/>
              <a:gdLst>
                <a:gd name="T0" fmla="*/ 28 w 31"/>
                <a:gd name="T1" fmla="*/ 22 h 53"/>
                <a:gd name="T2" fmla="*/ 24 w 31"/>
                <a:gd name="T3" fmla="*/ 17 h 53"/>
                <a:gd name="T4" fmla="*/ 21 w 31"/>
                <a:gd name="T5" fmla="*/ 16 h 53"/>
                <a:gd name="T6" fmla="*/ 24 w 31"/>
                <a:gd name="T7" fmla="*/ 8 h 53"/>
                <a:gd name="T8" fmla="*/ 24 w 31"/>
                <a:gd name="T9" fmla="*/ 0 h 53"/>
                <a:gd name="T10" fmla="*/ 20 w 31"/>
                <a:gd name="T11" fmla="*/ 3 h 53"/>
                <a:gd name="T12" fmla="*/ 10 w 31"/>
                <a:gd name="T13" fmla="*/ 14 h 53"/>
                <a:gd name="T14" fmla="*/ 11 w 31"/>
                <a:gd name="T15" fmla="*/ 20 h 53"/>
                <a:gd name="T16" fmla="*/ 2 w 31"/>
                <a:gd name="T17" fmla="*/ 34 h 53"/>
                <a:gd name="T18" fmla="*/ 2 w 31"/>
                <a:gd name="T19" fmla="*/ 53 h 53"/>
                <a:gd name="T20" fmla="*/ 6 w 31"/>
                <a:gd name="T21" fmla="*/ 33 h 53"/>
                <a:gd name="T22" fmla="*/ 15 w 31"/>
                <a:gd name="T23" fmla="*/ 25 h 53"/>
                <a:gd name="T24" fmla="*/ 23 w 31"/>
                <a:gd name="T25" fmla="*/ 26 h 53"/>
                <a:gd name="T26" fmla="*/ 28 w 31"/>
                <a:gd name="T27" fmla="*/ 24 h 53"/>
                <a:gd name="T28" fmla="*/ 31 w 31"/>
                <a:gd name="T29" fmla="*/ 24 h 53"/>
                <a:gd name="T30" fmla="*/ 28 w 31"/>
                <a:gd name="T31" fmla="*/ 2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53">
                  <a:moveTo>
                    <a:pt x="28" y="22"/>
                  </a:moveTo>
                  <a:cubicBezTo>
                    <a:pt x="27" y="20"/>
                    <a:pt x="25" y="18"/>
                    <a:pt x="24" y="17"/>
                  </a:cubicBezTo>
                  <a:cubicBezTo>
                    <a:pt x="22" y="17"/>
                    <a:pt x="21" y="16"/>
                    <a:pt x="21" y="16"/>
                  </a:cubicBezTo>
                  <a:cubicBezTo>
                    <a:pt x="21" y="16"/>
                    <a:pt x="25" y="14"/>
                    <a:pt x="24" y="8"/>
                  </a:cubicBezTo>
                  <a:cubicBezTo>
                    <a:pt x="22" y="3"/>
                    <a:pt x="24" y="1"/>
                    <a:pt x="24" y="0"/>
                  </a:cubicBezTo>
                  <a:cubicBezTo>
                    <a:pt x="24" y="1"/>
                    <a:pt x="22" y="2"/>
                    <a:pt x="20" y="3"/>
                  </a:cubicBezTo>
                  <a:cubicBezTo>
                    <a:pt x="17" y="4"/>
                    <a:pt x="11" y="9"/>
                    <a:pt x="10" y="14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5" y="24"/>
                    <a:pt x="2" y="34"/>
                  </a:cubicBezTo>
                  <a:cubicBezTo>
                    <a:pt x="0" y="44"/>
                    <a:pt x="2" y="53"/>
                    <a:pt x="2" y="53"/>
                  </a:cubicBezTo>
                  <a:cubicBezTo>
                    <a:pt x="2" y="53"/>
                    <a:pt x="1" y="41"/>
                    <a:pt x="6" y="33"/>
                  </a:cubicBezTo>
                  <a:cubicBezTo>
                    <a:pt x="11" y="25"/>
                    <a:pt x="13" y="24"/>
                    <a:pt x="15" y="25"/>
                  </a:cubicBezTo>
                  <a:cubicBezTo>
                    <a:pt x="17" y="26"/>
                    <a:pt x="19" y="27"/>
                    <a:pt x="23" y="26"/>
                  </a:cubicBezTo>
                  <a:cubicBezTo>
                    <a:pt x="26" y="25"/>
                    <a:pt x="27" y="24"/>
                    <a:pt x="28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1" y="24"/>
                    <a:pt x="29" y="23"/>
                    <a:pt x="28" y="2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18"/>
            <p:cNvSpPr/>
            <p:nvPr/>
          </p:nvSpPr>
          <p:spPr bwMode="auto">
            <a:xfrm>
              <a:off x="611188" y="5797550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19"/>
            <p:cNvSpPr/>
            <p:nvPr/>
          </p:nvSpPr>
          <p:spPr bwMode="auto">
            <a:xfrm>
              <a:off x="762001" y="60150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120"/>
            <p:cNvSpPr/>
            <p:nvPr/>
          </p:nvSpPr>
          <p:spPr bwMode="auto">
            <a:xfrm>
              <a:off x="595313" y="5583238"/>
              <a:ext cx="65088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121"/>
            <p:cNvSpPr/>
            <p:nvPr/>
          </p:nvSpPr>
          <p:spPr bwMode="auto">
            <a:xfrm>
              <a:off x="493713" y="6284913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122"/>
            <p:cNvSpPr/>
            <p:nvPr/>
          </p:nvSpPr>
          <p:spPr bwMode="auto">
            <a:xfrm>
              <a:off x="685801" y="6251575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123"/>
            <p:cNvSpPr/>
            <p:nvPr/>
          </p:nvSpPr>
          <p:spPr bwMode="auto">
            <a:xfrm>
              <a:off x="438151" y="6350000"/>
              <a:ext cx="112713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124"/>
            <p:cNvSpPr>
              <a:spLocks noEditPoints="1"/>
            </p:cNvSpPr>
            <p:nvPr/>
          </p:nvSpPr>
          <p:spPr bwMode="auto">
            <a:xfrm>
              <a:off x="433388" y="5459413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125"/>
            <p:cNvSpPr/>
            <p:nvPr/>
          </p:nvSpPr>
          <p:spPr bwMode="auto">
            <a:xfrm>
              <a:off x="388938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126"/>
            <p:cNvSpPr/>
            <p:nvPr/>
          </p:nvSpPr>
          <p:spPr bwMode="auto">
            <a:xfrm>
              <a:off x="388938" y="6724650"/>
              <a:ext cx="44450" cy="34925"/>
            </a:xfrm>
            <a:custGeom>
              <a:avLst/>
              <a:gdLst>
                <a:gd name="T0" fmla="*/ 5 w 12"/>
                <a:gd name="T1" fmla="*/ 3 h 9"/>
                <a:gd name="T2" fmla="*/ 0 w 12"/>
                <a:gd name="T3" fmla="*/ 0 h 9"/>
                <a:gd name="T4" fmla="*/ 1 w 12"/>
                <a:gd name="T5" fmla="*/ 8 h 9"/>
                <a:gd name="T6" fmla="*/ 0 w 12"/>
                <a:gd name="T7" fmla="*/ 9 h 9"/>
                <a:gd name="T8" fmla="*/ 12 w 12"/>
                <a:gd name="T9" fmla="*/ 9 h 9"/>
                <a:gd name="T10" fmla="*/ 5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5" y="3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1"/>
                    <a:pt x="2" y="3"/>
                    <a:pt x="1" y="8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6"/>
                    <a:pt x="6" y="3"/>
                    <a:pt x="5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127"/>
            <p:cNvSpPr/>
            <p:nvPr/>
          </p:nvSpPr>
          <p:spPr bwMode="auto">
            <a:xfrm>
              <a:off x="328613" y="6710363"/>
              <a:ext cx="57150" cy="49212"/>
            </a:xfrm>
            <a:custGeom>
              <a:avLst/>
              <a:gdLst>
                <a:gd name="T0" fmla="*/ 15 w 15"/>
                <a:gd name="T1" fmla="*/ 7 h 13"/>
                <a:gd name="T2" fmla="*/ 8 w 15"/>
                <a:gd name="T3" fmla="*/ 2 h 13"/>
                <a:gd name="T4" fmla="*/ 4 w 15"/>
                <a:gd name="T5" fmla="*/ 0 h 13"/>
                <a:gd name="T6" fmla="*/ 2 w 15"/>
                <a:gd name="T7" fmla="*/ 6 h 13"/>
                <a:gd name="T8" fmla="*/ 4 w 15"/>
                <a:gd name="T9" fmla="*/ 13 h 13"/>
                <a:gd name="T10" fmla="*/ 15 w 15"/>
                <a:gd name="T11" fmla="*/ 13 h 13"/>
                <a:gd name="T12" fmla="*/ 15 w 15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0"/>
                    <a:pt x="3" y="12"/>
                    <a:pt x="4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1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128"/>
            <p:cNvSpPr/>
            <p:nvPr/>
          </p:nvSpPr>
          <p:spPr bwMode="auto">
            <a:xfrm>
              <a:off x="600076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129"/>
            <p:cNvSpPr/>
            <p:nvPr/>
          </p:nvSpPr>
          <p:spPr bwMode="auto">
            <a:xfrm>
              <a:off x="558801" y="6724650"/>
              <a:ext cx="41275" cy="34925"/>
            </a:xfrm>
            <a:custGeom>
              <a:avLst/>
              <a:gdLst>
                <a:gd name="T0" fmla="*/ 11 w 11"/>
                <a:gd name="T1" fmla="*/ 0 h 9"/>
                <a:gd name="T2" fmla="*/ 7 w 11"/>
                <a:gd name="T3" fmla="*/ 3 h 9"/>
                <a:gd name="T4" fmla="*/ 0 w 11"/>
                <a:gd name="T5" fmla="*/ 9 h 9"/>
                <a:gd name="T6" fmla="*/ 11 w 11"/>
                <a:gd name="T7" fmla="*/ 9 h 9"/>
                <a:gd name="T8" fmla="*/ 11 w 11"/>
                <a:gd name="T9" fmla="*/ 8 h 9"/>
                <a:gd name="T10" fmla="*/ 11 w 11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11" y="1"/>
                    <a:pt x="9" y="2"/>
                    <a:pt x="7" y="3"/>
                  </a:cubicBezTo>
                  <a:cubicBezTo>
                    <a:pt x="5" y="3"/>
                    <a:pt x="2" y="6"/>
                    <a:pt x="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9" y="3"/>
                    <a:pt x="11" y="1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130"/>
            <p:cNvSpPr/>
            <p:nvPr/>
          </p:nvSpPr>
          <p:spPr bwMode="auto">
            <a:xfrm>
              <a:off x="603251" y="6710363"/>
              <a:ext cx="57150" cy="49212"/>
            </a:xfrm>
            <a:custGeom>
              <a:avLst/>
              <a:gdLst>
                <a:gd name="T0" fmla="*/ 13 w 15"/>
                <a:gd name="T1" fmla="*/ 6 h 13"/>
                <a:gd name="T2" fmla="*/ 12 w 15"/>
                <a:gd name="T3" fmla="*/ 0 h 13"/>
                <a:gd name="T4" fmla="*/ 7 w 15"/>
                <a:gd name="T5" fmla="*/ 2 h 13"/>
                <a:gd name="T6" fmla="*/ 0 w 15"/>
                <a:gd name="T7" fmla="*/ 7 h 13"/>
                <a:gd name="T8" fmla="*/ 1 w 15"/>
                <a:gd name="T9" fmla="*/ 13 h 13"/>
                <a:gd name="T10" fmla="*/ 12 w 15"/>
                <a:gd name="T11" fmla="*/ 13 h 13"/>
                <a:gd name="T12" fmla="*/ 13 w 15"/>
                <a:gd name="T1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3" y="6"/>
                  </a:moveTo>
                  <a:cubicBezTo>
                    <a:pt x="11" y="2"/>
                    <a:pt x="12" y="0"/>
                    <a:pt x="12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1" y="4"/>
                    <a:pt x="0" y="7"/>
                  </a:cubicBezTo>
                  <a:cubicBezTo>
                    <a:pt x="0" y="9"/>
                    <a:pt x="0" y="11"/>
                    <a:pt x="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2"/>
                    <a:pt x="15" y="10"/>
                    <a:pt x="13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131"/>
            <p:cNvSpPr>
              <a:spLocks noEditPoints="1"/>
            </p:cNvSpPr>
            <p:nvPr/>
          </p:nvSpPr>
          <p:spPr bwMode="auto">
            <a:xfrm>
              <a:off x="433388" y="6586538"/>
              <a:ext cx="120650" cy="173037"/>
            </a:xfrm>
            <a:custGeom>
              <a:avLst/>
              <a:gdLst>
                <a:gd name="T0" fmla="*/ 19 w 32"/>
                <a:gd name="T1" fmla="*/ 43 h 46"/>
                <a:gd name="T2" fmla="*/ 21 w 32"/>
                <a:gd name="T3" fmla="*/ 41 h 46"/>
                <a:gd name="T4" fmla="*/ 17 w 32"/>
                <a:gd name="T5" fmla="*/ 38 h 46"/>
                <a:gd name="T6" fmla="*/ 22 w 32"/>
                <a:gd name="T7" fmla="*/ 34 h 46"/>
                <a:gd name="T8" fmla="*/ 24 w 32"/>
                <a:gd name="T9" fmla="*/ 33 h 46"/>
                <a:gd name="T10" fmla="*/ 26 w 32"/>
                <a:gd name="T11" fmla="*/ 31 h 46"/>
                <a:gd name="T12" fmla="*/ 25 w 32"/>
                <a:gd name="T13" fmla="*/ 30 h 46"/>
                <a:gd name="T14" fmla="*/ 28 w 32"/>
                <a:gd name="T15" fmla="*/ 35 h 46"/>
                <a:gd name="T16" fmla="*/ 26 w 32"/>
                <a:gd name="T17" fmla="*/ 37 h 46"/>
                <a:gd name="T18" fmla="*/ 16 w 32"/>
                <a:gd name="T19" fmla="*/ 34 h 46"/>
                <a:gd name="T20" fmla="*/ 21 w 32"/>
                <a:gd name="T21" fmla="*/ 26 h 46"/>
                <a:gd name="T22" fmla="*/ 18 w 32"/>
                <a:gd name="T23" fmla="*/ 22 h 46"/>
                <a:gd name="T24" fmla="*/ 22 w 32"/>
                <a:gd name="T25" fmla="*/ 18 h 46"/>
                <a:gd name="T26" fmla="*/ 16 w 32"/>
                <a:gd name="T27" fmla="*/ 19 h 46"/>
                <a:gd name="T28" fmla="*/ 18 w 32"/>
                <a:gd name="T29" fmla="*/ 11 h 46"/>
                <a:gd name="T30" fmla="*/ 19 w 32"/>
                <a:gd name="T31" fmla="*/ 3 h 46"/>
                <a:gd name="T32" fmla="*/ 18 w 32"/>
                <a:gd name="T33" fmla="*/ 1 h 46"/>
                <a:gd name="T34" fmla="*/ 15 w 32"/>
                <a:gd name="T35" fmla="*/ 1 h 46"/>
                <a:gd name="T36" fmla="*/ 13 w 32"/>
                <a:gd name="T37" fmla="*/ 2 h 46"/>
                <a:gd name="T38" fmla="*/ 12 w 32"/>
                <a:gd name="T39" fmla="*/ 7 h 46"/>
                <a:gd name="T40" fmla="*/ 16 w 32"/>
                <a:gd name="T41" fmla="*/ 13 h 46"/>
                <a:gd name="T42" fmla="*/ 11 w 32"/>
                <a:gd name="T43" fmla="*/ 15 h 46"/>
                <a:gd name="T44" fmla="*/ 14 w 32"/>
                <a:gd name="T45" fmla="*/ 20 h 46"/>
                <a:gd name="T46" fmla="*/ 10 w 32"/>
                <a:gd name="T47" fmla="*/ 21 h 46"/>
                <a:gd name="T48" fmla="*/ 15 w 32"/>
                <a:gd name="T49" fmla="*/ 29 h 46"/>
                <a:gd name="T50" fmla="*/ 1 w 32"/>
                <a:gd name="T51" fmla="*/ 32 h 46"/>
                <a:gd name="T52" fmla="*/ 6 w 32"/>
                <a:gd name="T53" fmla="*/ 32 h 46"/>
                <a:gd name="T54" fmla="*/ 8 w 32"/>
                <a:gd name="T55" fmla="*/ 30 h 46"/>
                <a:gd name="T56" fmla="*/ 6 w 32"/>
                <a:gd name="T57" fmla="*/ 31 h 46"/>
                <a:gd name="T58" fmla="*/ 6 w 32"/>
                <a:gd name="T59" fmla="*/ 31 h 46"/>
                <a:gd name="T60" fmla="*/ 11 w 32"/>
                <a:gd name="T61" fmla="*/ 33 h 46"/>
                <a:gd name="T62" fmla="*/ 15 w 32"/>
                <a:gd name="T63" fmla="*/ 37 h 46"/>
                <a:gd name="T64" fmla="*/ 10 w 32"/>
                <a:gd name="T65" fmla="*/ 37 h 46"/>
                <a:gd name="T66" fmla="*/ 14 w 32"/>
                <a:gd name="T67" fmla="*/ 43 h 46"/>
                <a:gd name="T68" fmla="*/ 13 w 32"/>
                <a:gd name="T69" fmla="*/ 45 h 46"/>
                <a:gd name="T70" fmla="*/ 20 w 32"/>
                <a:gd name="T71" fmla="*/ 45 h 46"/>
                <a:gd name="T72" fmla="*/ 16 w 32"/>
                <a:gd name="T73" fmla="*/ 11 h 46"/>
                <a:gd name="T74" fmla="*/ 16 w 32"/>
                <a:gd name="T75" fmla="*/ 11 h 46"/>
                <a:gd name="T76" fmla="*/ 14 w 32"/>
                <a:gd name="T77" fmla="*/ 7 h 46"/>
                <a:gd name="T78" fmla="*/ 15 w 32"/>
                <a:gd name="T79" fmla="*/ 11 h 46"/>
                <a:gd name="T80" fmla="*/ 20 w 32"/>
                <a:gd name="T81" fmla="*/ 7 h 46"/>
                <a:gd name="T82" fmla="*/ 18 w 32"/>
                <a:gd name="T83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" h="46">
                  <a:moveTo>
                    <a:pt x="20" y="45"/>
                  </a:move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20" y="46"/>
                    <a:pt x="20" y="45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 24"/>
          <p:cNvSpPr/>
          <p:nvPr/>
        </p:nvSpPr>
        <p:spPr>
          <a:xfrm>
            <a:off x="1537264" y="1689000"/>
            <a:ext cx="1987550" cy="1987550"/>
          </a:xfrm>
          <a:prstGeom prst="ellipse">
            <a:avLst/>
          </a:prstGeom>
          <a:solidFill>
            <a:srgbClr val="B22821"/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1998062" y="2297462"/>
            <a:ext cx="1068388" cy="771525"/>
            <a:chOff x="4244976" y="-839788"/>
            <a:chExt cx="1068388" cy="771525"/>
          </a:xfrm>
          <a:solidFill>
            <a:schemeClr val="bg1"/>
          </a:solidFill>
        </p:grpSpPr>
        <p:sp>
          <p:nvSpPr>
            <p:cNvPr id="27" name="Freeform 5"/>
            <p:cNvSpPr/>
            <p:nvPr/>
          </p:nvSpPr>
          <p:spPr bwMode="auto">
            <a:xfrm>
              <a:off x="4343401" y="-787401"/>
              <a:ext cx="849313" cy="433388"/>
            </a:xfrm>
            <a:custGeom>
              <a:avLst/>
              <a:gdLst>
                <a:gd name="T0" fmla="*/ 224 w 224"/>
                <a:gd name="T1" fmla="*/ 92 h 114"/>
                <a:gd name="T2" fmla="*/ 203 w 224"/>
                <a:gd name="T3" fmla="*/ 114 h 114"/>
                <a:gd name="T4" fmla="*/ 21 w 224"/>
                <a:gd name="T5" fmla="*/ 114 h 114"/>
                <a:gd name="T6" fmla="*/ 0 w 224"/>
                <a:gd name="T7" fmla="*/ 92 h 114"/>
                <a:gd name="T8" fmla="*/ 0 w 224"/>
                <a:gd name="T9" fmla="*/ 22 h 114"/>
                <a:gd name="T10" fmla="*/ 21 w 224"/>
                <a:gd name="T11" fmla="*/ 0 h 114"/>
                <a:gd name="T12" fmla="*/ 203 w 224"/>
                <a:gd name="T13" fmla="*/ 0 h 114"/>
                <a:gd name="T14" fmla="*/ 224 w 224"/>
                <a:gd name="T15" fmla="*/ 22 h 114"/>
                <a:gd name="T16" fmla="*/ 224 w 224"/>
                <a:gd name="T17" fmla="*/ 9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4" h="114">
                  <a:moveTo>
                    <a:pt x="224" y="92"/>
                  </a:moveTo>
                  <a:cubicBezTo>
                    <a:pt x="224" y="105"/>
                    <a:pt x="215" y="114"/>
                    <a:pt x="203" y="114"/>
                  </a:cubicBezTo>
                  <a:cubicBezTo>
                    <a:pt x="21" y="114"/>
                    <a:pt x="21" y="114"/>
                    <a:pt x="21" y="114"/>
                  </a:cubicBezTo>
                  <a:cubicBezTo>
                    <a:pt x="9" y="114"/>
                    <a:pt x="0" y="105"/>
                    <a:pt x="0" y="9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9" y="0"/>
                    <a:pt x="21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15" y="0"/>
                    <a:pt x="224" y="10"/>
                    <a:pt x="224" y="22"/>
                  </a:cubicBezTo>
                  <a:lnTo>
                    <a:pt x="224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6"/>
            <p:cNvSpPr/>
            <p:nvPr/>
          </p:nvSpPr>
          <p:spPr bwMode="auto">
            <a:xfrm>
              <a:off x="4244976" y="-131763"/>
              <a:ext cx="1068388" cy="63500"/>
            </a:xfrm>
            <a:custGeom>
              <a:avLst/>
              <a:gdLst>
                <a:gd name="T0" fmla="*/ 281 w 282"/>
                <a:gd name="T1" fmla="*/ 0 h 17"/>
                <a:gd name="T2" fmla="*/ 261 w 282"/>
                <a:gd name="T3" fmla="*/ 6 h 17"/>
                <a:gd name="T4" fmla="*/ 22 w 282"/>
                <a:gd name="T5" fmla="*/ 6 h 17"/>
                <a:gd name="T6" fmla="*/ 2 w 282"/>
                <a:gd name="T7" fmla="*/ 0 h 17"/>
                <a:gd name="T8" fmla="*/ 2 w 282"/>
                <a:gd name="T9" fmla="*/ 9 h 17"/>
                <a:gd name="T10" fmla="*/ 22 w 282"/>
                <a:gd name="T11" fmla="*/ 17 h 17"/>
                <a:gd name="T12" fmla="*/ 261 w 282"/>
                <a:gd name="T13" fmla="*/ 17 h 17"/>
                <a:gd name="T14" fmla="*/ 281 w 282"/>
                <a:gd name="T15" fmla="*/ 9 h 17"/>
                <a:gd name="T16" fmla="*/ 281 w 282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7">
                  <a:moveTo>
                    <a:pt x="281" y="0"/>
                  </a:moveTo>
                  <a:cubicBezTo>
                    <a:pt x="279" y="4"/>
                    <a:pt x="272" y="6"/>
                    <a:pt x="26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1" y="6"/>
                    <a:pt x="3" y="4"/>
                    <a:pt x="2" y="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13"/>
                    <a:pt x="9" y="17"/>
                    <a:pt x="22" y="17"/>
                  </a:cubicBezTo>
                  <a:cubicBezTo>
                    <a:pt x="261" y="17"/>
                    <a:pt x="261" y="17"/>
                    <a:pt x="261" y="17"/>
                  </a:cubicBezTo>
                  <a:cubicBezTo>
                    <a:pt x="274" y="17"/>
                    <a:pt x="282" y="13"/>
                    <a:pt x="281" y="9"/>
                  </a:cubicBezTo>
                  <a:lnTo>
                    <a:pt x="28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7"/>
            <p:cNvSpPr>
              <a:spLocks noEditPoints="1"/>
            </p:cNvSpPr>
            <p:nvPr/>
          </p:nvSpPr>
          <p:spPr bwMode="auto">
            <a:xfrm>
              <a:off x="4244976" y="-839788"/>
              <a:ext cx="1068388" cy="708025"/>
            </a:xfrm>
            <a:custGeom>
              <a:avLst/>
              <a:gdLst>
                <a:gd name="T0" fmla="*/ 269 w 282"/>
                <a:gd name="T1" fmla="*/ 145 h 186"/>
                <a:gd name="T2" fmla="*/ 246 w 282"/>
                <a:gd name="T3" fmla="*/ 137 h 186"/>
                <a:gd name="T4" fmla="*/ 263 w 282"/>
                <a:gd name="T5" fmla="*/ 36 h 186"/>
                <a:gd name="T6" fmla="*/ 47 w 282"/>
                <a:gd name="T7" fmla="*/ 0 h 186"/>
                <a:gd name="T8" fmla="*/ 13 w 282"/>
                <a:gd name="T9" fmla="*/ 36 h 186"/>
                <a:gd name="T10" fmla="*/ 31 w 282"/>
                <a:gd name="T11" fmla="*/ 137 h 186"/>
                <a:gd name="T12" fmla="*/ 2 w 282"/>
                <a:gd name="T13" fmla="*/ 178 h 186"/>
                <a:gd name="T14" fmla="*/ 261 w 282"/>
                <a:gd name="T15" fmla="*/ 186 h 186"/>
                <a:gd name="T16" fmla="*/ 77 w 282"/>
                <a:gd name="T17" fmla="*/ 161 h 186"/>
                <a:gd name="T18" fmla="*/ 102 w 282"/>
                <a:gd name="T19" fmla="*/ 161 h 186"/>
                <a:gd name="T20" fmla="*/ 77 w 282"/>
                <a:gd name="T21" fmla="*/ 161 h 186"/>
                <a:gd name="T22" fmla="*/ 64 w 282"/>
                <a:gd name="T23" fmla="*/ 148 h 186"/>
                <a:gd name="T24" fmla="*/ 87 w 282"/>
                <a:gd name="T25" fmla="*/ 148 h 186"/>
                <a:gd name="T26" fmla="*/ 97 w 282"/>
                <a:gd name="T27" fmla="*/ 148 h 186"/>
                <a:gd name="T28" fmla="*/ 120 w 282"/>
                <a:gd name="T29" fmla="*/ 148 h 186"/>
                <a:gd name="T30" fmla="*/ 97 w 282"/>
                <a:gd name="T31" fmla="*/ 148 h 186"/>
                <a:gd name="T32" fmla="*/ 136 w 282"/>
                <a:gd name="T33" fmla="*/ 161 h 186"/>
                <a:gd name="T34" fmla="*/ 112 w 282"/>
                <a:gd name="T35" fmla="*/ 161 h 186"/>
                <a:gd name="T36" fmla="*/ 129 w 282"/>
                <a:gd name="T37" fmla="*/ 148 h 186"/>
                <a:gd name="T38" fmla="*/ 153 w 282"/>
                <a:gd name="T39" fmla="*/ 148 h 186"/>
                <a:gd name="T40" fmla="*/ 129 w 282"/>
                <a:gd name="T41" fmla="*/ 148 h 186"/>
                <a:gd name="T42" fmla="*/ 170 w 282"/>
                <a:gd name="T43" fmla="*/ 161 h 186"/>
                <a:gd name="T44" fmla="*/ 146 w 282"/>
                <a:gd name="T45" fmla="*/ 161 h 186"/>
                <a:gd name="T46" fmla="*/ 162 w 282"/>
                <a:gd name="T47" fmla="*/ 148 h 186"/>
                <a:gd name="T48" fmla="*/ 186 w 282"/>
                <a:gd name="T49" fmla="*/ 148 h 186"/>
                <a:gd name="T50" fmla="*/ 162 w 282"/>
                <a:gd name="T51" fmla="*/ 148 h 186"/>
                <a:gd name="T52" fmla="*/ 204 w 282"/>
                <a:gd name="T53" fmla="*/ 161 h 186"/>
                <a:gd name="T54" fmla="*/ 180 w 282"/>
                <a:gd name="T55" fmla="*/ 161 h 186"/>
                <a:gd name="T56" fmla="*/ 195 w 282"/>
                <a:gd name="T57" fmla="*/ 148 h 186"/>
                <a:gd name="T58" fmla="*/ 219 w 282"/>
                <a:gd name="T59" fmla="*/ 148 h 186"/>
                <a:gd name="T60" fmla="*/ 195 w 282"/>
                <a:gd name="T61" fmla="*/ 148 h 186"/>
                <a:gd name="T62" fmla="*/ 18 w 282"/>
                <a:gd name="T63" fmla="*/ 36 h 186"/>
                <a:gd name="T64" fmla="*/ 47 w 282"/>
                <a:gd name="T65" fmla="*/ 5 h 186"/>
                <a:gd name="T66" fmla="*/ 258 w 282"/>
                <a:gd name="T67" fmla="*/ 36 h 186"/>
                <a:gd name="T68" fmla="*/ 229 w 282"/>
                <a:gd name="T69" fmla="*/ 137 h 186"/>
                <a:gd name="T70" fmla="*/ 18 w 282"/>
                <a:gd name="T71" fmla="*/ 106 h 186"/>
                <a:gd name="T72" fmla="*/ 44 w 282"/>
                <a:gd name="T73" fmla="*/ 143 h 186"/>
                <a:gd name="T74" fmla="*/ 41 w 282"/>
                <a:gd name="T75" fmla="*/ 153 h 186"/>
                <a:gd name="T76" fmla="*/ 43 w 282"/>
                <a:gd name="T77" fmla="*/ 161 h 186"/>
                <a:gd name="T78" fmla="*/ 68 w 282"/>
                <a:gd name="T79" fmla="*/ 161 h 186"/>
                <a:gd name="T80" fmla="*/ 43 w 282"/>
                <a:gd name="T81" fmla="*/ 161 h 186"/>
                <a:gd name="T82" fmla="*/ 70 w 282"/>
                <a:gd name="T83" fmla="*/ 180 h 186"/>
                <a:gd name="T84" fmla="*/ 71 w 282"/>
                <a:gd name="T85" fmla="*/ 172 h 186"/>
                <a:gd name="T86" fmla="*/ 223 w 282"/>
                <a:gd name="T87" fmla="*/ 176 h 186"/>
                <a:gd name="T88" fmla="*/ 227 w 282"/>
                <a:gd name="T89" fmla="*/ 165 h 186"/>
                <a:gd name="T90" fmla="*/ 225 w 282"/>
                <a:gd name="T91" fmla="*/ 156 h 186"/>
                <a:gd name="T92" fmla="*/ 227 w 282"/>
                <a:gd name="T93" fmla="*/ 165 h 186"/>
                <a:gd name="T94" fmla="*/ 228 w 282"/>
                <a:gd name="T95" fmla="*/ 148 h 186"/>
                <a:gd name="T96" fmla="*/ 252 w 282"/>
                <a:gd name="T97" fmla="*/ 14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82" h="186">
                  <a:moveTo>
                    <a:pt x="281" y="178"/>
                  </a:moveTo>
                  <a:cubicBezTo>
                    <a:pt x="269" y="145"/>
                    <a:pt x="269" y="145"/>
                    <a:pt x="269" y="145"/>
                  </a:cubicBezTo>
                  <a:cubicBezTo>
                    <a:pt x="267" y="141"/>
                    <a:pt x="257" y="137"/>
                    <a:pt x="246" y="137"/>
                  </a:cubicBezTo>
                  <a:cubicBezTo>
                    <a:pt x="246" y="137"/>
                    <a:pt x="246" y="137"/>
                    <a:pt x="246" y="137"/>
                  </a:cubicBezTo>
                  <a:cubicBezTo>
                    <a:pt x="256" y="131"/>
                    <a:pt x="263" y="119"/>
                    <a:pt x="263" y="106"/>
                  </a:cubicBezTo>
                  <a:cubicBezTo>
                    <a:pt x="263" y="36"/>
                    <a:pt x="263" y="36"/>
                    <a:pt x="263" y="36"/>
                  </a:cubicBezTo>
                  <a:cubicBezTo>
                    <a:pt x="263" y="16"/>
                    <a:pt x="248" y="0"/>
                    <a:pt x="229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8" y="0"/>
                    <a:pt x="30" y="4"/>
                    <a:pt x="23" y="11"/>
                  </a:cubicBezTo>
                  <a:cubicBezTo>
                    <a:pt x="17" y="18"/>
                    <a:pt x="13" y="27"/>
                    <a:pt x="13" y="36"/>
                  </a:cubicBezTo>
                  <a:cubicBezTo>
                    <a:pt x="13" y="106"/>
                    <a:pt x="13" y="106"/>
                    <a:pt x="13" y="106"/>
                  </a:cubicBezTo>
                  <a:cubicBezTo>
                    <a:pt x="13" y="120"/>
                    <a:pt x="20" y="131"/>
                    <a:pt x="31" y="137"/>
                  </a:cubicBezTo>
                  <a:cubicBezTo>
                    <a:pt x="22" y="138"/>
                    <a:pt x="15" y="142"/>
                    <a:pt x="14" y="145"/>
                  </a:cubicBezTo>
                  <a:cubicBezTo>
                    <a:pt x="2" y="178"/>
                    <a:pt x="2" y="178"/>
                    <a:pt x="2" y="178"/>
                  </a:cubicBezTo>
                  <a:cubicBezTo>
                    <a:pt x="0" y="182"/>
                    <a:pt x="9" y="186"/>
                    <a:pt x="22" y="186"/>
                  </a:cubicBezTo>
                  <a:cubicBezTo>
                    <a:pt x="261" y="186"/>
                    <a:pt x="261" y="186"/>
                    <a:pt x="261" y="186"/>
                  </a:cubicBezTo>
                  <a:cubicBezTo>
                    <a:pt x="274" y="186"/>
                    <a:pt x="282" y="182"/>
                    <a:pt x="281" y="178"/>
                  </a:cubicBezTo>
                  <a:close/>
                  <a:moveTo>
                    <a:pt x="77" y="161"/>
                  </a:moveTo>
                  <a:cubicBezTo>
                    <a:pt x="78" y="158"/>
                    <a:pt x="84" y="156"/>
                    <a:pt x="90" y="156"/>
                  </a:cubicBezTo>
                  <a:cubicBezTo>
                    <a:pt x="97" y="156"/>
                    <a:pt x="102" y="158"/>
                    <a:pt x="102" y="161"/>
                  </a:cubicBezTo>
                  <a:cubicBezTo>
                    <a:pt x="102" y="163"/>
                    <a:pt x="96" y="165"/>
                    <a:pt x="89" y="165"/>
                  </a:cubicBezTo>
                  <a:cubicBezTo>
                    <a:pt x="82" y="165"/>
                    <a:pt x="77" y="163"/>
                    <a:pt x="77" y="161"/>
                  </a:cubicBezTo>
                  <a:close/>
                  <a:moveTo>
                    <a:pt x="75" y="153"/>
                  </a:moveTo>
                  <a:cubicBezTo>
                    <a:pt x="68" y="153"/>
                    <a:pt x="63" y="150"/>
                    <a:pt x="64" y="148"/>
                  </a:cubicBezTo>
                  <a:cubicBezTo>
                    <a:pt x="64" y="145"/>
                    <a:pt x="70" y="143"/>
                    <a:pt x="76" y="143"/>
                  </a:cubicBezTo>
                  <a:cubicBezTo>
                    <a:pt x="83" y="143"/>
                    <a:pt x="88" y="145"/>
                    <a:pt x="87" y="148"/>
                  </a:cubicBezTo>
                  <a:cubicBezTo>
                    <a:pt x="87" y="150"/>
                    <a:pt x="81" y="153"/>
                    <a:pt x="75" y="153"/>
                  </a:cubicBezTo>
                  <a:close/>
                  <a:moveTo>
                    <a:pt x="97" y="148"/>
                  </a:moveTo>
                  <a:cubicBezTo>
                    <a:pt x="97" y="145"/>
                    <a:pt x="102" y="143"/>
                    <a:pt x="109" y="143"/>
                  </a:cubicBezTo>
                  <a:cubicBezTo>
                    <a:pt x="115" y="143"/>
                    <a:pt x="120" y="145"/>
                    <a:pt x="120" y="148"/>
                  </a:cubicBezTo>
                  <a:cubicBezTo>
                    <a:pt x="120" y="150"/>
                    <a:pt x="115" y="153"/>
                    <a:pt x="108" y="153"/>
                  </a:cubicBezTo>
                  <a:cubicBezTo>
                    <a:pt x="101" y="153"/>
                    <a:pt x="96" y="150"/>
                    <a:pt x="97" y="148"/>
                  </a:cubicBezTo>
                  <a:close/>
                  <a:moveTo>
                    <a:pt x="124" y="156"/>
                  </a:moveTo>
                  <a:cubicBezTo>
                    <a:pt x="131" y="156"/>
                    <a:pt x="136" y="158"/>
                    <a:pt x="136" y="161"/>
                  </a:cubicBezTo>
                  <a:cubicBezTo>
                    <a:pt x="136" y="163"/>
                    <a:pt x="130" y="165"/>
                    <a:pt x="124" y="165"/>
                  </a:cubicBezTo>
                  <a:cubicBezTo>
                    <a:pt x="117" y="165"/>
                    <a:pt x="111" y="163"/>
                    <a:pt x="112" y="161"/>
                  </a:cubicBezTo>
                  <a:cubicBezTo>
                    <a:pt x="112" y="158"/>
                    <a:pt x="117" y="156"/>
                    <a:pt x="124" y="156"/>
                  </a:cubicBezTo>
                  <a:close/>
                  <a:moveTo>
                    <a:pt x="129" y="148"/>
                  </a:moveTo>
                  <a:cubicBezTo>
                    <a:pt x="130" y="145"/>
                    <a:pt x="135" y="143"/>
                    <a:pt x="141" y="143"/>
                  </a:cubicBezTo>
                  <a:cubicBezTo>
                    <a:pt x="148" y="143"/>
                    <a:pt x="153" y="145"/>
                    <a:pt x="153" y="148"/>
                  </a:cubicBezTo>
                  <a:cubicBezTo>
                    <a:pt x="153" y="150"/>
                    <a:pt x="148" y="153"/>
                    <a:pt x="141" y="153"/>
                  </a:cubicBezTo>
                  <a:cubicBezTo>
                    <a:pt x="135" y="153"/>
                    <a:pt x="129" y="150"/>
                    <a:pt x="129" y="148"/>
                  </a:cubicBezTo>
                  <a:close/>
                  <a:moveTo>
                    <a:pt x="158" y="156"/>
                  </a:moveTo>
                  <a:cubicBezTo>
                    <a:pt x="164" y="156"/>
                    <a:pt x="170" y="158"/>
                    <a:pt x="170" y="161"/>
                  </a:cubicBezTo>
                  <a:cubicBezTo>
                    <a:pt x="170" y="163"/>
                    <a:pt x="165" y="165"/>
                    <a:pt x="158" y="165"/>
                  </a:cubicBezTo>
                  <a:cubicBezTo>
                    <a:pt x="151" y="165"/>
                    <a:pt x="146" y="163"/>
                    <a:pt x="146" y="161"/>
                  </a:cubicBezTo>
                  <a:cubicBezTo>
                    <a:pt x="146" y="158"/>
                    <a:pt x="151" y="156"/>
                    <a:pt x="158" y="156"/>
                  </a:cubicBezTo>
                  <a:close/>
                  <a:moveTo>
                    <a:pt x="162" y="148"/>
                  </a:moveTo>
                  <a:cubicBezTo>
                    <a:pt x="162" y="145"/>
                    <a:pt x="167" y="143"/>
                    <a:pt x="174" y="143"/>
                  </a:cubicBezTo>
                  <a:cubicBezTo>
                    <a:pt x="180" y="143"/>
                    <a:pt x="186" y="145"/>
                    <a:pt x="186" y="148"/>
                  </a:cubicBezTo>
                  <a:cubicBezTo>
                    <a:pt x="186" y="150"/>
                    <a:pt x="181" y="153"/>
                    <a:pt x="175" y="153"/>
                  </a:cubicBezTo>
                  <a:cubicBezTo>
                    <a:pt x="168" y="153"/>
                    <a:pt x="163" y="150"/>
                    <a:pt x="162" y="148"/>
                  </a:cubicBezTo>
                  <a:close/>
                  <a:moveTo>
                    <a:pt x="191" y="156"/>
                  </a:moveTo>
                  <a:cubicBezTo>
                    <a:pt x="198" y="156"/>
                    <a:pt x="204" y="158"/>
                    <a:pt x="204" y="161"/>
                  </a:cubicBezTo>
                  <a:cubicBezTo>
                    <a:pt x="205" y="163"/>
                    <a:pt x="200" y="165"/>
                    <a:pt x="193" y="165"/>
                  </a:cubicBezTo>
                  <a:cubicBezTo>
                    <a:pt x="186" y="165"/>
                    <a:pt x="180" y="163"/>
                    <a:pt x="180" y="161"/>
                  </a:cubicBezTo>
                  <a:cubicBezTo>
                    <a:pt x="179" y="158"/>
                    <a:pt x="185" y="156"/>
                    <a:pt x="191" y="156"/>
                  </a:cubicBezTo>
                  <a:close/>
                  <a:moveTo>
                    <a:pt x="195" y="148"/>
                  </a:moveTo>
                  <a:cubicBezTo>
                    <a:pt x="195" y="145"/>
                    <a:pt x="200" y="143"/>
                    <a:pt x="206" y="143"/>
                  </a:cubicBezTo>
                  <a:cubicBezTo>
                    <a:pt x="213" y="143"/>
                    <a:pt x="218" y="145"/>
                    <a:pt x="219" y="148"/>
                  </a:cubicBezTo>
                  <a:cubicBezTo>
                    <a:pt x="220" y="150"/>
                    <a:pt x="215" y="153"/>
                    <a:pt x="208" y="153"/>
                  </a:cubicBezTo>
                  <a:cubicBezTo>
                    <a:pt x="201" y="153"/>
                    <a:pt x="196" y="150"/>
                    <a:pt x="195" y="148"/>
                  </a:cubicBezTo>
                  <a:close/>
                  <a:moveTo>
                    <a:pt x="18" y="106"/>
                  </a:moveTo>
                  <a:cubicBezTo>
                    <a:pt x="18" y="36"/>
                    <a:pt x="18" y="36"/>
                    <a:pt x="18" y="36"/>
                  </a:cubicBezTo>
                  <a:cubicBezTo>
                    <a:pt x="18" y="28"/>
                    <a:pt x="21" y="20"/>
                    <a:pt x="26" y="14"/>
                  </a:cubicBezTo>
                  <a:cubicBezTo>
                    <a:pt x="32" y="8"/>
                    <a:pt x="39" y="5"/>
                    <a:pt x="47" y="5"/>
                  </a:cubicBezTo>
                  <a:cubicBezTo>
                    <a:pt x="229" y="5"/>
                    <a:pt x="229" y="5"/>
                    <a:pt x="229" y="5"/>
                  </a:cubicBezTo>
                  <a:cubicBezTo>
                    <a:pt x="245" y="5"/>
                    <a:pt x="258" y="19"/>
                    <a:pt x="258" y="36"/>
                  </a:cubicBezTo>
                  <a:cubicBezTo>
                    <a:pt x="258" y="106"/>
                    <a:pt x="258" y="106"/>
                    <a:pt x="258" y="106"/>
                  </a:cubicBezTo>
                  <a:cubicBezTo>
                    <a:pt x="258" y="123"/>
                    <a:pt x="245" y="137"/>
                    <a:pt x="229" y="137"/>
                  </a:cubicBezTo>
                  <a:cubicBezTo>
                    <a:pt x="47" y="137"/>
                    <a:pt x="47" y="137"/>
                    <a:pt x="47" y="137"/>
                  </a:cubicBezTo>
                  <a:cubicBezTo>
                    <a:pt x="31" y="137"/>
                    <a:pt x="18" y="123"/>
                    <a:pt x="18" y="106"/>
                  </a:cubicBezTo>
                  <a:close/>
                  <a:moveTo>
                    <a:pt x="31" y="148"/>
                  </a:moveTo>
                  <a:cubicBezTo>
                    <a:pt x="32" y="145"/>
                    <a:pt x="37" y="143"/>
                    <a:pt x="44" y="143"/>
                  </a:cubicBezTo>
                  <a:cubicBezTo>
                    <a:pt x="50" y="143"/>
                    <a:pt x="55" y="145"/>
                    <a:pt x="54" y="148"/>
                  </a:cubicBezTo>
                  <a:cubicBezTo>
                    <a:pt x="54" y="150"/>
                    <a:pt x="48" y="153"/>
                    <a:pt x="41" y="153"/>
                  </a:cubicBezTo>
                  <a:cubicBezTo>
                    <a:pt x="35" y="153"/>
                    <a:pt x="30" y="150"/>
                    <a:pt x="31" y="148"/>
                  </a:cubicBezTo>
                  <a:close/>
                  <a:moveTo>
                    <a:pt x="43" y="161"/>
                  </a:moveTo>
                  <a:cubicBezTo>
                    <a:pt x="44" y="158"/>
                    <a:pt x="50" y="156"/>
                    <a:pt x="57" y="156"/>
                  </a:cubicBezTo>
                  <a:cubicBezTo>
                    <a:pt x="63" y="156"/>
                    <a:pt x="68" y="158"/>
                    <a:pt x="68" y="161"/>
                  </a:cubicBezTo>
                  <a:cubicBezTo>
                    <a:pt x="67" y="163"/>
                    <a:pt x="61" y="165"/>
                    <a:pt x="54" y="165"/>
                  </a:cubicBezTo>
                  <a:cubicBezTo>
                    <a:pt x="48" y="165"/>
                    <a:pt x="43" y="163"/>
                    <a:pt x="43" y="161"/>
                  </a:cubicBezTo>
                  <a:close/>
                  <a:moveTo>
                    <a:pt x="213" y="180"/>
                  </a:moveTo>
                  <a:cubicBezTo>
                    <a:pt x="70" y="180"/>
                    <a:pt x="70" y="180"/>
                    <a:pt x="70" y="180"/>
                  </a:cubicBezTo>
                  <a:cubicBezTo>
                    <a:pt x="64" y="180"/>
                    <a:pt x="59" y="178"/>
                    <a:pt x="59" y="176"/>
                  </a:cubicBezTo>
                  <a:cubicBezTo>
                    <a:pt x="60" y="174"/>
                    <a:pt x="65" y="172"/>
                    <a:pt x="71" y="172"/>
                  </a:cubicBezTo>
                  <a:cubicBezTo>
                    <a:pt x="211" y="172"/>
                    <a:pt x="211" y="172"/>
                    <a:pt x="211" y="172"/>
                  </a:cubicBezTo>
                  <a:cubicBezTo>
                    <a:pt x="217" y="172"/>
                    <a:pt x="223" y="174"/>
                    <a:pt x="223" y="176"/>
                  </a:cubicBezTo>
                  <a:cubicBezTo>
                    <a:pt x="224" y="178"/>
                    <a:pt x="219" y="180"/>
                    <a:pt x="213" y="180"/>
                  </a:cubicBezTo>
                  <a:close/>
                  <a:moveTo>
                    <a:pt x="227" y="165"/>
                  </a:moveTo>
                  <a:cubicBezTo>
                    <a:pt x="220" y="165"/>
                    <a:pt x="214" y="163"/>
                    <a:pt x="214" y="161"/>
                  </a:cubicBezTo>
                  <a:cubicBezTo>
                    <a:pt x="213" y="158"/>
                    <a:pt x="218" y="156"/>
                    <a:pt x="225" y="156"/>
                  </a:cubicBezTo>
                  <a:cubicBezTo>
                    <a:pt x="232" y="156"/>
                    <a:pt x="238" y="158"/>
                    <a:pt x="238" y="161"/>
                  </a:cubicBezTo>
                  <a:cubicBezTo>
                    <a:pt x="239" y="163"/>
                    <a:pt x="234" y="165"/>
                    <a:pt x="227" y="165"/>
                  </a:cubicBezTo>
                  <a:close/>
                  <a:moveTo>
                    <a:pt x="241" y="153"/>
                  </a:moveTo>
                  <a:cubicBezTo>
                    <a:pt x="235" y="153"/>
                    <a:pt x="229" y="150"/>
                    <a:pt x="228" y="148"/>
                  </a:cubicBezTo>
                  <a:cubicBezTo>
                    <a:pt x="228" y="145"/>
                    <a:pt x="232" y="143"/>
                    <a:pt x="239" y="143"/>
                  </a:cubicBezTo>
                  <a:cubicBezTo>
                    <a:pt x="245" y="143"/>
                    <a:pt x="251" y="145"/>
                    <a:pt x="252" y="148"/>
                  </a:cubicBezTo>
                  <a:cubicBezTo>
                    <a:pt x="253" y="150"/>
                    <a:pt x="248" y="153"/>
                    <a:pt x="241" y="1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30" name="椭圆 29"/>
          <p:cNvSpPr/>
          <p:nvPr/>
        </p:nvSpPr>
        <p:spPr>
          <a:xfrm>
            <a:off x="3923276" y="1689000"/>
            <a:ext cx="1987550" cy="1987550"/>
          </a:xfrm>
          <a:prstGeom prst="ellipse">
            <a:avLst/>
          </a:prstGeom>
          <a:solidFill>
            <a:srgbClr val="D1A852"/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4724613" y="2182368"/>
            <a:ext cx="385762" cy="1001713"/>
            <a:chOff x="4550163" y="1814494"/>
            <a:chExt cx="385762" cy="1001713"/>
          </a:xfrm>
          <a:solidFill>
            <a:schemeClr val="bg1"/>
          </a:solidFill>
        </p:grpSpPr>
        <p:sp>
          <p:nvSpPr>
            <p:cNvPr id="32" name="Freeform 5"/>
            <p:cNvSpPr/>
            <p:nvPr/>
          </p:nvSpPr>
          <p:spPr bwMode="auto">
            <a:xfrm>
              <a:off x="4696213" y="1814494"/>
              <a:ext cx="239712" cy="395288"/>
            </a:xfrm>
            <a:custGeom>
              <a:avLst/>
              <a:gdLst>
                <a:gd name="T0" fmla="*/ 47 w 62"/>
                <a:gd name="T1" fmla="*/ 9 h 104"/>
                <a:gd name="T2" fmla="*/ 47 w 62"/>
                <a:gd name="T3" fmla="*/ 28 h 104"/>
                <a:gd name="T4" fmla="*/ 37 w 62"/>
                <a:gd name="T5" fmla="*/ 43 h 104"/>
                <a:gd name="T6" fmla="*/ 20 w 62"/>
                <a:gd name="T7" fmla="*/ 47 h 104"/>
                <a:gd name="T8" fmla="*/ 1 w 62"/>
                <a:gd name="T9" fmla="*/ 95 h 104"/>
                <a:gd name="T10" fmla="*/ 15 w 62"/>
                <a:gd name="T11" fmla="*/ 95 h 104"/>
                <a:gd name="T12" fmla="*/ 15 w 62"/>
                <a:gd name="T13" fmla="*/ 76 h 104"/>
                <a:gd name="T14" fmla="*/ 25 w 62"/>
                <a:gd name="T15" fmla="*/ 61 h 104"/>
                <a:gd name="T16" fmla="*/ 42 w 62"/>
                <a:gd name="T17" fmla="*/ 57 h 104"/>
                <a:gd name="T18" fmla="*/ 61 w 62"/>
                <a:gd name="T19" fmla="*/ 9 h 104"/>
                <a:gd name="T20" fmla="*/ 47 w 62"/>
                <a:gd name="T21" fmla="*/ 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104">
                  <a:moveTo>
                    <a:pt x="47" y="9"/>
                  </a:moveTo>
                  <a:cubicBezTo>
                    <a:pt x="47" y="15"/>
                    <a:pt x="47" y="22"/>
                    <a:pt x="47" y="28"/>
                  </a:cubicBezTo>
                  <a:cubicBezTo>
                    <a:pt x="47" y="35"/>
                    <a:pt x="43" y="40"/>
                    <a:pt x="37" y="43"/>
                  </a:cubicBezTo>
                  <a:cubicBezTo>
                    <a:pt x="32" y="46"/>
                    <a:pt x="25" y="45"/>
                    <a:pt x="20" y="47"/>
                  </a:cubicBezTo>
                  <a:cubicBezTo>
                    <a:pt x="0" y="56"/>
                    <a:pt x="1" y="76"/>
                    <a:pt x="1" y="95"/>
                  </a:cubicBezTo>
                  <a:cubicBezTo>
                    <a:pt x="1" y="104"/>
                    <a:pt x="15" y="104"/>
                    <a:pt x="15" y="95"/>
                  </a:cubicBezTo>
                  <a:cubicBezTo>
                    <a:pt x="15" y="89"/>
                    <a:pt x="15" y="82"/>
                    <a:pt x="15" y="76"/>
                  </a:cubicBezTo>
                  <a:cubicBezTo>
                    <a:pt x="15" y="69"/>
                    <a:pt x="19" y="64"/>
                    <a:pt x="25" y="61"/>
                  </a:cubicBezTo>
                  <a:cubicBezTo>
                    <a:pt x="30" y="58"/>
                    <a:pt x="37" y="59"/>
                    <a:pt x="42" y="57"/>
                  </a:cubicBezTo>
                  <a:cubicBezTo>
                    <a:pt x="62" y="48"/>
                    <a:pt x="61" y="28"/>
                    <a:pt x="61" y="9"/>
                  </a:cubicBezTo>
                  <a:cubicBezTo>
                    <a:pt x="61" y="0"/>
                    <a:pt x="47" y="0"/>
                    <a:pt x="47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6"/>
            <p:cNvSpPr>
              <a:spLocks noEditPoints="1"/>
            </p:cNvSpPr>
            <p:nvPr/>
          </p:nvSpPr>
          <p:spPr bwMode="auto">
            <a:xfrm>
              <a:off x="4550163" y="2246294"/>
              <a:ext cx="363537" cy="569913"/>
            </a:xfrm>
            <a:custGeom>
              <a:avLst/>
              <a:gdLst>
                <a:gd name="T0" fmla="*/ 39 w 94"/>
                <a:gd name="T1" fmla="*/ 0 h 150"/>
                <a:gd name="T2" fmla="*/ 27 w 94"/>
                <a:gd name="T3" fmla="*/ 0 h 150"/>
                <a:gd name="T4" fmla="*/ 0 w 94"/>
                <a:gd name="T5" fmla="*/ 28 h 150"/>
                <a:gd name="T6" fmla="*/ 0 w 94"/>
                <a:gd name="T7" fmla="*/ 40 h 150"/>
                <a:gd name="T8" fmla="*/ 39 w 94"/>
                <a:gd name="T9" fmla="*/ 40 h 150"/>
                <a:gd name="T10" fmla="*/ 39 w 94"/>
                <a:gd name="T11" fmla="*/ 0 h 150"/>
                <a:gd name="T12" fmla="*/ 66 w 94"/>
                <a:gd name="T13" fmla="*/ 0 h 150"/>
                <a:gd name="T14" fmla="*/ 55 w 94"/>
                <a:gd name="T15" fmla="*/ 0 h 150"/>
                <a:gd name="T16" fmla="*/ 55 w 94"/>
                <a:gd name="T17" fmla="*/ 40 h 150"/>
                <a:gd name="T18" fmla="*/ 94 w 94"/>
                <a:gd name="T19" fmla="*/ 40 h 150"/>
                <a:gd name="T20" fmla="*/ 94 w 94"/>
                <a:gd name="T21" fmla="*/ 28 h 150"/>
                <a:gd name="T22" fmla="*/ 66 w 94"/>
                <a:gd name="T23" fmla="*/ 0 h 150"/>
                <a:gd name="T24" fmla="*/ 0 w 94"/>
                <a:gd name="T25" fmla="*/ 121 h 150"/>
                <a:gd name="T26" fmla="*/ 27 w 94"/>
                <a:gd name="T27" fmla="*/ 150 h 150"/>
                <a:gd name="T28" fmla="*/ 66 w 94"/>
                <a:gd name="T29" fmla="*/ 150 h 150"/>
                <a:gd name="T30" fmla="*/ 94 w 94"/>
                <a:gd name="T31" fmla="*/ 121 h 150"/>
                <a:gd name="T32" fmla="*/ 94 w 94"/>
                <a:gd name="T33" fmla="*/ 57 h 150"/>
                <a:gd name="T34" fmla="*/ 0 w 94"/>
                <a:gd name="T35" fmla="*/ 57 h 150"/>
                <a:gd name="T36" fmla="*/ 0 w 94"/>
                <a:gd name="T37" fmla="*/ 121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150">
                  <a:moveTo>
                    <a:pt x="39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9" y="40"/>
                    <a:pt x="39" y="40"/>
                    <a:pt x="39" y="40"/>
                  </a:cubicBezTo>
                  <a:lnTo>
                    <a:pt x="39" y="0"/>
                  </a:lnTo>
                  <a:close/>
                  <a:moveTo>
                    <a:pt x="66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13"/>
                    <a:pt x="81" y="0"/>
                    <a:pt x="66" y="0"/>
                  </a:cubicBezTo>
                  <a:close/>
                  <a:moveTo>
                    <a:pt x="0" y="121"/>
                  </a:moveTo>
                  <a:cubicBezTo>
                    <a:pt x="0" y="137"/>
                    <a:pt x="12" y="150"/>
                    <a:pt x="27" y="150"/>
                  </a:cubicBezTo>
                  <a:cubicBezTo>
                    <a:pt x="66" y="150"/>
                    <a:pt x="66" y="150"/>
                    <a:pt x="66" y="150"/>
                  </a:cubicBezTo>
                  <a:cubicBezTo>
                    <a:pt x="81" y="150"/>
                    <a:pt x="94" y="137"/>
                    <a:pt x="94" y="121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0" y="57"/>
                    <a:pt x="0" y="57"/>
                    <a:pt x="0" y="57"/>
                  </a:cubicBezTo>
                  <a:lnTo>
                    <a:pt x="0" y="12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34" name="椭圆 33"/>
          <p:cNvSpPr/>
          <p:nvPr/>
        </p:nvSpPr>
        <p:spPr>
          <a:xfrm>
            <a:off x="6307701" y="1689000"/>
            <a:ext cx="1985963" cy="1987550"/>
          </a:xfrm>
          <a:prstGeom prst="ellipse">
            <a:avLst/>
          </a:prstGeom>
          <a:solidFill>
            <a:srgbClr val="38526E"/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6871726" y="2307780"/>
            <a:ext cx="860424" cy="750888"/>
            <a:chOff x="2279110" y="-870520"/>
            <a:chExt cx="860424" cy="750888"/>
          </a:xfrm>
          <a:solidFill>
            <a:schemeClr val="bg1"/>
          </a:solidFill>
        </p:grpSpPr>
        <p:sp>
          <p:nvSpPr>
            <p:cNvPr id="36" name="Freeform 10"/>
            <p:cNvSpPr/>
            <p:nvPr/>
          </p:nvSpPr>
          <p:spPr bwMode="auto">
            <a:xfrm>
              <a:off x="2279110" y="-610170"/>
              <a:ext cx="754062" cy="160338"/>
            </a:xfrm>
            <a:custGeom>
              <a:avLst/>
              <a:gdLst>
                <a:gd name="T0" fmla="*/ 7 w 198"/>
                <a:gd name="T1" fmla="*/ 8 h 42"/>
                <a:gd name="T2" fmla="*/ 2 w 198"/>
                <a:gd name="T3" fmla="*/ 19 h 42"/>
                <a:gd name="T4" fmla="*/ 13 w 198"/>
                <a:gd name="T5" fmla="*/ 24 h 42"/>
                <a:gd name="T6" fmla="*/ 40 w 198"/>
                <a:gd name="T7" fmla="*/ 17 h 42"/>
                <a:gd name="T8" fmla="*/ 58 w 198"/>
                <a:gd name="T9" fmla="*/ 38 h 42"/>
                <a:gd name="T10" fmla="*/ 60 w 198"/>
                <a:gd name="T11" fmla="*/ 42 h 42"/>
                <a:gd name="T12" fmla="*/ 65 w 198"/>
                <a:gd name="T13" fmla="*/ 42 h 42"/>
                <a:gd name="T14" fmla="*/ 189 w 198"/>
                <a:gd name="T15" fmla="*/ 42 h 42"/>
                <a:gd name="T16" fmla="*/ 198 w 198"/>
                <a:gd name="T17" fmla="*/ 34 h 42"/>
                <a:gd name="T18" fmla="*/ 189 w 198"/>
                <a:gd name="T19" fmla="*/ 25 h 42"/>
                <a:gd name="T20" fmla="*/ 71 w 198"/>
                <a:gd name="T21" fmla="*/ 25 h 42"/>
                <a:gd name="T22" fmla="*/ 40 w 198"/>
                <a:gd name="T23" fmla="*/ 0 h 42"/>
                <a:gd name="T24" fmla="*/ 7 w 198"/>
                <a:gd name="T25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8" h="42">
                  <a:moveTo>
                    <a:pt x="7" y="8"/>
                  </a:moveTo>
                  <a:cubicBezTo>
                    <a:pt x="2" y="9"/>
                    <a:pt x="0" y="14"/>
                    <a:pt x="2" y="19"/>
                  </a:cubicBezTo>
                  <a:cubicBezTo>
                    <a:pt x="4" y="23"/>
                    <a:pt x="9" y="26"/>
                    <a:pt x="13" y="24"/>
                  </a:cubicBezTo>
                  <a:cubicBezTo>
                    <a:pt x="18" y="22"/>
                    <a:pt x="32" y="17"/>
                    <a:pt x="40" y="17"/>
                  </a:cubicBezTo>
                  <a:cubicBezTo>
                    <a:pt x="43" y="17"/>
                    <a:pt x="52" y="27"/>
                    <a:pt x="58" y="38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189" y="42"/>
                    <a:pt x="189" y="42"/>
                    <a:pt x="189" y="42"/>
                  </a:cubicBezTo>
                  <a:cubicBezTo>
                    <a:pt x="194" y="42"/>
                    <a:pt x="198" y="39"/>
                    <a:pt x="198" y="34"/>
                  </a:cubicBezTo>
                  <a:cubicBezTo>
                    <a:pt x="198" y="29"/>
                    <a:pt x="194" y="25"/>
                    <a:pt x="189" y="25"/>
                  </a:cubicBezTo>
                  <a:cubicBezTo>
                    <a:pt x="189" y="25"/>
                    <a:pt x="80" y="25"/>
                    <a:pt x="71" y="25"/>
                  </a:cubicBezTo>
                  <a:cubicBezTo>
                    <a:pt x="65" y="16"/>
                    <a:pt x="54" y="0"/>
                    <a:pt x="40" y="0"/>
                  </a:cubicBezTo>
                  <a:cubicBezTo>
                    <a:pt x="27" y="0"/>
                    <a:pt x="9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Freeform 11"/>
            <p:cNvSpPr/>
            <p:nvPr/>
          </p:nvSpPr>
          <p:spPr bwMode="auto">
            <a:xfrm>
              <a:off x="2496597" y="-373632"/>
              <a:ext cx="460375" cy="68263"/>
            </a:xfrm>
            <a:custGeom>
              <a:avLst/>
              <a:gdLst>
                <a:gd name="T0" fmla="*/ 8 w 121"/>
                <a:gd name="T1" fmla="*/ 0 h 18"/>
                <a:gd name="T2" fmla="*/ 0 w 121"/>
                <a:gd name="T3" fmla="*/ 9 h 18"/>
                <a:gd name="T4" fmla="*/ 8 w 121"/>
                <a:gd name="T5" fmla="*/ 18 h 18"/>
                <a:gd name="T6" fmla="*/ 113 w 121"/>
                <a:gd name="T7" fmla="*/ 18 h 18"/>
                <a:gd name="T8" fmla="*/ 121 w 121"/>
                <a:gd name="T9" fmla="*/ 9 h 18"/>
                <a:gd name="T10" fmla="*/ 113 w 121"/>
                <a:gd name="T11" fmla="*/ 0 h 18"/>
                <a:gd name="T12" fmla="*/ 8 w 121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18">
                  <a:moveTo>
                    <a:pt x="8" y="0"/>
                  </a:moveTo>
                  <a:cubicBezTo>
                    <a:pt x="4" y="0"/>
                    <a:pt x="0" y="4"/>
                    <a:pt x="0" y="9"/>
                  </a:cubicBezTo>
                  <a:cubicBezTo>
                    <a:pt x="0" y="14"/>
                    <a:pt x="4" y="18"/>
                    <a:pt x="8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8" y="18"/>
                    <a:pt x="121" y="14"/>
                    <a:pt x="121" y="9"/>
                  </a:cubicBezTo>
                  <a:cubicBezTo>
                    <a:pt x="121" y="4"/>
                    <a:pt x="118" y="0"/>
                    <a:pt x="113" y="0"/>
                  </a:cubicBez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8" name="Oval 12"/>
            <p:cNvSpPr>
              <a:spLocks noChangeArrowheads="1"/>
            </p:cNvSpPr>
            <p:nvPr/>
          </p:nvSpPr>
          <p:spPr bwMode="auto">
            <a:xfrm>
              <a:off x="2526759" y="-245045"/>
              <a:ext cx="125412" cy="125413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Oval 13"/>
            <p:cNvSpPr>
              <a:spLocks noChangeArrowheads="1"/>
            </p:cNvSpPr>
            <p:nvPr/>
          </p:nvSpPr>
          <p:spPr bwMode="auto">
            <a:xfrm>
              <a:off x="2812509" y="-245045"/>
              <a:ext cx="125412" cy="125413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0" name="Freeform 14"/>
            <p:cNvSpPr/>
            <p:nvPr/>
          </p:nvSpPr>
          <p:spPr bwMode="auto">
            <a:xfrm>
              <a:off x="2602959" y="-870520"/>
              <a:ext cx="536575" cy="309563"/>
            </a:xfrm>
            <a:custGeom>
              <a:avLst/>
              <a:gdLst>
                <a:gd name="T0" fmla="*/ 95 w 141"/>
                <a:gd name="T1" fmla="*/ 22 h 81"/>
                <a:gd name="T2" fmla="*/ 65 w 141"/>
                <a:gd name="T3" fmla="*/ 28 h 81"/>
                <a:gd name="T4" fmla="*/ 51 w 141"/>
                <a:gd name="T5" fmla="*/ 0 h 81"/>
                <a:gd name="T6" fmla="*/ 0 w 141"/>
                <a:gd name="T7" fmla="*/ 73 h 81"/>
                <a:gd name="T8" fmla="*/ 89 w 141"/>
                <a:gd name="T9" fmla="*/ 81 h 81"/>
                <a:gd name="T10" fmla="*/ 76 w 141"/>
                <a:gd name="T11" fmla="*/ 53 h 81"/>
                <a:gd name="T12" fmla="*/ 115 w 141"/>
                <a:gd name="T13" fmla="*/ 36 h 81"/>
                <a:gd name="T14" fmla="*/ 141 w 141"/>
                <a:gd name="T15" fmla="*/ 32 h 81"/>
                <a:gd name="T16" fmla="*/ 95 w 141"/>
                <a:gd name="T17" fmla="*/ 2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" h="81">
                  <a:moveTo>
                    <a:pt x="95" y="22"/>
                  </a:moveTo>
                  <a:cubicBezTo>
                    <a:pt x="85" y="23"/>
                    <a:pt x="73" y="26"/>
                    <a:pt x="65" y="28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76" y="53"/>
                    <a:pt x="76" y="53"/>
                    <a:pt x="76" y="53"/>
                  </a:cubicBezTo>
                  <a:cubicBezTo>
                    <a:pt x="87" y="47"/>
                    <a:pt x="103" y="39"/>
                    <a:pt x="115" y="36"/>
                  </a:cubicBezTo>
                  <a:cubicBezTo>
                    <a:pt x="135" y="31"/>
                    <a:pt x="141" y="32"/>
                    <a:pt x="141" y="32"/>
                  </a:cubicBezTo>
                  <a:cubicBezTo>
                    <a:pt x="141" y="32"/>
                    <a:pt x="115" y="20"/>
                    <a:pt x="95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41" name="椭圆 40"/>
          <p:cNvSpPr/>
          <p:nvPr/>
        </p:nvSpPr>
        <p:spPr>
          <a:xfrm>
            <a:off x="8692126" y="1690588"/>
            <a:ext cx="1987550" cy="1985962"/>
          </a:xfrm>
          <a:prstGeom prst="ellipse">
            <a:avLst/>
          </a:prstGeom>
          <a:solidFill>
            <a:schemeClr val="bg1">
              <a:lumMod val="50000"/>
            </a:schemeClr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9296652" y="2395886"/>
            <a:ext cx="779463" cy="574676"/>
            <a:chOff x="2324100" y="-965201"/>
            <a:chExt cx="779463" cy="574676"/>
          </a:xfrm>
          <a:solidFill>
            <a:schemeClr val="bg1"/>
          </a:solidFill>
        </p:grpSpPr>
        <p:sp>
          <p:nvSpPr>
            <p:cNvPr id="43" name="Freeform 18"/>
            <p:cNvSpPr>
              <a:spLocks noEditPoints="1"/>
            </p:cNvSpPr>
            <p:nvPr/>
          </p:nvSpPr>
          <p:spPr bwMode="auto">
            <a:xfrm>
              <a:off x="2324100" y="-965201"/>
              <a:ext cx="779463" cy="574676"/>
            </a:xfrm>
            <a:custGeom>
              <a:avLst/>
              <a:gdLst>
                <a:gd name="T0" fmla="*/ 182 w 205"/>
                <a:gd name="T1" fmla="*/ 0 h 150"/>
                <a:gd name="T2" fmla="*/ 23 w 205"/>
                <a:gd name="T3" fmla="*/ 0 h 150"/>
                <a:gd name="T4" fmla="*/ 0 w 205"/>
                <a:gd name="T5" fmla="*/ 23 h 150"/>
                <a:gd name="T6" fmla="*/ 0 w 205"/>
                <a:gd name="T7" fmla="*/ 101 h 150"/>
                <a:gd name="T8" fmla="*/ 23 w 205"/>
                <a:gd name="T9" fmla="*/ 124 h 150"/>
                <a:gd name="T10" fmla="*/ 132 w 205"/>
                <a:gd name="T11" fmla="*/ 124 h 150"/>
                <a:gd name="T12" fmla="*/ 172 w 205"/>
                <a:gd name="T13" fmla="*/ 150 h 150"/>
                <a:gd name="T14" fmla="*/ 161 w 205"/>
                <a:gd name="T15" fmla="*/ 124 h 150"/>
                <a:gd name="T16" fmla="*/ 182 w 205"/>
                <a:gd name="T17" fmla="*/ 124 h 150"/>
                <a:gd name="T18" fmla="*/ 205 w 205"/>
                <a:gd name="T19" fmla="*/ 101 h 150"/>
                <a:gd name="T20" fmla="*/ 205 w 205"/>
                <a:gd name="T21" fmla="*/ 23 h 150"/>
                <a:gd name="T22" fmla="*/ 182 w 205"/>
                <a:gd name="T23" fmla="*/ 0 h 150"/>
                <a:gd name="T24" fmla="*/ 192 w 205"/>
                <a:gd name="T25" fmla="*/ 101 h 150"/>
                <a:gd name="T26" fmla="*/ 182 w 205"/>
                <a:gd name="T27" fmla="*/ 110 h 150"/>
                <a:gd name="T28" fmla="*/ 23 w 205"/>
                <a:gd name="T29" fmla="*/ 110 h 150"/>
                <a:gd name="T30" fmla="*/ 13 w 205"/>
                <a:gd name="T31" fmla="*/ 101 h 150"/>
                <a:gd name="T32" fmla="*/ 13 w 205"/>
                <a:gd name="T33" fmla="*/ 23 h 150"/>
                <a:gd name="T34" fmla="*/ 23 w 205"/>
                <a:gd name="T35" fmla="*/ 13 h 150"/>
                <a:gd name="T36" fmla="*/ 182 w 205"/>
                <a:gd name="T37" fmla="*/ 13 h 150"/>
                <a:gd name="T38" fmla="*/ 192 w 205"/>
                <a:gd name="T39" fmla="*/ 23 h 150"/>
                <a:gd name="T40" fmla="*/ 192 w 205"/>
                <a:gd name="T41" fmla="*/ 101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5" h="150">
                  <a:moveTo>
                    <a:pt x="18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13"/>
                    <a:pt x="10" y="124"/>
                    <a:pt x="23" y="124"/>
                  </a:cubicBezTo>
                  <a:cubicBezTo>
                    <a:pt x="132" y="124"/>
                    <a:pt x="132" y="124"/>
                    <a:pt x="132" y="124"/>
                  </a:cubicBezTo>
                  <a:cubicBezTo>
                    <a:pt x="172" y="150"/>
                    <a:pt x="172" y="150"/>
                    <a:pt x="172" y="150"/>
                  </a:cubicBezTo>
                  <a:cubicBezTo>
                    <a:pt x="161" y="124"/>
                    <a:pt x="161" y="124"/>
                    <a:pt x="161" y="124"/>
                  </a:cubicBezTo>
                  <a:cubicBezTo>
                    <a:pt x="182" y="124"/>
                    <a:pt x="182" y="124"/>
                    <a:pt x="182" y="124"/>
                  </a:cubicBezTo>
                  <a:cubicBezTo>
                    <a:pt x="195" y="124"/>
                    <a:pt x="205" y="113"/>
                    <a:pt x="205" y="101"/>
                  </a:cubicBezTo>
                  <a:cubicBezTo>
                    <a:pt x="205" y="23"/>
                    <a:pt x="205" y="23"/>
                    <a:pt x="205" y="23"/>
                  </a:cubicBezTo>
                  <a:cubicBezTo>
                    <a:pt x="205" y="10"/>
                    <a:pt x="195" y="0"/>
                    <a:pt x="182" y="0"/>
                  </a:cubicBezTo>
                  <a:close/>
                  <a:moveTo>
                    <a:pt x="192" y="101"/>
                  </a:moveTo>
                  <a:cubicBezTo>
                    <a:pt x="192" y="106"/>
                    <a:pt x="188" y="110"/>
                    <a:pt x="182" y="110"/>
                  </a:cubicBezTo>
                  <a:cubicBezTo>
                    <a:pt x="23" y="110"/>
                    <a:pt x="23" y="110"/>
                    <a:pt x="23" y="110"/>
                  </a:cubicBezTo>
                  <a:cubicBezTo>
                    <a:pt x="18" y="110"/>
                    <a:pt x="13" y="106"/>
                    <a:pt x="13" y="101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17"/>
                    <a:pt x="18" y="13"/>
                    <a:pt x="23" y="13"/>
                  </a:cubicBezTo>
                  <a:cubicBezTo>
                    <a:pt x="182" y="13"/>
                    <a:pt x="182" y="13"/>
                    <a:pt x="182" y="13"/>
                  </a:cubicBezTo>
                  <a:cubicBezTo>
                    <a:pt x="188" y="13"/>
                    <a:pt x="192" y="17"/>
                    <a:pt x="192" y="23"/>
                  </a:cubicBezTo>
                  <a:lnTo>
                    <a:pt x="192" y="10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4" name="Oval 19"/>
            <p:cNvSpPr>
              <a:spLocks noChangeArrowheads="1"/>
            </p:cNvSpPr>
            <p:nvPr/>
          </p:nvSpPr>
          <p:spPr bwMode="auto">
            <a:xfrm>
              <a:off x="2738438" y="-784225"/>
              <a:ext cx="114300" cy="109538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5" name="Oval 20"/>
            <p:cNvSpPr>
              <a:spLocks noChangeArrowheads="1"/>
            </p:cNvSpPr>
            <p:nvPr/>
          </p:nvSpPr>
          <p:spPr bwMode="auto">
            <a:xfrm>
              <a:off x="2586038" y="-784225"/>
              <a:ext cx="109538" cy="109538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6" name="Oval 21"/>
            <p:cNvSpPr>
              <a:spLocks noChangeArrowheads="1"/>
            </p:cNvSpPr>
            <p:nvPr/>
          </p:nvSpPr>
          <p:spPr bwMode="auto">
            <a:xfrm>
              <a:off x="2433638" y="-784225"/>
              <a:ext cx="111125" cy="109538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7" name="Oval 22"/>
            <p:cNvSpPr>
              <a:spLocks noChangeArrowheads="1"/>
            </p:cNvSpPr>
            <p:nvPr/>
          </p:nvSpPr>
          <p:spPr bwMode="auto">
            <a:xfrm>
              <a:off x="2894013" y="-784225"/>
              <a:ext cx="111125" cy="109538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6635" name="矩形 28"/>
          <p:cNvSpPr>
            <a:spLocks noChangeArrowheads="1"/>
          </p:cNvSpPr>
          <p:nvPr/>
        </p:nvSpPr>
        <p:spPr bwMode="auto">
          <a:xfrm>
            <a:off x="1865876" y="1159461"/>
            <a:ext cx="12858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r>
              <a:rPr lang="zh-CN" altLang="en-US" sz="2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 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636" name="矩形 29"/>
          <p:cNvSpPr>
            <a:spLocks noChangeArrowheads="1"/>
          </p:cNvSpPr>
          <p:nvPr/>
        </p:nvSpPr>
        <p:spPr bwMode="auto">
          <a:xfrm>
            <a:off x="4328089" y="1159461"/>
            <a:ext cx="12858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r>
              <a:rPr lang="zh-CN" altLang="en-US" sz="2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 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637" name="矩形 30"/>
          <p:cNvSpPr>
            <a:spLocks noChangeArrowheads="1"/>
          </p:cNvSpPr>
          <p:nvPr/>
        </p:nvSpPr>
        <p:spPr bwMode="auto">
          <a:xfrm>
            <a:off x="6680764" y="1159461"/>
            <a:ext cx="12858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r>
              <a:rPr lang="zh-CN" altLang="en-US" sz="2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 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638" name="矩形 31"/>
          <p:cNvSpPr>
            <a:spLocks noChangeArrowheads="1"/>
          </p:cNvSpPr>
          <p:nvPr/>
        </p:nvSpPr>
        <p:spPr bwMode="auto">
          <a:xfrm>
            <a:off x="9065189" y="1159461"/>
            <a:ext cx="12858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r>
              <a:rPr lang="zh-CN" altLang="en-US" sz="2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 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32"/>
          <p:cNvSpPr>
            <a:spLocks noChangeArrowheads="1"/>
          </p:cNvSpPr>
          <p:nvPr/>
        </p:nvSpPr>
        <p:spPr bwMode="auto">
          <a:xfrm>
            <a:off x="1646801" y="3920455"/>
            <a:ext cx="1695450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33"/>
          <p:cNvSpPr>
            <a:spLocks noChangeArrowheads="1"/>
          </p:cNvSpPr>
          <p:nvPr/>
        </p:nvSpPr>
        <p:spPr bwMode="auto">
          <a:xfrm>
            <a:off x="4080439" y="3920455"/>
            <a:ext cx="1695450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34"/>
          <p:cNvSpPr>
            <a:spLocks noChangeArrowheads="1"/>
          </p:cNvSpPr>
          <p:nvPr/>
        </p:nvSpPr>
        <p:spPr bwMode="auto">
          <a:xfrm>
            <a:off x="6512489" y="3920455"/>
            <a:ext cx="1695450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矩形 35"/>
          <p:cNvSpPr>
            <a:spLocks noChangeArrowheads="1"/>
          </p:cNvSpPr>
          <p:nvPr/>
        </p:nvSpPr>
        <p:spPr bwMode="auto">
          <a:xfrm>
            <a:off x="8879451" y="3920455"/>
            <a:ext cx="1695450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620452" y="3236659"/>
            <a:ext cx="1581150" cy="3841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488049" y="3236659"/>
            <a:ext cx="1581150" cy="384175"/>
          </a:xfrm>
          <a:prstGeom prst="rect">
            <a:avLst/>
          </a:prstGeom>
          <a:solidFill>
            <a:srgbClr val="B2282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355646" y="3236659"/>
            <a:ext cx="1581150" cy="384175"/>
          </a:xfrm>
          <a:prstGeom prst="rect">
            <a:avLst/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223243" y="3236659"/>
            <a:ext cx="1581150" cy="384175"/>
          </a:xfrm>
          <a:prstGeom prst="rect">
            <a:avLst/>
          </a:prstGeom>
          <a:solidFill>
            <a:srgbClr val="38526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8090840" y="3236659"/>
            <a:ext cx="1581150" cy="3841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9958439" y="3236659"/>
            <a:ext cx="1581150" cy="384175"/>
          </a:xfrm>
          <a:prstGeom prst="rect">
            <a:avLst/>
          </a:prstGeom>
          <a:solidFill>
            <a:srgbClr val="BFBFB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070725" y="4730497"/>
            <a:ext cx="4319588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。更多模板：亮亮图文旗舰店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93763" y="1820609"/>
            <a:ext cx="4318000" cy="646113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893763" y="2523872"/>
            <a:ext cx="4092575" cy="0"/>
          </a:xfrm>
          <a:prstGeom prst="line">
            <a:avLst/>
          </a:prstGeom>
          <a:ln w="31750">
            <a:solidFill>
              <a:srgbClr val="D1A85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7070725" y="4660647"/>
            <a:ext cx="4092575" cy="0"/>
          </a:xfrm>
          <a:prstGeom prst="line">
            <a:avLst/>
          </a:prstGeom>
          <a:ln w="31750">
            <a:solidFill>
              <a:srgbClr val="D1A85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>
            <a:stCxn id="26" idx="0"/>
          </p:cNvCxnSpPr>
          <p:nvPr/>
        </p:nvCxnSpPr>
        <p:spPr>
          <a:xfrm flipV="1">
            <a:off x="3278624" y="2523872"/>
            <a:ext cx="0" cy="712787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7070725" y="3649409"/>
            <a:ext cx="26988" cy="1011238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6919913" y="1820609"/>
            <a:ext cx="4319587" cy="646113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6927287" y="2523872"/>
            <a:ext cx="4092575" cy="0"/>
          </a:xfrm>
          <a:prstGeom prst="line">
            <a:avLst/>
          </a:prstGeom>
          <a:ln w="31750">
            <a:solidFill>
              <a:srgbClr val="D1A85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stCxn id="29" idx="0"/>
          </p:cNvCxnSpPr>
          <p:nvPr/>
        </p:nvCxnSpPr>
        <p:spPr>
          <a:xfrm flipV="1">
            <a:off x="8881415" y="2523872"/>
            <a:ext cx="0" cy="712787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928688" y="4744784"/>
            <a:ext cx="4318000" cy="646113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928688" y="4673347"/>
            <a:ext cx="4092575" cy="0"/>
          </a:xfrm>
          <a:prstGeom prst="line">
            <a:avLst/>
          </a:prstGeom>
          <a:ln w="31750">
            <a:solidFill>
              <a:srgbClr val="D1A85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V="1">
            <a:off x="5022850" y="3649409"/>
            <a:ext cx="0" cy="995363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椭圆 115"/>
          <p:cNvSpPr>
            <a:spLocks noChangeArrowheads="1"/>
          </p:cNvSpPr>
          <p:nvPr/>
        </p:nvSpPr>
        <p:spPr bwMode="auto">
          <a:xfrm>
            <a:off x="654681" y="1154377"/>
            <a:ext cx="3681413" cy="368141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8675" name="椭圆 114"/>
          <p:cNvSpPr>
            <a:spLocks noChangeArrowheads="1"/>
          </p:cNvSpPr>
          <p:nvPr/>
        </p:nvSpPr>
        <p:spPr bwMode="auto">
          <a:xfrm>
            <a:off x="916619" y="1678252"/>
            <a:ext cx="3157537" cy="3157538"/>
          </a:xfrm>
          <a:prstGeom prst="ellipse">
            <a:avLst/>
          </a:prstGeom>
          <a:solidFill>
            <a:srgbClr val="D1A852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8676" name="椭圆 113"/>
          <p:cNvSpPr>
            <a:spLocks noChangeArrowheads="1"/>
          </p:cNvSpPr>
          <p:nvPr/>
        </p:nvSpPr>
        <p:spPr bwMode="auto">
          <a:xfrm>
            <a:off x="1261106" y="2376752"/>
            <a:ext cx="2466975" cy="2466975"/>
          </a:xfrm>
          <a:prstGeom prst="ellipse">
            <a:avLst/>
          </a:pr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8677" name="椭圆 112"/>
          <p:cNvSpPr>
            <a:spLocks noChangeArrowheads="1"/>
          </p:cNvSpPr>
          <p:nvPr/>
        </p:nvSpPr>
        <p:spPr bwMode="auto">
          <a:xfrm>
            <a:off x="1494469" y="2837127"/>
            <a:ext cx="2000250" cy="1998663"/>
          </a:xfrm>
          <a:prstGeom prst="ellipse">
            <a:avLst/>
          </a:prstGeom>
          <a:solidFill>
            <a:srgbClr val="B2282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28678" name="直接连接符 116"/>
          <p:cNvCxnSpPr>
            <a:cxnSpLocks noChangeShapeType="1"/>
          </p:cNvCxnSpPr>
          <p:nvPr/>
        </p:nvCxnSpPr>
        <p:spPr bwMode="auto">
          <a:xfrm flipH="1">
            <a:off x="2467606" y="2832365"/>
            <a:ext cx="2660650" cy="0"/>
          </a:xfrm>
          <a:prstGeom prst="line">
            <a:avLst/>
          </a:prstGeom>
          <a:noFill/>
          <a:ln w="28575">
            <a:solidFill>
              <a:srgbClr val="B22821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679" name="任意多边形 117"/>
          <p:cNvSpPr/>
          <p:nvPr/>
        </p:nvSpPr>
        <p:spPr bwMode="auto">
          <a:xfrm rot="15832319" flipV="1">
            <a:off x="5129844" y="2772040"/>
            <a:ext cx="120650" cy="120650"/>
          </a:xfrm>
          <a:custGeom>
            <a:avLst/>
            <a:gdLst>
              <a:gd name="T0" fmla="*/ 427571 w 69866"/>
              <a:gd name="T1" fmla="*/ 465537 h 69866"/>
              <a:gd name="T2" fmla="*/ 310667 w 69866"/>
              <a:gd name="T3" fmla="*/ 513960 h 69866"/>
              <a:gd name="T4" fmla="*/ 227839 w 69866"/>
              <a:gd name="T5" fmla="*/ 479650 h 69866"/>
              <a:gd name="T6" fmla="*/ 161446 w 69866"/>
              <a:gd name="T7" fmla="*/ 559508 h 69866"/>
              <a:gd name="T8" fmla="*/ 310658 w 69866"/>
              <a:gd name="T9" fmla="*/ 621315 h 69866"/>
              <a:gd name="T10" fmla="*/ 513763 w 69866"/>
              <a:gd name="T11" fmla="*/ 537187 h 69866"/>
              <a:gd name="T12" fmla="*/ 427571 w 69866"/>
              <a:gd name="T13" fmla="*/ 465537 h 69866"/>
              <a:gd name="T14" fmla="*/ 61807 w 69866"/>
              <a:gd name="T15" fmla="*/ 161446 h 69866"/>
              <a:gd name="T16" fmla="*/ 0 w 69866"/>
              <a:gd name="T17" fmla="*/ 310658 h 69866"/>
              <a:gd name="T18" fmla="*/ 84125 w 69866"/>
              <a:gd name="T19" fmla="*/ 513763 h 69866"/>
              <a:gd name="T20" fmla="*/ 155794 w 69866"/>
              <a:gd name="T21" fmla="*/ 427564 h 69866"/>
              <a:gd name="T22" fmla="*/ 107370 w 69866"/>
              <a:gd name="T23" fmla="*/ 310667 h 69866"/>
              <a:gd name="T24" fmla="*/ 141685 w 69866"/>
              <a:gd name="T25" fmla="*/ 227844 h 69866"/>
              <a:gd name="T26" fmla="*/ 61807 w 69866"/>
              <a:gd name="T27" fmla="*/ 161446 h 69866"/>
              <a:gd name="T28" fmla="*/ 537187 w 69866"/>
              <a:gd name="T29" fmla="*/ 107553 h 69866"/>
              <a:gd name="T30" fmla="*/ 465530 w 69866"/>
              <a:gd name="T31" fmla="*/ 193744 h 69866"/>
              <a:gd name="T32" fmla="*/ 513960 w 69866"/>
              <a:gd name="T33" fmla="*/ 310667 h 69866"/>
              <a:gd name="T34" fmla="*/ 479650 w 69866"/>
              <a:gd name="T35" fmla="*/ 393495 h 69866"/>
              <a:gd name="T36" fmla="*/ 559508 w 69866"/>
              <a:gd name="T37" fmla="*/ 459883 h 69866"/>
              <a:gd name="T38" fmla="*/ 621315 w 69866"/>
              <a:gd name="T39" fmla="*/ 310658 h 69866"/>
              <a:gd name="T40" fmla="*/ 537187 w 69866"/>
              <a:gd name="T41" fmla="*/ 107553 h 69866"/>
              <a:gd name="T42" fmla="*/ 310658 w 69866"/>
              <a:gd name="T43" fmla="*/ 0 h 69866"/>
              <a:gd name="T44" fmla="*/ 107541 w 69866"/>
              <a:gd name="T45" fmla="*/ 84137 h 69866"/>
              <a:gd name="T46" fmla="*/ 193747 w 69866"/>
              <a:gd name="T47" fmla="*/ 155806 h 69866"/>
              <a:gd name="T48" fmla="*/ 310667 w 69866"/>
              <a:gd name="T49" fmla="*/ 107370 h 69866"/>
              <a:gd name="T50" fmla="*/ 393478 w 69866"/>
              <a:gd name="T51" fmla="*/ 141673 h 69866"/>
              <a:gd name="T52" fmla="*/ 459871 w 69866"/>
              <a:gd name="T53" fmla="*/ 61807 h 69866"/>
              <a:gd name="T54" fmla="*/ 31065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B22821"/>
          </a:solidFill>
          <a:ln>
            <a:noFill/>
          </a:ln>
        </p:spPr>
        <p:txBody>
          <a:bodyPr anchor="ctr"/>
          <a:lstStyle/>
          <a:p>
            <a:endParaRPr lang="zh-CN" altLang="en-US">
              <a:solidFill>
                <a:srgbClr val="4B4232"/>
              </a:solidFill>
            </a:endParaRPr>
          </a:p>
        </p:txBody>
      </p:sp>
      <p:sp>
        <p:nvSpPr>
          <p:cNvPr id="28680" name="矩形 118"/>
          <p:cNvSpPr>
            <a:spLocks noChangeArrowheads="1"/>
          </p:cNvSpPr>
          <p:nvPr/>
        </p:nvSpPr>
        <p:spPr bwMode="auto">
          <a:xfrm>
            <a:off x="5229856" y="2646627"/>
            <a:ext cx="11477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681" name="直接连接符 119"/>
          <p:cNvCxnSpPr>
            <a:cxnSpLocks noChangeShapeType="1"/>
          </p:cNvCxnSpPr>
          <p:nvPr/>
        </p:nvCxnSpPr>
        <p:spPr bwMode="auto">
          <a:xfrm flipH="1">
            <a:off x="2467606" y="2378340"/>
            <a:ext cx="2660650" cy="0"/>
          </a:xfrm>
          <a:prstGeom prst="line">
            <a:avLst/>
          </a:prstGeom>
          <a:noFill/>
          <a:ln w="28575">
            <a:solidFill>
              <a:srgbClr val="38526E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682" name="任意多边形 120"/>
          <p:cNvSpPr/>
          <p:nvPr/>
        </p:nvSpPr>
        <p:spPr bwMode="auto">
          <a:xfrm rot="15832319" flipV="1">
            <a:off x="5129844" y="2318015"/>
            <a:ext cx="120650" cy="120650"/>
          </a:xfrm>
          <a:custGeom>
            <a:avLst/>
            <a:gdLst>
              <a:gd name="T0" fmla="*/ 427571 w 69866"/>
              <a:gd name="T1" fmla="*/ 465537 h 69866"/>
              <a:gd name="T2" fmla="*/ 310667 w 69866"/>
              <a:gd name="T3" fmla="*/ 513960 h 69866"/>
              <a:gd name="T4" fmla="*/ 227839 w 69866"/>
              <a:gd name="T5" fmla="*/ 479650 h 69866"/>
              <a:gd name="T6" fmla="*/ 161446 w 69866"/>
              <a:gd name="T7" fmla="*/ 559508 h 69866"/>
              <a:gd name="T8" fmla="*/ 310658 w 69866"/>
              <a:gd name="T9" fmla="*/ 621315 h 69866"/>
              <a:gd name="T10" fmla="*/ 513763 w 69866"/>
              <a:gd name="T11" fmla="*/ 537187 h 69866"/>
              <a:gd name="T12" fmla="*/ 427571 w 69866"/>
              <a:gd name="T13" fmla="*/ 465537 h 69866"/>
              <a:gd name="T14" fmla="*/ 61807 w 69866"/>
              <a:gd name="T15" fmla="*/ 161446 h 69866"/>
              <a:gd name="T16" fmla="*/ 0 w 69866"/>
              <a:gd name="T17" fmla="*/ 310658 h 69866"/>
              <a:gd name="T18" fmla="*/ 84125 w 69866"/>
              <a:gd name="T19" fmla="*/ 513763 h 69866"/>
              <a:gd name="T20" fmla="*/ 155794 w 69866"/>
              <a:gd name="T21" fmla="*/ 427564 h 69866"/>
              <a:gd name="T22" fmla="*/ 107370 w 69866"/>
              <a:gd name="T23" fmla="*/ 310667 h 69866"/>
              <a:gd name="T24" fmla="*/ 141685 w 69866"/>
              <a:gd name="T25" fmla="*/ 227844 h 69866"/>
              <a:gd name="T26" fmla="*/ 61807 w 69866"/>
              <a:gd name="T27" fmla="*/ 161446 h 69866"/>
              <a:gd name="T28" fmla="*/ 537187 w 69866"/>
              <a:gd name="T29" fmla="*/ 107553 h 69866"/>
              <a:gd name="T30" fmla="*/ 465530 w 69866"/>
              <a:gd name="T31" fmla="*/ 193744 h 69866"/>
              <a:gd name="T32" fmla="*/ 513960 w 69866"/>
              <a:gd name="T33" fmla="*/ 310667 h 69866"/>
              <a:gd name="T34" fmla="*/ 479650 w 69866"/>
              <a:gd name="T35" fmla="*/ 393495 h 69866"/>
              <a:gd name="T36" fmla="*/ 559508 w 69866"/>
              <a:gd name="T37" fmla="*/ 459883 h 69866"/>
              <a:gd name="T38" fmla="*/ 621315 w 69866"/>
              <a:gd name="T39" fmla="*/ 310658 h 69866"/>
              <a:gd name="T40" fmla="*/ 537187 w 69866"/>
              <a:gd name="T41" fmla="*/ 107553 h 69866"/>
              <a:gd name="T42" fmla="*/ 310658 w 69866"/>
              <a:gd name="T43" fmla="*/ 0 h 69866"/>
              <a:gd name="T44" fmla="*/ 107541 w 69866"/>
              <a:gd name="T45" fmla="*/ 84137 h 69866"/>
              <a:gd name="T46" fmla="*/ 193747 w 69866"/>
              <a:gd name="T47" fmla="*/ 155806 h 69866"/>
              <a:gd name="T48" fmla="*/ 310667 w 69866"/>
              <a:gd name="T49" fmla="*/ 107370 h 69866"/>
              <a:gd name="T50" fmla="*/ 393478 w 69866"/>
              <a:gd name="T51" fmla="*/ 141673 h 69866"/>
              <a:gd name="T52" fmla="*/ 459871 w 69866"/>
              <a:gd name="T53" fmla="*/ 61807 h 69866"/>
              <a:gd name="T54" fmla="*/ 31065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>
              <a:solidFill>
                <a:srgbClr val="4B4232"/>
              </a:solidFill>
            </a:endParaRPr>
          </a:p>
        </p:txBody>
      </p:sp>
      <p:sp>
        <p:nvSpPr>
          <p:cNvPr id="28683" name="矩形 121"/>
          <p:cNvSpPr>
            <a:spLocks noChangeArrowheads="1"/>
          </p:cNvSpPr>
          <p:nvPr/>
        </p:nvSpPr>
        <p:spPr bwMode="auto">
          <a:xfrm>
            <a:off x="5229856" y="2194190"/>
            <a:ext cx="11477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684" name="直接连接符 122"/>
          <p:cNvCxnSpPr>
            <a:cxnSpLocks noChangeShapeType="1"/>
            <a:endCxn id="28675" idx="0"/>
          </p:cNvCxnSpPr>
          <p:nvPr/>
        </p:nvCxnSpPr>
        <p:spPr bwMode="auto">
          <a:xfrm flipH="1" flipV="1">
            <a:off x="2494594" y="1678252"/>
            <a:ext cx="2633662" cy="31750"/>
          </a:xfrm>
          <a:prstGeom prst="line">
            <a:avLst/>
          </a:prstGeom>
          <a:noFill/>
          <a:ln w="28575">
            <a:solidFill>
              <a:srgbClr val="D1A852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685" name="任意多边形 123"/>
          <p:cNvSpPr/>
          <p:nvPr/>
        </p:nvSpPr>
        <p:spPr bwMode="auto">
          <a:xfrm rot="15832319" flipV="1">
            <a:off x="5130638" y="1650471"/>
            <a:ext cx="119062" cy="120650"/>
          </a:xfrm>
          <a:custGeom>
            <a:avLst/>
            <a:gdLst>
              <a:gd name="T0" fmla="*/ 405499 w 69866"/>
              <a:gd name="T1" fmla="*/ 465537 h 69866"/>
              <a:gd name="T2" fmla="*/ 294632 w 69866"/>
              <a:gd name="T3" fmla="*/ 513960 h 69866"/>
              <a:gd name="T4" fmla="*/ 216076 w 69866"/>
              <a:gd name="T5" fmla="*/ 479650 h 69866"/>
              <a:gd name="T6" fmla="*/ 153107 w 69866"/>
              <a:gd name="T7" fmla="*/ 559508 h 69866"/>
              <a:gd name="T8" fmla="*/ 294623 w 69866"/>
              <a:gd name="T9" fmla="*/ 621315 h 69866"/>
              <a:gd name="T10" fmla="*/ 487245 w 69866"/>
              <a:gd name="T11" fmla="*/ 537187 h 69866"/>
              <a:gd name="T12" fmla="*/ 405499 w 69866"/>
              <a:gd name="T13" fmla="*/ 465537 h 69866"/>
              <a:gd name="T14" fmla="*/ 58618 w 69866"/>
              <a:gd name="T15" fmla="*/ 161446 h 69866"/>
              <a:gd name="T16" fmla="*/ 0 w 69866"/>
              <a:gd name="T17" fmla="*/ 310658 h 69866"/>
              <a:gd name="T18" fmla="*/ 79785 w 69866"/>
              <a:gd name="T19" fmla="*/ 513763 h 69866"/>
              <a:gd name="T20" fmla="*/ 147753 w 69866"/>
              <a:gd name="T21" fmla="*/ 427564 h 69866"/>
              <a:gd name="T22" fmla="*/ 101833 w 69866"/>
              <a:gd name="T23" fmla="*/ 310667 h 69866"/>
              <a:gd name="T24" fmla="*/ 134369 w 69866"/>
              <a:gd name="T25" fmla="*/ 227844 h 69866"/>
              <a:gd name="T26" fmla="*/ 58618 w 69866"/>
              <a:gd name="T27" fmla="*/ 161446 h 69866"/>
              <a:gd name="T28" fmla="*/ 509462 w 69866"/>
              <a:gd name="T29" fmla="*/ 107553 h 69866"/>
              <a:gd name="T30" fmla="*/ 441499 w 69866"/>
              <a:gd name="T31" fmla="*/ 193744 h 69866"/>
              <a:gd name="T32" fmla="*/ 487434 w 69866"/>
              <a:gd name="T33" fmla="*/ 310667 h 69866"/>
              <a:gd name="T34" fmla="*/ 454893 w 69866"/>
              <a:gd name="T35" fmla="*/ 393495 h 69866"/>
              <a:gd name="T36" fmla="*/ 530626 w 69866"/>
              <a:gd name="T37" fmla="*/ 459883 h 69866"/>
              <a:gd name="T38" fmla="*/ 589243 w 69866"/>
              <a:gd name="T39" fmla="*/ 310658 h 69866"/>
              <a:gd name="T40" fmla="*/ 509462 w 69866"/>
              <a:gd name="T41" fmla="*/ 107553 h 69866"/>
              <a:gd name="T42" fmla="*/ 294623 w 69866"/>
              <a:gd name="T43" fmla="*/ 0 h 69866"/>
              <a:gd name="T44" fmla="*/ 101990 w 69866"/>
              <a:gd name="T45" fmla="*/ 84137 h 69866"/>
              <a:gd name="T46" fmla="*/ 183750 w 69866"/>
              <a:gd name="T47" fmla="*/ 155806 h 69866"/>
              <a:gd name="T48" fmla="*/ 294632 w 69866"/>
              <a:gd name="T49" fmla="*/ 107370 h 69866"/>
              <a:gd name="T50" fmla="*/ 373167 w 69866"/>
              <a:gd name="T51" fmla="*/ 141673 h 69866"/>
              <a:gd name="T52" fmla="*/ 436136 w 69866"/>
              <a:gd name="T53" fmla="*/ 61807 h 69866"/>
              <a:gd name="T54" fmla="*/ 294623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 anchor="ctr"/>
          <a:lstStyle/>
          <a:p>
            <a:endParaRPr lang="zh-CN" altLang="en-US">
              <a:solidFill>
                <a:srgbClr val="4B4232"/>
              </a:solidFill>
            </a:endParaRPr>
          </a:p>
        </p:txBody>
      </p:sp>
      <p:sp>
        <p:nvSpPr>
          <p:cNvPr id="28686" name="矩形 124"/>
          <p:cNvSpPr>
            <a:spLocks noChangeArrowheads="1"/>
          </p:cNvSpPr>
          <p:nvPr/>
        </p:nvSpPr>
        <p:spPr bwMode="auto">
          <a:xfrm>
            <a:off x="5229856" y="1525852"/>
            <a:ext cx="11477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687" name="直接连接符 125"/>
          <p:cNvCxnSpPr>
            <a:cxnSpLocks noChangeShapeType="1"/>
            <a:stCxn id="28688" idx="4"/>
            <a:endCxn id="28674" idx="0"/>
          </p:cNvCxnSpPr>
          <p:nvPr/>
        </p:nvCxnSpPr>
        <p:spPr bwMode="auto">
          <a:xfrm flipH="1" flipV="1">
            <a:off x="2494594" y="1154377"/>
            <a:ext cx="2635250" cy="1270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688" name="任意多边形 126"/>
          <p:cNvSpPr/>
          <p:nvPr/>
        </p:nvSpPr>
        <p:spPr bwMode="auto">
          <a:xfrm rot="15832319" flipV="1">
            <a:off x="5129844" y="1100402"/>
            <a:ext cx="120650" cy="120650"/>
          </a:xfrm>
          <a:custGeom>
            <a:avLst/>
            <a:gdLst>
              <a:gd name="T0" fmla="*/ 427571 w 69866"/>
              <a:gd name="T1" fmla="*/ 465537 h 69866"/>
              <a:gd name="T2" fmla="*/ 310667 w 69866"/>
              <a:gd name="T3" fmla="*/ 513960 h 69866"/>
              <a:gd name="T4" fmla="*/ 227839 w 69866"/>
              <a:gd name="T5" fmla="*/ 479650 h 69866"/>
              <a:gd name="T6" fmla="*/ 161446 w 69866"/>
              <a:gd name="T7" fmla="*/ 559508 h 69866"/>
              <a:gd name="T8" fmla="*/ 310658 w 69866"/>
              <a:gd name="T9" fmla="*/ 621315 h 69866"/>
              <a:gd name="T10" fmla="*/ 513763 w 69866"/>
              <a:gd name="T11" fmla="*/ 537187 h 69866"/>
              <a:gd name="T12" fmla="*/ 427571 w 69866"/>
              <a:gd name="T13" fmla="*/ 465537 h 69866"/>
              <a:gd name="T14" fmla="*/ 61807 w 69866"/>
              <a:gd name="T15" fmla="*/ 161446 h 69866"/>
              <a:gd name="T16" fmla="*/ 0 w 69866"/>
              <a:gd name="T17" fmla="*/ 310658 h 69866"/>
              <a:gd name="T18" fmla="*/ 84125 w 69866"/>
              <a:gd name="T19" fmla="*/ 513763 h 69866"/>
              <a:gd name="T20" fmla="*/ 155794 w 69866"/>
              <a:gd name="T21" fmla="*/ 427564 h 69866"/>
              <a:gd name="T22" fmla="*/ 107370 w 69866"/>
              <a:gd name="T23" fmla="*/ 310667 h 69866"/>
              <a:gd name="T24" fmla="*/ 141685 w 69866"/>
              <a:gd name="T25" fmla="*/ 227844 h 69866"/>
              <a:gd name="T26" fmla="*/ 61807 w 69866"/>
              <a:gd name="T27" fmla="*/ 161446 h 69866"/>
              <a:gd name="T28" fmla="*/ 537187 w 69866"/>
              <a:gd name="T29" fmla="*/ 107553 h 69866"/>
              <a:gd name="T30" fmla="*/ 465530 w 69866"/>
              <a:gd name="T31" fmla="*/ 193744 h 69866"/>
              <a:gd name="T32" fmla="*/ 513960 w 69866"/>
              <a:gd name="T33" fmla="*/ 310667 h 69866"/>
              <a:gd name="T34" fmla="*/ 479650 w 69866"/>
              <a:gd name="T35" fmla="*/ 393495 h 69866"/>
              <a:gd name="T36" fmla="*/ 559508 w 69866"/>
              <a:gd name="T37" fmla="*/ 459883 h 69866"/>
              <a:gd name="T38" fmla="*/ 621315 w 69866"/>
              <a:gd name="T39" fmla="*/ 310658 h 69866"/>
              <a:gd name="T40" fmla="*/ 537187 w 69866"/>
              <a:gd name="T41" fmla="*/ 107553 h 69866"/>
              <a:gd name="T42" fmla="*/ 310658 w 69866"/>
              <a:gd name="T43" fmla="*/ 0 h 69866"/>
              <a:gd name="T44" fmla="*/ 107541 w 69866"/>
              <a:gd name="T45" fmla="*/ 84137 h 69866"/>
              <a:gd name="T46" fmla="*/ 193747 w 69866"/>
              <a:gd name="T47" fmla="*/ 155806 h 69866"/>
              <a:gd name="T48" fmla="*/ 310667 w 69866"/>
              <a:gd name="T49" fmla="*/ 107370 h 69866"/>
              <a:gd name="T50" fmla="*/ 393478 w 69866"/>
              <a:gd name="T51" fmla="*/ 141673 h 69866"/>
              <a:gd name="T52" fmla="*/ 459871 w 69866"/>
              <a:gd name="T53" fmla="*/ 61807 h 69866"/>
              <a:gd name="T54" fmla="*/ 31065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anchor="ctr"/>
          <a:lstStyle/>
          <a:p>
            <a:endParaRPr lang="zh-CN" altLang="en-US">
              <a:solidFill>
                <a:srgbClr val="4B4232"/>
              </a:solidFill>
            </a:endParaRPr>
          </a:p>
        </p:txBody>
      </p:sp>
      <p:sp>
        <p:nvSpPr>
          <p:cNvPr id="28689" name="矩形 127"/>
          <p:cNvSpPr>
            <a:spLocks noChangeArrowheads="1"/>
          </p:cNvSpPr>
          <p:nvPr/>
        </p:nvSpPr>
        <p:spPr bwMode="auto">
          <a:xfrm>
            <a:off x="5229856" y="976577"/>
            <a:ext cx="11477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690" name="Rectangle 15"/>
          <p:cNvSpPr>
            <a:spLocks noChangeArrowheads="1"/>
          </p:cNvSpPr>
          <p:nvPr/>
        </p:nvSpPr>
        <p:spPr bwMode="auto">
          <a:xfrm>
            <a:off x="8175625" y="3159390"/>
            <a:ext cx="274638" cy="39370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691" name="Rectangle 16"/>
          <p:cNvSpPr>
            <a:spLocks noChangeArrowheads="1"/>
          </p:cNvSpPr>
          <p:nvPr/>
        </p:nvSpPr>
        <p:spPr bwMode="auto">
          <a:xfrm>
            <a:off x="9517063" y="3159390"/>
            <a:ext cx="274637" cy="39370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692" name="任意多边形 224"/>
          <p:cNvSpPr/>
          <p:nvPr/>
        </p:nvSpPr>
        <p:spPr bwMode="auto">
          <a:xfrm>
            <a:off x="8175625" y="3145102"/>
            <a:ext cx="1616075" cy="1676400"/>
          </a:xfrm>
          <a:custGeom>
            <a:avLst/>
            <a:gdLst>
              <a:gd name="T0" fmla="*/ 673100 w 1616075"/>
              <a:gd name="T1" fmla="*/ 0 h 1676400"/>
              <a:gd name="T2" fmla="*/ 947738 w 1616075"/>
              <a:gd name="T3" fmla="*/ 0 h 1676400"/>
              <a:gd name="T4" fmla="*/ 947738 w 1616075"/>
              <a:gd name="T5" fmla="*/ 907562 h 1676400"/>
              <a:gd name="T6" fmla="*/ 1015097 w 1616075"/>
              <a:gd name="T7" fmla="*/ 886712 h 1676400"/>
              <a:gd name="T8" fmla="*/ 1341718 w 1616075"/>
              <a:gd name="T9" fmla="*/ 393700 h 1676400"/>
              <a:gd name="T10" fmla="*/ 1616075 w 1616075"/>
              <a:gd name="T11" fmla="*/ 393700 h 1676400"/>
              <a:gd name="T12" fmla="*/ 1122972 w 1616075"/>
              <a:gd name="T13" fmla="*/ 1139838 h 1676400"/>
              <a:gd name="T14" fmla="*/ 1008063 w 1616075"/>
              <a:gd name="T15" fmla="*/ 1175473 h 1676400"/>
              <a:gd name="T16" fmla="*/ 1008063 w 1616075"/>
              <a:gd name="T17" fmla="*/ 1676400 h 1676400"/>
              <a:gd name="T18" fmla="*/ 609600 w 1616075"/>
              <a:gd name="T19" fmla="*/ 1676400 h 1676400"/>
              <a:gd name="T20" fmla="*/ 609600 w 1616075"/>
              <a:gd name="T21" fmla="*/ 1175966 h 1676400"/>
              <a:gd name="T22" fmla="*/ 493102 w 1616075"/>
              <a:gd name="T23" fmla="*/ 1139838 h 1676400"/>
              <a:gd name="T24" fmla="*/ 0 w 1616075"/>
              <a:gd name="T25" fmla="*/ 393700 h 1676400"/>
              <a:gd name="T26" fmla="*/ 274357 w 1616075"/>
              <a:gd name="T27" fmla="*/ 393700 h 1676400"/>
              <a:gd name="T28" fmla="*/ 600978 w 1616075"/>
              <a:gd name="T29" fmla="*/ 886712 h 1676400"/>
              <a:gd name="T30" fmla="*/ 673100 w 1616075"/>
              <a:gd name="T31" fmla="*/ 909037 h 1676400"/>
              <a:gd name="T32" fmla="*/ 673100 w 1616075"/>
              <a:gd name="T33" fmla="*/ 0 h 1676400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1616075" h="1676400">
                <a:moveTo>
                  <a:pt x="673100" y="0"/>
                </a:moveTo>
                <a:lnTo>
                  <a:pt x="947738" y="0"/>
                </a:lnTo>
                <a:lnTo>
                  <a:pt x="947738" y="907562"/>
                </a:lnTo>
                <a:lnTo>
                  <a:pt x="1015097" y="886712"/>
                </a:lnTo>
                <a:cubicBezTo>
                  <a:pt x="1206419" y="806044"/>
                  <a:pt x="1341718" y="616818"/>
                  <a:pt x="1341718" y="393700"/>
                </a:cubicBezTo>
                <a:cubicBezTo>
                  <a:pt x="1341718" y="393700"/>
                  <a:pt x="1341718" y="393700"/>
                  <a:pt x="1616075" y="393700"/>
                </a:cubicBezTo>
                <a:cubicBezTo>
                  <a:pt x="1616075" y="729789"/>
                  <a:pt x="1413126" y="1017159"/>
                  <a:pt x="1122972" y="1139838"/>
                </a:cubicBezTo>
                <a:lnTo>
                  <a:pt x="1008063" y="1175473"/>
                </a:lnTo>
                <a:lnTo>
                  <a:pt x="1008063" y="1676400"/>
                </a:lnTo>
                <a:lnTo>
                  <a:pt x="609600" y="1676400"/>
                </a:lnTo>
                <a:lnTo>
                  <a:pt x="609600" y="1175966"/>
                </a:lnTo>
                <a:lnTo>
                  <a:pt x="493102" y="1139838"/>
                </a:lnTo>
                <a:cubicBezTo>
                  <a:pt x="202949" y="1017159"/>
                  <a:pt x="0" y="729789"/>
                  <a:pt x="0" y="393700"/>
                </a:cubicBezTo>
                <a:cubicBezTo>
                  <a:pt x="0" y="393700"/>
                  <a:pt x="0" y="393700"/>
                  <a:pt x="274357" y="393700"/>
                </a:cubicBezTo>
                <a:cubicBezTo>
                  <a:pt x="274357" y="616818"/>
                  <a:pt x="409656" y="806044"/>
                  <a:pt x="600978" y="886712"/>
                </a:cubicBezTo>
                <a:lnTo>
                  <a:pt x="673100" y="909037"/>
                </a:lnTo>
                <a:lnTo>
                  <a:pt x="673100" y="0"/>
                </a:ln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3" name="Freeform 18"/>
          <p:cNvSpPr/>
          <p:nvPr/>
        </p:nvSpPr>
        <p:spPr bwMode="auto">
          <a:xfrm>
            <a:off x="7769225" y="2687902"/>
            <a:ext cx="1090613" cy="546100"/>
          </a:xfrm>
          <a:custGeom>
            <a:avLst/>
            <a:gdLst>
              <a:gd name="T0" fmla="*/ 2147483646 w 290"/>
              <a:gd name="T1" fmla="*/ 2147483646 h 145"/>
              <a:gd name="T2" fmla="*/ 2147483646 w 290"/>
              <a:gd name="T3" fmla="*/ 0 h 145"/>
              <a:gd name="T4" fmla="*/ 0 w 290"/>
              <a:gd name="T5" fmla="*/ 0 h 145"/>
              <a:gd name="T6" fmla="*/ 2147483646 w 290"/>
              <a:gd name="T7" fmla="*/ 2147483646 h 145"/>
              <a:gd name="T8" fmla="*/ 2147483646 w 290"/>
              <a:gd name="T9" fmla="*/ 0 h 145"/>
              <a:gd name="T10" fmla="*/ 2147483646 w 290"/>
              <a:gd name="T11" fmla="*/ 0 h 145"/>
              <a:gd name="T12" fmla="*/ 2147483646 w 290"/>
              <a:gd name="T13" fmla="*/ 2147483646 h 14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90" h="145">
                <a:moveTo>
                  <a:pt x="145" y="96"/>
                </a:moveTo>
                <a:cubicBezTo>
                  <a:pt x="92" y="96"/>
                  <a:pt x="49" y="53"/>
                  <a:pt x="4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0"/>
                  <a:pt x="65" y="145"/>
                  <a:pt x="145" y="145"/>
                </a:cubicBezTo>
                <a:cubicBezTo>
                  <a:pt x="225" y="145"/>
                  <a:pt x="290" y="80"/>
                  <a:pt x="290" y="0"/>
                </a:cubicBezTo>
                <a:cubicBezTo>
                  <a:pt x="240" y="0"/>
                  <a:pt x="240" y="0"/>
                  <a:pt x="240" y="0"/>
                </a:cubicBezTo>
                <a:cubicBezTo>
                  <a:pt x="240" y="53"/>
                  <a:pt x="198" y="96"/>
                  <a:pt x="145" y="96"/>
                </a:cubicBez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4" name="Rectangle 19"/>
          <p:cNvSpPr>
            <a:spLocks noChangeArrowheads="1"/>
          </p:cNvSpPr>
          <p:nvPr/>
        </p:nvSpPr>
        <p:spPr bwMode="auto">
          <a:xfrm>
            <a:off x="7769225" y="2421202"/>
            <a:ext cx="184150" cy="26670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695" name="Rectangle 20"/>
          <p:cNvSpPr>
            <a:spLocks noChangeArrowheads="1"/>
          </p:cNvSpPr>
          <p:nvPr/>
        </p:nvSpPr>
        <p:spPr bwMode="auto">
          <a:xfrm>
            <a:off x="8672513" y="2421202"/>
            <a:ext cx="187325" cy="26670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696" name="Rectangle 21"/>
          <p:cNvSpPr>
            <a:spLocks noChangeArrowheads="1"/>
          </p:cNvSpPr>
          <p:nvPr/>
        </p:nvSpPr>
        <p:spPr bwMode="auto">
          <a:xfrm>
            <a:off x="8220075" y="2421202"/>
            <a:ext cx="184150" cy="66675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697" name="Freeform 22"/>
          <p:cNvSpPr/>
          <p:nvPr/>
        </p:nvSpPr>
        <p:spPr bwMode="auto">
          <a:xfrm>
            <a:off x="9107488" y="2687902"/>
            <a:ext cx="1095375" cy="546100"/>
          </a:xfrm>
          <a:custGeom>
            <a:avLst/>
            <a:gdLst>
              <a:gd name="T0" fmla="*/ 2147483646 w 291"/>
              <a:gd name="T1" fmla="*/ 2147483646 h 145"/>
              <a:gd name="T2" fmla="*/ 2147483646 w 291"/>
              <a:gd name="T3" fmla="*/ 0 h 145"/>
              <a:gd name="T4" fmla="*/ 0 w 291"/>
              <a:gd name="T5" fmla="*/ 0 h 145"/>
              <a:gd name="T6" fmla="*/ 2147483646 w 291"/>
              <a:gd name="T7" fmla="*/ 2147483646 h 145"/>
              <a:gd name="T8" fmla="*/ 2147483646 w 291"/>
              <a:gd name="T9" fmla="*/ 0 h 145"/>
              <a:gd name="T10" fmla="*/ 2147483646 w 291"/>
              <a:gd name="T11" fmla="*/ 0 h 145"/>
              <a:gd name="T12" fmla="*/ 2147483646 w 291"/>
              <a:gd name="T13" fmla="*/ 2147483646 h 14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91" h="145">
                <a:moveTo>
                  <a:pt x="146" y="96"/>
                </a:moveTo>
                <a:cubicBezTo>
                  <a:pt x="93" y="96"/>
                  <a:pt x="50" y="53"/>
                  <a:pt x="5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0"/>
                  <a:pt x="65" y="145"/>
                  <a:pt x="146" y="145"/>
                </a:cubicBezTo>
                <a:cubicBezTo>
                  <a:pt x="226" y="145"/>
                  <a:pt x="291" y="80"/>
                  <a:pt x="291" y="0"/>
                </a:cubicBezTo>
                <a:cubicBezTo>
                  <a:pt x="241" y="0"/>
                  <a:pt x="241" y="0"/>
                  <a:pt x="241" y="0"/>
                </a:cubicBezTo>
                <a:cubicBezTo>
                  <a:pt x="241" y="53"/>
                  <a:pt x="198" y="96"/>
                  <a:pt x="146" y="96"/>
                </a:cubicBez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8" name="Rectangle 23"/>
          <p:cNvSpPr>
            <a:spLocks noChangeArrowheads="1"/>
          </p:cNvSpPr>
          <p:nvPr/>
        </p:nvSpPr>
        <p:spPr bwMode="auto">
          <a:xfrm>
            <a:off x="9107488" y="2421202"/>
            <a:ext cx="188912" cy="26670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699" name="Rectangle 24"/>
          <p:cNvSpPr>
            <a:spLocks noChangeArrowheads="1"/>
          </p:cNvSpPr>
          <p:nvPr/>
        </p:nvSpPr>
        <p:spPr bwMode="auto">
          <a:xfrm>
            <a:off x="10013950" y="2421202"/>
            <a:ext cx="188913" cy="26670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00" name="Rectangle 25"/>
          <p:cNvSpPr>
            <a:spLocks noChangeArrowheads="1"/>
          </p:cNvSpPr>
          <p:nvPr/>
        </p:nvSpPr>
        <p:spPr bwMode="auto">
          <a:xfrm>
            <a:off x="9563100" y="2421202"/>
            <a:ext cx="184150" cy="66675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01" name="Freeform 26"/>
          <p:cNvSpPr/>
          <p:nvPr/>
        </p:nvSpPr>
        <p:spPr bwMode="auto">
          <a:xfrm>
            <a:off x="9755188" y="2132277"/>
            <a:ext cx="706437" cy="354013"/>
          </a:xfrm>
          <a:custGeom>
            <a:avLst/>
            <a:gdLst>
              <a:gd name="T0" fmla="*/ 2147483646 w 188"/>
              <a:gd name="T1" fmla="*/ 2147483646 h 94"/>
              <a:gd name="T2" fmla="*/ 2147483646 w 188"/>
              <a:gd name="T3" fmla="*/ 0 h 94"/>
              <a:gd name="T4" fmla="*/ 0 w 188"/>
              <a:gd name="T5" fmla="*/ 0 h 94"/>
              <a:gd name="T6" fmla="*/ 2147483646 w 188"/>
              <a:gd name="T7" fmla="*/ 2147483646 h 94"/>
              <a:gd name="T8" fmla="*/ 2147483646 w 188"/>
              <a:gd name="T9" fmla="*/ 0 h 94"/>
              <a:gd name="T10" fmla="*/ 2147483646 w 188"/>
              <a:gd name="T11" fmla="*/ 0 h 94"/>
              <a:gd name="T12" fmla="*/ 2147483646 w 188"/>
              <a:gd name="T13" fmla="*/ 2147483646 h 9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88" h="94">
                <a:moveTo>
                  <a:pt x="94" y="62"/>
                </a:moveTo>
                <a:cubicBezTo>
                  <a:pt x="60" y="62"/>
                  <a:pt x="32" y="34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"/>
                  <a:pt x="42" y="94"/>
                  <a:pt x="94" y="94"/>
                </a:cubicBezTo>
                <a:cubicBezTo>
                  <a:pt x="146" y="94"/>
                  <a:pt x="188" y="52"/>
                  <a:pt x="188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34"/>
                  <a:pt x="128" y="62"/>
                  <a:pt x="94" y="62"/>
                </a:cubicBez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02" name="Rectangle 27"/>
          <p:cNvSpPr>
            <a:spLocks noChangeArrowheads="1"/>
          </p:cNvSpPr>
          <p:nvPr/>
        </p:nvSpPr>
        <p:spPr bwMode="auto">
          <a:xfrm>
            <a:off x="9755188" y="1959240"/>
            <a:ext cx="119062" cy="173037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03" name="Rectangle 28"/>
          <p:cNvSpPr>
            <a:spLocks noChangeArrowheads="1"/>
          </p:cNvSpPr>
          <p:nvPr/>
        </p:nvSpPr>
        <p:spPr bwMode="auto">
          <a:xfrm>
            <a:off x="10340975" y="1959240"/>
            <a:ext cx="120650" cy="173037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04" name="Rectangle 29"/>
          <p:cNvSpPr>
            <a:spLocks noChangeArrowheads="1"/>
          </p:cNvSpPr>
          <p:nvPr/>
        </p:nvSpPr>
        <p:spPr bwMode="auto">
          <a:xfrm>
            <a:off x="10047288" y="1959240"/>
            <a:ext cx="120650" cy="43180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05" name="Freeform 30"/>
          <p:cNvSpPr/>
          <p:nvPr/>
        </p:nvSpPr>
        <p:spPr bwMode="auto">
          <a:xfrm>
            <a:off x="7505700" y="2132277"/>
            <a:ext cx="711200" cy="354013"/>
          </a:xfrm>
          <a:custGeom>
            <a:avLst/>
            <a:gdLst>
              <a:gd name="T0" fmla="*/ 2147483646 w 189"/>
              <a:gd name="T1" fmla="*/ 2147483646 h 94"/>
              <a:gd name="T2" fmla="*/ 2147483646 w 189"/>
              <a:gd name="T3" fmla="*/ 0 h 94"/>
              <a:gd name="T4" fmla="*/ 0 w 189"/>
              <a:gd name="T5" fmla="*/ 0 h 94"/>
              <a:gd name="T6" fmla="*/ 2147483646 w 189"/>
              <a:gd name="T7" fmla="*/ 2147483646 h 94"/>
              <a:gd name="T8" fmla="*/ 2147483646 w 189"/>
              <a:gd name="T9" fmla="*/ 0 h 94"/>
              <a:gd name="T10" fmla="*/ 2147483646 w 189"/>
              <a:gd name="T11" fmla="*/ 0 h 94"/>
              <a:gd name="T12" fmla="*/ 2147483646 w 189"/>
              <a:gd name="T13" fmla="*/ 2147483646 h 9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89" h="94">
                <a:moveTo>
                  <a:pt x="94" y="62"/>
                </a:moveTo>
                <a:cubicBezTo>
                  <a:pt x="60" y="62"/>
                  <a:pt x="32" y="34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"/>
                  <a:pt x="42" y="94"/>
                  <a:pt x="94" y="94"/>
                </a:cubicBezTo>
                <a:cubicBezTo>
                  <a:pt x="146" y="94"/>
                  <a:pt x="189" y="52"/>
                  <a:pt x="189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34"/>
                  <a:pt x="129" y="62"/>
                  <a:pt x="94" y="62"/>
                </a:cubicBez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06" name="Rectangle 31"/>
          <p:cNvSpPr>
            <a:spLocks noChangeArrowheads="1"/>
          </p:cNvSpPr>
          <p:nvPr/>
        </p:nvSpPr>
        <p:spPr bwMode="auto">
          <a:xfrm>
            <a:off x="7505700" y="1959240"/>
            <a:ext cx="120650" cy="173037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07" name="Rectangle 32"/>
          <p:cNvSpPr>
            <a:spLocks noChangeArrowheads="1"/>
          </p:cNvSpPr>
          <p:nvPr/>
        </p:nvSpPr>
        <p:spPr bwMode="auto">
          <a:xfrm>
            <a:off x="8093075" y="1959240"/>
            <a:ext cx="123825" cy="173037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08" name="Rectangle 33"/>
          <p:cNvSpPr>
            <a:spLocks noChangeArrowheads="1"/>
          </p:cNvSpPr>
          <p:nvPr/>
        </p:nvSpPr>
        <p:spPr bwMode="auto">
          <a:xfrm>
            <a:off x="7799388" y="1959240"/>
            <a:ext cx="120650" cy="43180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09" name="Freeform 34"/>
          <p:cNvSpPr/>
          <p:nvPr/>
        </p:nvSpPr>
        <p:spPr bwMode="auto">
          <a:xfrm>
            <a:off x="8412163" y="2132277"/>
            <a:ext cx="706437" cy="354013"/>
          </a:xfrm>
          <a:custGeom>
            <a:avLst/>
            <a:gdLst>
              <a:gd name="T0" fmla="*/ 2147483646 w 188"/>
              <a:gd name="T1" fmla="*/ 2147483646 h 94"/>
              <a:gd name="T2" fmla="*/ 2147483646 w 188"/>
              <a:gd name="T3" fmla="*/ 0 h 94"/>
              <a:gd name="T4" fmla="*/ 0 w 188"/>
              <a:gd name="T5" fmla="*/ 0 h 94"/>
              <a:gd name="T6" fmla="*/ 2147483646 w 188"/>
              <a:gd name="T7" fmla="*/ 2147483646 h 94"/>
              <a:gd name="T8" fmla="*/ 2147483646 w 188"/>
              <a:gd name="T9" fmla="*/ 0 h 94"/>
              <a:gd name="T10" fmla="*/ 2147483646 w 188"/>
              <a:gd name="T11" fmla="*/ 0 h 94"/>
              <a:gd name="T12" fmla="*/ 2147483646 w 188"/>
              <a:gd name="T13" fmla="*/ 2147483646 h 9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88" h="94">
                <a:moveTo>
                  <a:pt x="94" y="62"/>
                </a:moveTo>
                <a:cubicBezTo>
                  <a:pt x="60" y="62"/>
                  <a:pt x="32" y="34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"/>
                  <a:pt x="42" y="94"/>
                  <a:pt x="94" y="94"/>
                </a:cubicBezTo>
                <a:cubicBezTo>
                  <a:pt x="146" y="94"/>
                  <a:pt x="188" y="52"/>
                  <a:pt x="188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34"/>
                  <a:pt x="129" y="62"/>
                  <a:pt x="94" y="62"/>
                </a:cubicBez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10" name="Rectangle 35"/>
          <p:cNvSpPr>
            <a:spLocks noChangeArrowheads="1"/>
          </p:cNvSpPr>
          <p:nvPr/>
        </p:nvSpPr>
        <p:spPr bwMode="auto">
          <a:xfrm>
            <a:off x="8412163" y="1959240"/>
            <a:ext cx="120650" cy="173037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11" name="Rectangle 36"/>
          <p:cNvSpPr>
            <a:spLocks noChangeArrowheads="1"/>
          </p:cNvSpPr>
          <p:nvPr/>
        </p:nvSpPr>
        <p:spPr bwMode="auto">
          <a:xfrm>
            <a:off x="8999538" y="1959240"/>
            <a:ext cx="119062" cy="173037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12" name="Rectangle 37"/>
          <p:cNvSpPr>
            <a:spLocks noChangeArrowheads="1"/>
          </p:cNvSpPr>
          <p:nvPr/>
        </p:nvSpPr>
        <p:spPr bwMode="auto">
          <a:xfrm>
            <a:off x="8705850" y="1959240"/>
            <a:ext cx="120650" cy="43180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13" name="Freeform 38"/>
          <p:cNvSpPr/>
          <p:nvPr/>
        </p:nvSpPr>
        <p:spPr bwMode="auto">
          <a:xfrm>
            <a:off x="9577388" y="1756040"/>
            <a:ext cx="474662" cy="236537"/>
          </a:xfrm>
          <a:custGeom>
            <a:avLst/>
            <a:gdLst>
              <a:gd name="T0" fmla="*/ 2147483646 w 126"/>
              <a:gd name="T1" fmla="*/ 2147483646 h 63"/>
              <a:gd name="T2" fmla="*/ 2147483646 w 126"/>
              <a:gd name="T3" fmla="*/ 0 h 63"/>
              <a:gd name="T4" fmla="*/ 0 w 126"/>
              <a:gd name="T5" fmla="*/ 0 h 63"/>
              <a:gd name="T6" fmla="*/ 2147483646 w 126"/>
              <a:gd name="T7" fmla="*/ 2147483646 h 63"/>
              <a:gd name="T8" fmla="*/ 2147483646 w 126"/>
              <a:gd name="T9" fmla="*/ 0 h 63"/>
              <a:gd name="T10" fmla="*/ 2147483646 w 126"/>
              <a:gd name="T11" fmla="*/ 0 h 63"/>
              <a:gd name="T12" fmla="*/ 2147483646 w 126"/>
              <a:gd name="T13" fmla="*/ 2147483646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6" h="63">
                <a:moveTo>
                  <a:pt x="63" y="42"/>
                </a:moveTo>
                <a:cubicBezTo>
                  <a:pt x="40" y="42"/>
                  <a:pt x="21" y="23"/>
                  <a:pt x="2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3" y="63"/>
                </a:cubicBezTo>
                <a:cubicBezTo>
                  <a:pt x="97" y="63"/>
                  <a:pt x="126" y="35"/>
                  <a:pt x="126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6" y="42"/>
                  <a:pt x="63" y="42"/>
                </a:cubicBez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14" name="Rectangle 39"/>
          <p:cNvSpPr>
            <a:spLocks noChangeArrowheads="1"/>
          </p:cNvSpPr>
          <p:nvPr/>
        </p:nvSpPr>
        <p:spPr bwMode="auto">
          <a:xfrm>
            <a:off x="9577388" y="1643327"/>
            <a:ext cx="79375" cy="112713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15" name="Rectangle 40"/>
          <p:cNvSpPr>
            <a:spLocks noChangeArrowheads="1"/>
          </p:cNvSpPr>
          <p:nvPr/>
        </p:nvSpPr>
        <p:spPr bwMode="auto">
          <a:xfrm>
            <a:off x="9969500" y="1643327"/>
            <a:ext cx="82550" cy="112713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16" name="Rectangle 41"/>
          <p:cNvSpPr>
            <a:spLocks noChangeArrowheads="1"/>
          </p:cNvSpPr>
          <p:nvPr/>
        </p:nvSpPr>
        <p:spPr bwMode="auto">
          <a:xfrm>
            <a:off x="9774238" y="1643327"/>
            <a:ext cx="77787" cy="28575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17" name="Freeform 42"/>
          <p:cNvSpPr/>
          <p:nvPr/>
        </p:nvSpPr>
        <p:spPr bwMode="auto">
          <a:xfrm>
            <a:off x="10164763" y="1756040"/>
            <a:ext cx="473075" cy="236537"/>
          </a:xfrm>
          <a:custGeom>
            <a:avLst/>
            <a:gdLst>
              <a:gd name="T0" fmla="*/ 2147483646 w 126"/>
              <a:gd name="T1" fmla="*/ 2147483646 h 63"/>
              <a:gd name="T2" fmla="*/ 2147483646 w 126"/>
              <a:gd name="T3" fmla="*/ 0 h 63"/>
              <a:gd name="T4" fmla="*/ 0 w 126"/>
              <a:gd name="T5" fmla="*/ 0 h 63"/>
              <a:gd name="T6" fmla="*/ 2147483646 w 126"/>
              <a:gd name="T7" fmla="*/ 2147483646 h 63"/>
              <a:gd name="T8" fmla="*/ 2147483646 w 126"/>
              <a:gd name="T9" fmla="*/ 0 h 63"/>
              <a:gd name="T10" fmla="*/ 2147483646 w 126"/>
              <a:gd name="T11" fmla="*/ 0 h 63"/>
              <a:gd name="T12" fmla="*/ 2147483646 w 126"/>
              <a:gd name="T13" fmla="*/ 2147483646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6" h="63">
                <a:moveTo>
                  <a:pt x="63" y="42"/>
                </a:moveTo>
                <a:cubicBezTo>
                  <a:pt x="40" y="42"/>
                  <a:pt x="22" y="23"/>
                  <a:pt x="2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9" y="63"/>
                  <a:pt x="63" y="63"/>
                </a:cubicBezTo>
                <a:cubicBezTo>
                  <a:pt x="98" y="63"/>
                  <a:pt x="126" y="35"/>
                  <a:pt x="126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105" y="23"/>
                  <a:pt x="86" y="42"/>
                  <a:pt x="63" y="42"/>
                </a:cubicBez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18" name="Rectangle 43"/>
          <p:cNvSpPr>
            <a:spLocks noChangeArrowheads="1"/>
          </p:cNvSpPr>
          <p:nvPr/>
        </p:nvSpPr>
        <p:spPr bwMode="auto">
          <a:xfrm>
            <a:off x="10164763" y="1643327"/>
            <a:ext cx="82550" cy="112713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19" name="Rectangle 44"/>
          <p:cNvSpPr>
            <a:spLocks noChangeArrowheads="1"/>
          </p:cNvSpPr>
          <p:nvPr/>
        </p:nvSpPr>
        <p:spPr bwMode="auto">
          <a:xfrm>
            <a:off x="10560050" y="1643327"/>
            <a:ext cx="77788" cy="112713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20" name="Rectangle 45"/>
          <p:cNvSpPr>
            <a:spLocks noChangeArrowheads="1"/>
          </p:cNvSpPr>
          <p:nvPr/>
        </p:nvSpPr>
        <p:spPr bwMode="auto">
          <a:xfrm>
            <a:off x="10363200" y="1643327"/>
            <a:ext cx="79375" cy="28575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21" name="Freeform 46"/>
          <p:cNvSpPr/>
          <p:nvPr/>
        </p:nvSpPr>
        <p:spPr bwMode="auto">
          <a:xfrm>
            <a:off x="8826500" y="1756040"/>
            <a:ext cx="469900" cy="236537"/>
          </a:xfrm>
          <a:custGeom>
            <a:avLst/>
            <a:gdLst>
              <a:gd name="T0" fmla="*/ 2147483646 w 125"/>
              <a:gd name="T1" fmla="*/ 2147483646 h 63"/>
              <a:gd name="T2" fmla="*/ 2147483646 w 125"/>
              <a:gd name="T3" fmla="*/ 0 h 63"/>
              <a:gd name="T4" fmla="*/ 0 w 125"/>
              <a:gd name="T5" fmla="*/ 0 h 63"/>
              <a:gd name="T6" fmla="*/ 2147483646 w 125"/>
              <a:gd name="T7" fmla="*/ 2147483646 h 63"/>
              <a:gd name="T8" fmla="*/ 2147483646 w 125"/>
              <a:gd name="T9" fmla="*/ 0 h 63"/>
              <a:gd name="T10" fmla="*/ 2147483646 w 125"/>
              <a:gd name="T11" fmla="*/ 0 h 63"/>
              <a:gd name="T12" fmla="*/ 2147483646 w 125"/>
              <a:gd name="T13" fmla="*/ 2147483646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5" h="63">
                <a:moveTo>
                  <a:pt x="62" y="42"/>
                </a:moveTo>
                <a:cubicBezTo>
                  <a:pt x="40" y="42"/>
                  <a:pt x="21" y="23"/>
                  <a:pt x="2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2" y="63"/>
                </a:cubicBezTo>
                <a:cubicBezTo>
                  <a:pt x="97" y="63"/>
                  <a:pt x="125" y="35"/>
                  <a:pt x="125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5" y="42"/>
                  <a:pt x="62" y="42"/>
                </a:cubicBez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2" name="Rectangle 47"/>
          <p:cNvSpPr>
            <a:spLocks noChangeArrowheads="1"/>
          </p:cNvSpPr>
          <p:nvPr/>
        </p:nvSpPr>
        <p:spPr bwMode="auto">
          <a:xfrm>
            <a:off x="8826500" y="1643327"/>
            <a:ext cx="77788" cy="112713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23" name="Rectangle 48"/>
          <p:cNvSpPr>
            <a:spLocks noChangeArrowheads="1"/>
          </p:cNvSpPr>
          <p:nvPr/>
        </p:nvSpPr>
        <p:spPr bwMode="auto">
          <a:xfrm>
            <a:off x="9217025" y="1643327"/>
            <a:ext cx="79375" cy="112713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24" name="Rectangle 49"/>
          <p:cNvSpPr>
            <a:spLocks noChangeArrowheads="1"/>
          </p:cNvSpPr>
          <p:nvPr/>
        </p:nvSpPr>
        <p:spPr bwMode="auto">
          <a:xfrm>
            <a:off x="9021763" y="1643327"/>
            <a:ext cx="79375" cy="28575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25" name="Freeform 50"/>
          <p:cNvSpPr/>
          <p:nvPr/>
        </p:nvSpPr>
        <p:spPr bwMode="auto">
          <a:xfrm>
            <a:off x="7329488" y="1756040"/>
            <a:ext cx="473075" cy="236537"/>
          </a:xfrm>
          <a:custGeom>
            <a:avLst/>
            <a:gdLst>
              <a:gd name="T0" fmla="*/ 2147483646 w 126"/>
              <a:gd name="T1" fmla="*/ 2147483646 h 63"/>
              <a:gd name="T2" fmla="*/ 2147483646 w 126"/>
              <a:gd name="T3" fmla="*/ 0 h 63"/>
              <a:gd name="T4" fmla="*/ 0 w 126"/>
              <a:gd name="T5" fmla="*/ 0 h 63"/>
              <a:gd name="T6" fmla="*/ 2147483646 w 126"/>
              <a:gd name="T7" fmla="*/ 2147483646 h 63"/>
              <a:gd name="T8" fmla="*/ 2147483646 w 126"/>
              <a:gd name="T9" fmla="*/ 0 h 63"/>
              <a:gd name="T10" fmla="*/ 2147483646 w 126"/>
              <a:gd name="T11" fmla="*/ 0 h 63"/>
              <a:gd name="T12" fmla="*/ 2147483646 w 126"/>
              <a:gd name="T13" fmla="*/ 2147483646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6" h="63">
                <a:moveTo>
                  <a:pt x="63" y="42"/>
                </a:moveTo>
                <a:cubicBezTo>
                  <a:pt x="40" y="42"/>
                  <a:pt x="22" y="23"/>
                  <a:pt x="2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3" y="63"/>
                </a:cubicBezTo>
                <a:cubicBezTo>
                  <a:pt x="98" y="63"/>
                  <a:pt x="126" y="35"/>
                  <a:pt x="126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6" y="42"/>
                  <a:pt x="63" y="42"/>
                </a:cubicBez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6" name="Rectangle 51"/>
          <p:cNvSpPr>
            <a:spLocks noChangeArrowheads="1"/>
          </p:cNvSpPr>
          <p:nvPr/>
        </p:nvSpPr>
        <p:spPr bwMode="auto">
          <a:xfrm>
            <a:off x="7329488" y="1643327"/>
            <a:ext cx="82550" cy="112713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27" name="Rectangle 52"/>
          <p:cNvSpPr>
            <a:spLocks noChangeArrowheads="1"/>
          </p:cNvSpPr>
          <p:nvPr/>
        </p:nvSpPr>
        <p:spPr bwMode="auto">
          <a:xfrm>
            <a:off x="7720013" y="1643327"/>
            <a:ext cx="82550" cy="112713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28" name="Rectangle 53"/>
          <p:cNvSpPr>
            <a:spLocks noChangeArrowheads="1"/>
          </p:cNvSpPr>
          <p:nvPr/>
        </p:nvSpPr>
        <p:spPr bwMode="auto">
          <a:xfrm>
            <a:off x="7524750" y="1643327"/>
            <a:ext cx="82550" cy="28575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29" name="Freeform 54"/>
          <p:cNvSpPr/>
          <p:nvPr/>
        </p:nvSpPr>
        <p:spPr bwMode="auto">
          <a:xfrm>
            <a:off x="7920038" y="1756040"/>
            <a:ext cx="469900" cy="236537"/>
          </a:xfrm>
          <a:custGeom>
            <a:avLst/>
            <a:gdLst>
              <a:gd name="T0" fmla="*/ 2147483646 w 125"/>
              <a:gd name="T1" fmla="*/ 2147483646 h 63"/>
              <a:gd name="T2" fmla="*/ 2147483646 w 125"/>
              <a:gd name="T3" fmla="*/ 0 h 63"/>
              <a:gd name="T4" fmla="*/ 0 w 125"/>
              <a:gd name="T5" fmla="*/ 0 h 63"/>
              <a:gd name="T6" fmla="*/ 2147483646 w 125"/>
              <a:gd name="T7" fmla="*/ 2147483646 h 63"/>
              <a:gd name="T8" fmla="*/ 2147483646 w 125"/>
              <a:gd name="T9" fmla="*/ 0 h 63"/>
              <a:gd name="T10" fmla="*/ 2147483646 w 125"/>
              <a:gd name="T11" fmla="*/ 0 h 63"/>
              <a:gd name="T12" fmla="*/ 2147483646 w 125"/>
              <a:gd name="T13" fmla="*/ 2147483646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5" h="63">
                <a:moveTo>
                  <a:pt x="63" y="42"/>
                </a:moveTo>
                <a:cubicBezTo>
                  <a:pt x="40" y="42"/>
                  <a:pt x="21" y="23"/>
                  <a:pt x="2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3" y="63"/>
                </a:cubicBezTo>
                <a:cubicBezTo>
                  <a:pt x="97" y="63"/>
                  <a:pt x="125" y="35"/>
                  <a:pt x="125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5" y="42"/>
                  <a:pt x="63" y="42"/>
                </a:cubicBez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30" name="Rectangle 55"/>
          <p:cNvSpPr>
            <a:spLocks noChangeArrowheads="1"/>
          </p:cNvSpPr>
          <p:nvPr/>
        </p:nvSpPr>
        <p:spPr bwMode="auto">
          <a:xfrm>
            <a:off x="7920038" y="1643327"/>
            <a:ext cx="79375" cy="112713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31" name="Rectangle 56"/>
          <p:cNvSpPr>
            <a:spLocks noChangeArrowheads="1"/>
          </p:cNvSpPr>
          <p:nvPr/>
        </p:nvSpPr>
        <p:spPr bwMode="auto">
          <a:xfrm>
            <a:off x="8310563" y="1643327"/>
            <a:ext cx="79375" cy="112713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32" name="Rectangle 57"/>
          <p:cNvSpPr>
            <a:spLocks noChangeArrowheads="1"/>
          </p:cNvSpPr>
          <p:nvPr/>
        </p:nvSpPr>
        <p:spPr bwMode="auto">
          <a:xfrm>
            <a:off x="8115300" y="1643327"/>
            <a:ext cx="79375" cy="285750"/>
          </a:xfrm>
          <a:prstGeom prst="rect">
            <a:avLst/>
          </a:prstGeom>
          <a:solidFill>
            <a:srgbClr val="4B423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33" name="Oval 59"/>
          <p:cNvSpPr>
            <a:spLocks noChangeArrowheads="1"/>
          </p:cNvSpPr>
          <p:nvPr/>
        </p:nvSpPr>
        <p:spPr bwMode="auto">
          <a:xfrm>
            <a:off x="8667750" y="3053027"/>
            <a:ext cx="628650" cy="631825"/>
          </a:xfrm>
          <a:prstGeom prst="ellipse">
            <a:avLst/>
          </a:prstGeom>
          <a:solidFill>
            <a:srgbClr val="D1A85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34" name="Oval 60"/>
          <p:cNvSpPr>
            <a:spLocks noChangeArrowheads="1"/>
          </p:cNvSpPr>
          <p:nvPr/>
        </p:nvSpPr>
        <p:spPr bwMode="auto">
          <a:xfrm>
            <a:off x="9390063" y="2165615"/>
            <a:ext cx="533400" cy="530225"/>
          </a:xfrm>
          <a:prstGeom prst="ellipse">
            <a:avLst/>
          </a:prstGeom>
          <a:solidFill>
            <a:srgbClr val="D1A85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35" name="Oval 61"/>
          <p:cNvSpPr>
            <a:spLocks noChangeArrowheads="1"/>
          </p:cNvSpPr>
          <p:nvPr/>
        </p:nvSpPr>
        <p:spPr bwMode="auto">
          <a:xfrm>
            <a:off x="7172325" y="1371865"/>
            <a:ext cx="315913" cy="31591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36" name="Oval 62"/>
          <p:cNvSpPr>
            <a:spLocks noChangeArrowheads="1"/>
          </p:cNvSpPr>
          <p:nvPr/>
        </p:nvSpPr>
        <p:spPr bwMode="auto">
          <a:xfrm>
            <a:off x="8686800" y="1371865"/>
            <a:ext cx="315913" cy="31591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37" name="Oval 63"/>
          <p:cNvSpPr>
            <a:spLocks noChangeArrowheads="1"/>
          </p:cNvSpPr>
          <p:nvPr/>
        </p:nvSpPr>
        <p:spPr bwMode="auto">
          <a:xfrm>
            <a:off x="8172450" y="1371865"/>
            <a:ext cx="311150" cy="315912"/>
          </a:xfrm>
          <a:prstGeom prst="ellipse">
            <a:avLst/>
          </a:prstGeom>
          <a:solidFill>
            <a:srgbClr val="38526E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38" name="Oval 64"/>
          <p:cNvSpPr>
            <a:spLocks noChangeArrowheads="1"/>
          </p:cNvSpPr>
          <p:nvPr/>
        </p:nvSpPr>
        <p:spPr bwMode="auto">
          <a:xfrm>
            <a:off x="9845675" y="1371865"/>
            <a:ext cx="314325" cy="315912"/>
          </a:xfrm>
          <a:prstGeom prst="ellipse">
            <a:avLst/>
          </a:prstGeom>
          <a:solidFill>
            <a:srgbClr val="38526E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39" name="Oval 65"/>
          <p:cNvSpPr>
            <a:spLocks noChangeArrowheads="1"/>
          </p:cNvSpPr>
          <p:nvPr/>
        </p:nvSpPr>
        <p:spPr bwMode="auto">
          <a:xfrm>
            <a:off x="10236200" y="1371865"/>
            <a:ext cx="311150" cy="315912"/>
          </a:xfrm>
          <a:prstGeom prst="ellipse">
            <a:avLst/>
          </a:prstGeom>
          <a:solidFill>
            <a:srgbClr val="38526E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40" name="Oval 66"/>
          <p:cNvSpPr>
            <a:spLocks noChangeArrowheads="1"/>
          </p:cNvSpPr>
          <p:nvPr/>
        </p:nvSpPr>
        <p:spPr bwMode="auto">
          <a:xfrm>
            <a:off x="8288338" y="1684602"/>
            <a:ext cx="376237" cy="37147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41" name="Oval 67"/>
          <p:cNvSpPr>
            <a:spLocks noChangeArrowheads="1"/>
          </p:cNvSpPr>
          <p:nvPr/>
        </p:nvSpPr>
        <p:spPr bwMode="auto">
          <a:xfrm>
            <a:off x="7694613" y="1684602"/>
            <a:ext cx="376237" cy="371475"/>
          </a:xfrm>
          <a:prstGeom prst="ellipse">
            <a:avLst/>
          </a:prstGeom>
          <a:solidFill>
            <a:srgbClr val="D1A85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zh-CN"/>
          </a:p>
        </p:txBody>
      </p:sp>
      <p:sp>
        <p:nvSpPr>
          <p:cNvPr id="28742" name="Freeform 74"/>
          <p:cNvSpPr/>
          <p:nvPr/>
        </p:nvSpPr>
        <p:spPr bwMode="auto">
          <a:xfrm>
            <a:off x="9555163" y="2360877"/>
            <a:ext cx="87312" cy="150813"/>
          </a:xfrm>
          <a:custGeom>
            <a:avLst/>
            <a:gdLst>
              <a:gd name="T0" fmla="*/ 2147483646 w 23"/>
              <a:gd name="T1" fmla="*/ 2147483646 h 40"/>
              <a:gd name="T2" fmla="*/ 2147483646 w 23"/>
              <a:gd name="T3" fmla="*/ 2147483646 h 40"/>
              <a:gd name="T4" fmla="*/ 2147483646 w 23"/>
              <a:gd name="T5" fmla="*/ 2147483646 h 40"/>
              <a:gd name="T6" fmla="*/ 2147483646 w 23"/>
              <a:gd name="T7" fmla="*/ 2147483646 h 40"/>
              <a:gd name="T8" fmla="*/ 2147483646 w 23"/>
              <a:gd name="T9" fmla="*/ 2147483646 h 40"/>
              <a:gd name="T10" fmla="*/ 2147483646 w 23"/>
              <a:gd name="T11" fmla="*/ 2147483646 h 40"/>
              <a:gd name="T12" fmla="*/ 2147483646 w 23"/>
              <a:gd name="T13" fmla="*/ 0 h 40"/>
              <a:gd name="T14" fmla="*/ 2147483646 w 23"/>
              <a:gd name="T15" fmla="*/ 0 h 40"/>
              <a:gd name="T16" fmla="*/ 2147483646 w 23"/>
              <a:gd name="T17" fmla="*/ 2147483646 h 40"/>
              <a:gd name="T18" fmla="*/ 2147483646 w 23"/>
              <a:gd name="T19" fmla="*/ 2147483646 h 40"/>
              <a:gd name="T20" fmla="*/ 2147483646 w 23"/>
              <a:gd name="T21" fmla="*/ 2147483646 h 40"/>
              <a:gd name="T22" fmla="*/ 2147483646 w 23"/>
              <a:gd name="T23" fmla="*/ 2147483646 h 40"/>
              <a:gd name="T24" fmla="*/ 2147483646 w 23"/>
              <a:gd name="T25" fmla="*/ 2147483646 h 40"/>
              <a:gd name="T26" fmla="*/ 2147483646 w 23"/>
              <a:gd name="T27" fmla="*/ 2147483646 h 40"/>
              <a:gd name="T28" fmla="*/ 2147483646 w 23"/>
              <a:gd name="T29" fmla="*/ 2147483646 h 40"/>
              <a:gd name="T30" fmla="*/ 2147483646 w 23"/>
              <a:gd name="T31" fmla="*/ 2147483646 h 40"/>
              <a:gd name="T32" fmla="*/ 2147483646 w 23"/>
              <a:gd name="T33" fmla="*/ 2147483646 h 40"/>
              <a:gd name="T34" fmla="*/ 2147483646 w 23"/>
              <a:gd name="T35" fmla="*/ 2147483646 h 40"/>
              <a:gd name="T36" fmla="*/ 2147483646 w 23"/>
              <a:gd name="T37" fmla="*/ 2147483646 h 40"/>
              <a:gd name="T38" fmla="*/ 2147483646 w 23"/>
              <a:gd name="T39" fmla="*/ 2147483646 h 40"/>
              <a:gd name="T40" fmla="*/ 2147483646 w 23"/>
              <a:gd name="T41" fmla="*/ 2147483646 h 40"/>
              <a:gd name="T42" fmla="*/ 0 w 23"/>
              <a:gd name="T43" fmla="*/ 2147483646 h 40"/>
              <a:gd name="T44" fmla="*/ 2147483646 w 23"/>
              <a:gd name="T45" fmla="*/ 2147483646 h 40"/>
              <a:gd name="T46" fmla="*/ 2147483646 w 23"/>
              <a:gd name="T47" fmla="*/ 2147483646 h 40"/>
              <a:gd name="T48" fmla="*/ 2147483646 w 23"/>
              <a:gd name="T49" fmla="*/ 2147483646 h 40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3" h="40">
                <a:moveTo>
                  <a:pt x="8" y="33"/>
                </a:moveTo>
                <a:cubicBezTo>
                  <a:pt x="10" y="33"/>
                  <a:pt x="12" y="33"/>
                  <a:pt x="14" y="31"/>
                </a:cubicBezTo>
                <a:cubicBezTo>
                  <a:pt x="15" y="30"/>
                  <a:pt x="16" y="29"/>
                  <a:pt x="16" y="27"/>
                </a:cubicBezTo>
                <a:cubicBezTo>
                  <a:pt x="16" y="24"/>
                  <a:pt x="15" y="23"/>
                  <a:pt x="13" y="22"/>
                </a:cubicBezTo>
                <a:cubicBezTo>
                  <a:pt x="12" y="21"/>
                  <a:pt x="10" y="20"/>
                  <a:pt x="7" y="20"/>
                </a:cubicBezTo>
                <a:cubicBezTo>
                  <a:pt x="2" y="20"/>
                  <a:pt x="2" y="20"/>
                  <a:pt x="2" y="20"/>
                </a:cubicBezTo>
                <a:cubicBezTo>
                  <a:pt x="2" y="0"/>
                  <a:pt x="2" y="0"/>
                  <a:pt x="2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7"/>
                  <a:pt x="21" y="7"/>
                  <a:pt x="21" y="7"/>
                </a:cubicBezTo>
                <a:cubicBezTo>
                  <a:pt x="9" y="7"/>
                  <a:pt x="9" y="7"/>
                  <a:pt x="9" y="7"/>
                </a:cubicBezTo>
                <a:cubicBezTo>
                  <a:pt x="9" y="14"/>
                  <a:pt x="9" y="14"/>
                  <a:pt x="9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3" y="14"/>
                  <a:pt x="14" y="15"/>
                  <a:pt x="16" y="15"/>
                </a:cubicBezTo>
                <a:cubicBezTo>
                  <a:pt x="17" y="16"/>
                  <a:pt x="18" y="17"/>
                  <a:pt x="19" y="18"/>
                </a:cubicBezTo>
                <a:cubicBezTo>
                  <a:pt x="20" y="19"/>
                  <a:pt x="21" y="20"/>
                  <a:pt x="22" y="21"/>
                </a:cubicBezTo>
                <a:cubicBezTo>
                  <a:pt x="22" y="23"/>
                  <a:pt x="23" y="25"/>
                  <a:pt x="23" y="26"/>
                </a:cubicBezTo>
                <a:cubicBezTo>
                  <a:pt x="23" y="29"/>
                  <a:pt x="22" y="31"/>
                  <a:pt x="22" y="32"/>
                </a:cubicBezTo>
                <a:cubicBezTo>
                  <a:pt x="21" y="34"/>
                  <a:pt x="20" y="35"/>
                  <a:pt x="19" y="36"/>
                </a:cubicBezTo>
                <a:cubicBezTo>
                  <a:pt x="17" y="37"/>
                  <a:pt x="16" y="38"/>
                  <a:pt x="14" y="39"/>
                </a:cubicBezTo>
                <a:cubicBezTo>
                  <a:pt x="12" y="39"/>
                  <a:pt x="10" y="40"/>
                  <a:pt x="8" y="40"/>
                </a:cubicBezTo>
                <a:cubicBezTo>
                  <a:pt x="7" y="40"/>
                  <a:pt x="5" y="39"/>
                  <a:pt x="3" y="39"/>
                </a:cubicBezTo>
                <a:cubicBezTo>
                  <a:pt x="2" y="39"/>
                  <a:pt x="1" y="39"/>
                  <a:pt x="0" y="38"/>
                </a:cubicBezTo>
                <a:cubicBezTo>
                  <a:pt x="2" y="32"/>
                  <a:pt x="2" y="32"/>
                  <a:pt x="2" y="32"/>
                </a:cubicBezTo>
                <a:cubicBezTo>
                  <a:pt x="2" y="32"/>
                  <a:pt x="3" y="33"/>
                  <a:pt x="4" y="33"/>
                </a:cubicBezTo>
                <a:cubicBezTo>
                  <a:pt x="5" y="33"/>
                  <a:pt x="7" y="33"/>
                  <a:pt x="8" y="3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43" name="Freeform 75"/>
          <p:cNvSpPr/>
          <p:nvPr/>
        </p:nvSpPr>
        <p:spPr bwMode="auto">
          <a:xfrm>
            <a:off x="9678988" y="2360877"/>
            <a:ext cx="87312" cy="150813"/>
          </a:xfrm>
          <a:custGeom>
            <a:avLst/>
            <a:gdLst>
              <a:gd name="T0" fmla="*/ 2147483646 w 23"/>
              <a:gd name="T1" fmla="*/ 2147483646 h 40"/>
              <a:gd name="T2" fmla="*/ 2147483646 w 23"/>
              <a:gd name="T3" fmla="*/ 2147483646 h 40"/>
              <a:gd name="T4" fmla="*/ 2147483646 w 23"/>
              <a:gd name="T5" fmla="*/ 2147483646 h 40"/>
              <a:gd name="T6" fmla="*/ 2147483646 w 23"/>
              <a:gd name="T7" fmla="*/ 2147483646 h 40"/>
              <a:gd name="T8" fmla="*/ 2147483646 w 23"/>
              <a:gd name="T9" fmla="*/ 2147483646 h 40"/>
              <a:gd name="T10" fmla="*/ 2147483646 w 23"/>
              <a:gd name="T11" fmla="*/ 2147483646 h 40"/>
              <a:gd name="T12" fmla="*/ 2147483646 w 23"/>
              <a:gd name="T13" fmla="*/ 0 h 40"/>
              <a:gd name="T14" fmla="*/ 2147483646 w 23"/>
              <a:gd name="T15" fmla="*/ 0 h 40"/>
              <a:gd name="T16" fmla="*/ 2147483646 w 23"/>
              <a:gd name="T17" fmla="*/ 2147483646 h 40"/>
              <a:gd name="T18" fmla="*/ 2147483646 w 23"/>
              <a:gd name="T19" fmla="*/ 2147483646 h 40"/>
              <a:gd name="T20" fmla="*/ 2147483646 w 23"/>
              <a:gd name="T21" fmla="*/ 2147483646 h 40"/>
              <a:gd name="T22" fmla="*/ 2147483646 w 23"/>
              <a:gd name="T23" fmla="*/ 2147483646 h 40"/>
              <a:gd name="T24" fmla="*/ 2147483646 w 23"/>
              <a:gd name="T25" fmla="*/ 2147483646 h 40"/>
              <a:gd name="T26" fmla="*/ 2147483646 w 23"/>
              <a:gd name="T27" fmla="*/ 2147483646 h 40"/>
              <a:gd name="T28" fmla="*/ 2147483646 w 23"/>
              <a:gd name="T29" fmla="*/ 2147483646 h 40"/>
              <a:gd name="T30" fmla="*/ 2147483646 w 23"/>
              <a:gd name="T31" fmla="*/ 2147483646 h 40"/>
              <a:gd name="T32" fmla="*/ 2147483646 w 23"/>
              <a:gd name="T33" fmla="*/ 2147483646 h 40"/>
              <a:gd name="T34" fmla="*/ 2147483646 w 23"/>
              <a:gd name="T35" fmla="*/ 2147483646 h 40"/>
              <a:gd name="T36" fmla="*/ 2147483646 w 23"/>
              <a:gd name="T37" fmla="*/ 2147483646 h 40"/>
              <a:gd name="T38" fmla="*/ 2147483646 w 23"/>
              <a:gd name="T39" fmla="*/ 2147483646 h 40"/>
              <a:gd name="T40" fmla="*/ 2147483646 w 23"/>
              <a:gd name="T41" fmla="*/ 2147483646 h 40"/>
              <a:gd name="T42" fmla="*/ 0 w 23"/>
              <a:gd name="T43" fmla="*/ 2147483646 h 40"/>
              <a:gd name="T44" fmla="*/ 2147483646 w 23"/>
              <a:gd name="T45" fmla="*/ 2147483646 h 40"/>
              <a:gd name="T46" fmla="*/ 2147483646 w 23"/>
              <a:gd name="T47" fmla="*/ 2147483646 h 40"/>
              <a:gd name="T48" fmla="*/ 2147483646 w 23"/>
              <a:gd name="T49" fmla="*/ 2147483646 h 40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3" h="40">
                <a:moveTo>
                  <a:pt x="8" y="33"/>
                </a:moveTo>
                <a:cubicBezTo>
                  <a:pt x="11" y="33"/>
                  <a:pt x="13" y="33"/>
                  <a:pt x="14" y="31"/>
                </a:cubicBezTo>
                <a:cubicBezTo>
                  <a:pt x="15" y="30"/>
                  <a:pt x="16" y="29"/>
                  <a:pt x="16" y="27"/>
                </a:cubicBezTo>
                <a:cubicBezTo>
                  <a:pt x="16" y="24"/>
                  <a:pt x="15" y="23"/>
                  <a:pt x="14" y="22"/>
                </a:cubicBezTo>
                <a:cubicBezTo>
                  <a:pt x="12" y="21"/>
                  <a:pt x="10" y="20"/>
                  <a:pt x="7" y="20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0"/>
                  <a:pt x="3" y="0"/>
                  <a:pt x="3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2" y="7"/>
                  <a:pt x="22" y="7"/>
                  <a:pt x="22" y="7"/>
                </a:cubicBezTo>
                <a:cubicBezTo>
                  <a:pt x="9" y="7"/>
                  <a:pt x="9" y="7"/>
                  <a:pt x="9" y="7"/>
                </a:cubicBezTo>
                <a:cubicBezTo>
                  <a:pt x="9" y="14"/>
                  <a:pt x="9" y="14"/>
                  <a:pt x="9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3" y="14"/>
                  <a:pt x="15" y="15"/>
                  <a:pt x="16" y="15"/>
                </a:cubicBezTo>
                <a:cubicBezTo>
                  <a:pt x="18" y="16"/>
                  <a:pt x="19" y="17"/>
                  <a:pt x="20" y="18"/>
                </a:cubicBezTo>
                <a:cubicBezTo>
                  <a:pt x="21" y="19"/>
                  <a:pt x="22" y="20"/>
                  <a:pt x="22" y="21"/>
                </a:cubicBezTo>
                <a:cubicBezTo>
                  <a:pt x="23" y="23"/>
                  <a:pt x="23" y="25"/>
                  <a:pt x="23" y="26"/>
                </a:cubicBezTo>
                <a:cubicBezTo>
                  <a:pt x="23" y="29"/>
                  <a:pt x="23" y="31"/>
                  <a:pt x="22" y="32"/>
                </a:cubicBezTo>
                <a:cubicBezTo>
                  <a:pt x="21" y="34"/>
                  <a:pt x="20" y="35"/>
                  <a:pt x="19" y="36"/>
                </a:cubicBezTo>
                <a:cubicBezTo>
                  <a:pt x="18" y="37"/>
                  <a:pt x="16" y="38"/>
                  <a:pt x="14" y="39"/>
                </a:cubicBezTo>
                <a:cubicBezTo>
                  <a:pt x="12" y="39"/>
                  <a:pt x="11" y="40"/>
                  <a:pt x="8" y="40"/>
                </a:cubicBezTo>
                <a:cubicBezTo>
                  <a:pt x="7" y="40"/>
                  <a:pt x="5" y="39"/>
                  <a:pt x="4" y="39"/>
                </a:cubicBezTo>
                <a:cubicBezTo>
                  <a:pt x="2" y="39"/>
                  <a:pt x="1" y="39"/>
                  <a:pt x="0" y="38"/>
                </a:cubicBezTo>
                <a:cubicBezTo>
                  <a:pt x="2" y="32"/>
                  <a:pt x="2" y="32"/>
                  <a:pt x="2" y="32"/>
                </a:cubicBezTo>
                <a:cubicBezTo>
                  <a:pt x="3" y="32"/>
                  <a:pt x="4" y="33"/>
                  <a:pt x="5" y="33"/>
                </a:cubicBezTo>
                <a:cubicBezTo>
                  <a:pt x="6" y="33"/>
                  <a:pt x="7" y="33"/>
                  <a:pt x="8" y="3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44" name="Freeform 76"/>
          <p:cNvSpPr/>
          <p:nvPr/>
        </p:nvSpPr>
        <p:spPr bwMode="auto">
          <a:xfrm>
            <a:off x="7785100" y="1794140"/>
            <a:ext cx="85725" cy="146050"/>
          </a:xfrm>
          <a:custGeom>
            <a:avLst/>
            <a:gdLst>
              <a:gd name="T0" fmla="*/ 2147483646 w 23"/>
              <a:gd name="T1" fmla="*/ 2147483646 h 39"/>
              <a:gd name="T2" fmla="*/ 2147483646 w 23"/>
              <a:gd name="T3" fmla="*/ 2147483646 h 39"/>
              <a:gd name="T4" fmla="*/ 2147483646 w 23"/>
              <a:gd name="T5" fmla="*/ 2147483646 h 39"/>
              <a:gd name="T6" fmla="*/ 2147483646 w 23"/>
              <a:gd name="T7" fmla="*/ 2147483646 h 39"/>
              <a:gd name="T8" fmla="*/ 2147483646 w 23"/>
              <a:gd name="T9" fmla="*/ 2147483646 h 39"/>
              <a:gd name="T10" fmla="*/ 2147483646 w 23"/>
              <a:gd name="T11" fmla="*/ 2147483646 h 39"/>
              <a:gd name="T12" fmla="*/ 2147483646 w 23"/>
              <a:gd name="T13" fmla="*/ 2147483646 h 39"/>
              <a:gd name="T14" fmla="*/ 2147483646 w 23"/>
              <a:gd name="T15" fmla="*/ 2147483646 h 39"/>
              <a:gd name="T16" fmla="*/ 2147483646 w 23"/>
              <a:gd name="T17" fmla="*/ 2147483646 h 39"/>
              <a:gd name="T18" fmla="*/ 2147483646 w 23"/>
              <a:gd name="T19" fmla="*/ 2147483646 h 39"/>
              <a:gd name="T20" fmla="*/ 0 w 23"/>
              <a:gd name="T21" fmla="*/ 2147483646 h 39"/>
              <a:gd name="T22" fmla="*/ 0 w 23"/>
              <a:gd name="T23" fmla="*/ 2147483646 h 39"/>
              <a:gd name="T24" fmla="*/ 2147483646 w 23"/>
              <a:gd name="T25" fmla="*/ 2147483646 h 39"/>
              <a:gd name="T26" fmla="*/ 2147483646 w 23"/>
              <a:gd name="T27" fmla="*/ 2147483646 h 39"/>
              <a:gd name="T28" fmla="*/ 2147483646 w 23"/>
              <a:gd name="T29" fmla="*/ 2147483646 h 39"/>
              <a:gd name="T30" fmla="*/ 2147483646 w 23"/>
              <a:gd name="T31" fmla="*/ 2147483646 h 39"/>
              <a:gd name="T32" fmla="*/ 2147483646 w 23"/>
              <a:gd name="T33" fmla="*/ 2147483646 h 39"/>
              <a:gd name="T34" fmla="*/ 2147483646 w 23"/>
              <a:gd name="T35" fmla="*/ 2147483646 h 39"/>
              <a:gd name="T36" fmla="*/ 2147483646 w 23"/>
              <a:gd name="T37" fmla="*/ 2147483646 h 39"/>
              <a:gd name="T38" fmla="*/ 2147483646 w 23"/>
              <a:gd name="T39" fmla="*/ 2147483646 h 39"/>
              <a:gd name="T40" fmla="*/ 2147483646 w 23"/>
              <a:gd name="T41" fmla="*/ 2147483646 h 39"/>
              <a:gd name="T42" fmla="*/ 2147483646 w 23"/>
              <a:gd name="T43" fmla="*/ 2147483646 h 39"/>
              <a:gd name="T44" fmla="*/ 0 w 23"/>
              <a:gd name="T45" fmla="*/ 2147483646 h 39"/>
              <a:gd name="T46" fmla="*/ 2147483646 w 23"/>
              <a:gd name="T47" fmla="*/ 2147483646 h 39"/>
              <a:gd name="T48" fmla="*/ 2147483646 w 23"/>
              <a:gd name="T49" fmla="*/ 0 h 39"/>
              <a:gd name="T50" fmla="*/ 2147483646 w 23"/>
              <a:gd name="T51" fmla="*/ 0 h 39"/>
              <a:gd name="T52" fmla="*/ 2147483646 w 23"/>
              <a:gd name="T53" fmla="*/ 2147483646 h 39"/>
              <a:gd name="T54" fmla="*/ 2147483646 w 23"/>
              <a:gd name="T55" fmla="*/ 2147483646 h 39"/>
              <a:gd name="T56" fmla="*/ 2147483646 w 23"/>
              <a:gd name="T57" fmla="*/ 2147483646 h 39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3" h="39">
                <a:moveTo>
                  <a:pt x="22" y="10"/>
                </a:moveTo>
                <a:cubicBezTo>
                  <a:pt x="22" y="12"/>
                  <a:pt x="21" y="14"/>
                  <a:pt x="21" y="15"/>
                </a:cubicBezTo>
                <a:cubicBezTo>
                  <a:pt x="20" y="17"/>
                  <a:pt x="19" y="19"/>
                  <a:pt x="18" y="21"/>
                </a:cubicBezTo>
                <a:cubicBezTo>
                  <a:pt x="17" y="23"/>
                  <a:pt x="16" y="25"/>
                  <a:pt x="15" y="26"/>
                </a:cubicBezTo>
                <a:cubicBezTo>
                  <a:pt x="13" y="28"/>
                  <a:pt x="12" y="30"/>
                  <a:pt x="11" y="31"/>
                </a:cubicBezTo>
                <a:cubicBezTo>
                  <a:pt x="8" y="33"/>
                  <a:pt x="8" y="33"/>
                  <a:pt x="8" y="33"/>
                </a:cubicBezTo>
                <a:cubicBezTo>
                  <a:pt x="8" y="34"/>
                  <a:pt x="8" y="34"/>
                  <a:pt x="8" y="34"/>
                </a:cubicBezTo>
                <a:cubicBezTo>
                  <a:pt x="12" y="33"/>
                  <a:pt x="12" y="33"/>
                  <a:pt x="12" y="33"/>
                </a:cubicBezTo>
                <a:cubicBezTo>
                  <a:pt x="23" y="33"/>
                  <a:pt x="23" y="33"/>
                  <a:pt x="23" y="33"/>
                </a:cubicBezTo>
                <a:cubicBezTo>
                  <a:pt x="23" y="39"/>
                  <a:pt x="23" y="39"/>
                  <a:pt x="23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1" y="33"/>
                  <a:pt x="2" y="32"/>
                </a:cubicBezTo>
                <a:cubicBezTo>
                  <a:pt x="4" y="31"/>
                  <a:pt x="5" y="29"/>
                  <a:pt x="6" y="28"/>
                </a:cubicBezTo>
                <a:cubicBezTo>
                  <a:pt x="7" y="27"/>
                  <a:pt x="8" y="25"/>
                  <a:pt x="9" y="24"/>
                </a:cubicBezTo>
                <a:cubicBezTo>
                  <a:pt x="10" y="22"/>
                  <a:pt x="11" y="21"/>
                  <a:pt x="12" y="19"/>
                </a:cubicBezTo>
                <a:cubicBezTo>
                  <a:pt x="13" y="18"/>
                  <a:pt x="13" y="16"/>
                  <a:pt x="14" y="15"/>
                </a:cubicBezTo>
                <a:cubicBezTo>
                  <a:pt x="14" y="14"/>
                  <a:pt x="15" y="12"/>
                  <a:pt x="15" y="11"/>
                </a:cubicBezTo>
                <a:cubicBezTo>
                  <a:pt x="15" y="10"/>
                  <a:pt x="14" y="8"/>
                  <a:pt x="13" y="7"/>
                </a:cubicBezTo>
                <a:cubicBezTo>
                  <a:pt x="13" y="6"/>
                  <a:pt x="11" y="6"/>
                  <a:pt x="9" y="6"/>
                </a:cubicBezTo>
                <a:cubicBezTo>
                  <a:pt x="8" y="6"/>
                  <a:pt x="7" y="6"/>
                  <a:pt x="6" y="7"/>
                </a:cubicBezTo>
                <a:cubicBezTo>
                  <a:pt x="4" y="7"/>
                  <a:pt x="3" y="8"/>
                  <a:pt x="3" y="9"/>
                </a:cubicBezTo>
                <a:cubicBezTo>
                  <a:pt x="0" y="4"/>
                  <a:pt x="0" y="4"/>
                  <a:pt x="0" y="4"/>
                </a:cubicBezTo>
                <a:cubicBezTo>
                  <a:pt x="1" y="2"/>
                  <a:pt x="3" y="1"/>
                  <a:pt x="5" y="1"/>
                </a:cubicBezTo>
                <a:cubicBezTo>
                  <a:pt x="6" y="0"/>
                  <a:pt x="9" y="0"/>
                  <a:pt x="11" y="0"/>
                </a:cubicBezTo>
                <a:cubicBezTo>
                  <a:pt x="13" y="0"/>
                  <a:pt x="14" y="0"/>
                  <a:pt x="15" y="0"/>
                </a:cubicBezTo>
                <a:cubicBezTo>
                  <a:pt x="17" y="1"/>
                  <a:pt x="18" y="1"/>
                  <a:pt x="19" y="2"/>
                </a:cubicBezTo>
                <a:cubicBezTo>
                  <a:pt x="20" y="3"/>
                  <a:pt x="20" y="4"/>
                  <a:pt x="21" y="5"/>
                </a:cubicBezTo>
                <a:cubicBezTo>
                  <a:pt x="22" y="7"/>
                  <a:pt x="22" y="8"/>
                  <a:pt x="22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45" name="Freeform 77"/>
          <p:cNvSpPr>
            <a:spLocks noEditPoints="1"/>
          </p:cNvSpPr>
          <p:nvPr/>
        </p:nvSpPr>
        <p:spPr bwMode="auto">
          <a:xfrm>
            <a:off x="7897813" y="1794140"/>
            <a:ext cx="107950" cy="146050"/>
          </a:xfrm>
          <a:custGeom>
            <a:avLst/>
            <a:gdLst>
              <a:gd name="T0" fmla="*/ 2147483646 w 68"/>
              <a:gd name="T1" fmla="*/ 2147483646 h 92"/>
              <a:gd name="T2" fmla="*/ 2147483646 w 68"/>
              <a:gd name="T3" fmla="*/ 2147483646 h 92"/>
              <a:gd name="T4" fmla="*/ 2147483646 w 68"/>
              <a:gd name="T5" fmla="*/ 2147483646 h 92"/>
              <a:gd name="T6" fmla="*/ 2147483646 w 68"/>
              <a:gd name="T7" fmla="*/ 2147483646 h 92"/>
              <a:gd name="T8" fmla="*/ 2147483646 w 68"/>
              <a:gd name="T9" fmla="*/ 2147483646 h 92"/>
              <a:gd name="T10" fmla="*/ 0 w 68"/>
              <a:gd name="T11" fmla="*/ 2147483646 h 92"/>
              <a:gd name="T12" fmla="*/ 0 w 68"/>
              <a:gd name="T13" fmla="*/ 2147483646 h 92"/>
              <a:gd name="T14" fmla="*/ 2147483646 w 68"/>
              <a:gd name="T15" fmla="*/ 0 h 92"/>
              <a:gd name="T16" fmla="*/ 2147483646 w 68"/>
              <a:gd name="T17" fmla="*/ 0 h 92"/>
              <a:gd name="T18" fmla="*/ 2147483646 w 68"/>
              <a:gd name="T19" fmla="*/ 2147483646 h 92"/>
              <a:gd name="T20" fmla="*/ 2147483646 w 68"/>
              <a:gd name="T21" fmla="*/ 2147483646 h 92"/>
              <a:gd name="T22" fmla="*/ 2147483646 w 68"/>
              <a:gd name="T23" fmla="*/ 2147483646 h 92"/>
              <a:gd name="T24" fmla="*/ 2147483646 w 68"/>
              <a:gd name="T25" fmla="*/ 2147483646 h 92"/>
              <a:gd name="T26" fmla="*/ 2147483646 w 68"/>
              <a:gd name="T27" fmla="*/ 2147483646 h 92"/>
              <a:gd name="T28" fmla="*/ 2147483646 w 68"/>
              <a:gd name="T29" fmla="*/ 2147483646 h 92"/>
              <a:gd name="T30" fmla="*/ 2147483646 w 68"/>
              <a:gd name="T31" fmla="*/ 2147483646 h 92"/>
              <a:gd name="T32" fmla="*/ 2147483646 w 68"/>
              <a:gd name="T33" fmla="*/ 2147483646 h 92"/>
              <a:gd name="T34" fmla="*/ 2147483646 w 68"/>
              <a:gd name="T35" fmla="*/ 2147483646 h 92"/>
              <a:gd name="T36" fmla="*/ 2147483646 w 68"/>
              <a:gd name="T37" fmla="*/ 2147483646 h 92"/>
              <a:gd name="T38" fmla="*/ 2147483646 w 68"/>
              <a:gd name="T39" fmla="*/ 2147483646 h 92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68" h="92">
                <a:moveTo>
                  <a:pt x="68" y="66"/>
                </a:moveTo>
                <a:lnTo>
                  <a:pt x="54" y="66"/>
                </a:lnTo>
                <a:lnTo>
                  <a:pt x="54" y="92"/>
                </a:lnTo>
                <a:lnTo>
                  <a:pt x="40" y="92"/>
                </a:lnTo>
                <a:lnTo>
                  <a:pt x="40" y="66"/>
                </a:lnTo>
                <a:lnTo>
                  <a:pt x="0" y="66"/>
                </a:lnTo>
                <a:lnTo>
                  <a:pt x="0" y="56"/>
                </a:lnTo>
                <a:lnTo>
                  <a:pt x="42" y="0"/>
                </a:lnTo>
                <a:lnTo>
                  <a:pt x="54" y="0"/>
                </a:lnTo>
                <a:lnTo>
                  <a:pt x="54" y="52"/>
                </a:lnTo>
                <a:lnTo>
                  <a:pt x="68" y="52"/>
                </a:lnTo>
                <a:lnTo>
                  <a:pt x="68" y="66"/>
                </a:lnTo>
                <a:close/>
                <a:moveTo>
                  <a:pt x="40" y="33"/>
                </a:moveTo>
                <a:lnTo>
                  <a:pt x="40" y="21"/>
                </a:lnTo>
                <a:lnTo>
                  <a:pt x="35" y="30"/>
                </a:lnTo>
                <a:lnTo>
                  <a:pt x="21" y="49"/>
                </a:lnTo>
                <a:lnTo>
                  <a:pt x="16" y="54"/>
                </a:lnTo>
                <a:lnTo>
                  <a:pt x="23" y="52"/>
                </a:lnTo>
                <a:lnTo>
                  <a:pt x="40" y="52"/>
                </a:lnTo>
                <a:lnTo>
                  <a:pt x="40" y="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8746" name="Group 74"/>
          <p:cNvGrpSpPr/>
          <p:nvPr/>
        </p:nvGrpSpPr>
        <p:grpSpPr bwMode="auto">
          <a:xfrm>
            <a:off x="9863138" y="787665"/>
            <a:ext cx="1147762" cy="528637"/>
            <a:chOff x="0" y="0"/>
            <a:chExt cx="1148708" cy="528422"/>
          </a:xfrm>
        </p:grpSpPr>
        <p:sp>
          <p:nvSpPr>
            <p:cNvPr id="28799" name="Freeform 10"/>
            <p:cNvSpPr/>
            <p:nvPr/>
          </p:nvSpPr>
          <p:spPr bwMode="auto">
            <a:xfrm>
              <a:off x="148003" y="215685"/>
              <a:ext cx="153988" cy="312737"/>
            </a:xfrm>
            <a:custGeom>
              <a:avLst/>
              <a:gdLst>
                <a:gd name="T0" fmla="*/ 2147483646 w 97"/>
                <a:gd name="T1" fmla="*/ 2147483646 h 197"/>
                <a:gd name="T2" fmla="*/ 0 w 97"/>
                <a:gd name="T3" fmla="*/ 0 h 197"/>
                <a:gd name="T4" fmla="*/ 0 w 97"/>
                <a:gd name="T5" fmla="*/ 2147483646 h 197"/>
                <a:gd name="T6" fmla="*/ 2147483646 w 97"/>
                <a:gd name="T7" fmla="*/ 2147483646 h 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7" h="197">
                  <a:moveTo>
                    <a:pt x="97" y="100"/>
                  </a:moveTo>
                  <a:lnTo>
                    <a:pt x="0" y="0"/>
                  </a:lnTo>
                  <a:lnTo>
                    <a:pt x="0" y="197"/>
                  </a:lnTo>
                  <a:lnTo>
                    <a:pt x="97" y="100"/>
                  </a:lnTo>
                  <a:close/>
                </a:path>
              </a:pathLst>
            </a:custGeom>
            <a:solidFill>
              <a:srgbClr val="385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800" name="矩形 213"/>
            <p:cNvSpPr>
              <a:spLocks noChangeArrowheads="1"/>
            </p:cNvSpPr>
            <p:nvPr/>
          </p:nvSpPr>
          <p:spPr bwMode="auto">
            <a:xfrm>
              <a:off x="0" y="0"/>
              <a:ext cx="1148708" cy="369332"/>
            </a:xfrm>
            <a:prstGeom prst="rect">
              <a:avLst/>
            </a:prstGeom>
            <a:solidFill>
              <a:srgbClr val="385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747" name="Group 77"/>
          <p:cNvGrpSpPr/>
          <p:nvPr/>
        </p:nvGrpSpPr>
        <p:grpSpPr bwMode="auto">
          <a:xfrm>
            <a:off x="7189788" y="805127"/>
            <a:ext cx="1147762" cy="528638"/>
            <a:chOff x="0" y="0"/>
            <a:chExt cx="1148708" cy="528422"/>
          </a:xfrm>
        </p:grpSpPr>
        <p:sp>
          <p:nvSpPr>
            <p:cNvPr id="28797" name="Freeform 10"/>
            <p:cNvSpPr/>
            <p:nvPr/>
          </p:nvSpPr>
          <p:spPr bwMode="auto">
            <a:xfrm>
              <a:off x="148003" y="215685"/>
              <a:ext cx="153988" cy="312737"/>
            </a:xfrm>
            <a:custGeom>
              <a:avLst/>
              <a:gdLst>
                <a:gd name="T0" fmla="*/ 2147483646 w 97"/>
                <a:gd name="T1" fmla="*/ 2147483646 h 197"/>
                <a:gd name="T2" fmla="*/ 0 w 97"/>
                <a:gd name="T3" fmla="*/ 0 h 197"/>
                <a:gd name="T4" fmla="*/ 0 w 97"/>
                <a:gd name="T5" fmla="*/ 2147483646 h 197"/>
                <a:gd name="T6" fmla="*/ 2147483646 w 97"/>
                <a:gd name="T7" fmla="*/ 2147483646 h 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7" h="197">
                  <a:moveTo>
                    <a:pt x="97" y="100"/>
                  </a:moveTo>
                  <a:lnTo>
                    <a:pt x="0" y="0"/>
                  </a:lnTo>
                  <a:lnTo>
                    <a:pt x="0" y="197"/>
                  </a:lnTo>
                  <a:lnTo>
                    <a:pt x="97" y="10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798" name="矩形 216"/>
            <p:cNvSpPr>
              <a:spLocks noChangeArrowheads="1"/>
            </p:cNvSpPr>
            <p:nvPr/>
          </p:nvSpPr>
          <p:spPr bwMode="auto">
            <a:xfrm>
              <a:off x="0" y="0"/>
              <a:ext cx="1148708" cy="3693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748" name="矩形 223"/>
          <p:cNvSpPr>
            <a:spLocks noChangeArrowheads="1"/>
          </p:cNvSpPr>
          <p:nvPr/>
        </p:nvSpPr>
        <p:spPr bwMode="auto">
          <a:xfrm>
            <a:off x="8739188" y="3159390"/>
            <a:ext cx="5064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98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749" name="矩形 226"/>
          <p:cNvSpPr>
            <a:spLocks noChangeArrowheads="1"/>
          </p:cNvSpPr>
          <p:nvPr/>
        </p:nvSpPr>
        <p:spPr bwMode="auto">
          <a:xfrm>
            <a:off x="9779000" y="3621352"/>
            <a:ext cx="8572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750" name="Group 88"/>
          <p:cNvGrpSpPr/>
          <p:nvPr/>
        </p:nvGrpSpPr>
        <p:grpSpPr bwMode="auto">
          <a:xfrm>
            <a:off x="9702800" y="3864240"/>
            <a:ext cx="835025" cy="130175"/>
            <a:chOff x="0" y="0"/>
            <a:chExt cx="835025" cy="130024"/>
          </a:xfrm>
        </p:grpSpPr>
        <p:cxnSp>
          <p:nvCxnSpPr>
            <p:cNvPr id="28795" name="直接连接符 227"/>
            <p:cNvCxnSpPr>
              <a:cxnSpLocks noChangeShapeType="1"/>
            </p:cNvCxnSpPr>
            <p:nvPr/>
          </p:nvCxnSpPr>
          <p:spPr bwMode="auto">
            <a:xfrm flipH="1">
              <a:off x="117475" y="0"/>
              <a:ext cx="717550" cy="0"/>
            </a:xfrm>
            <a:prstGeom prst="line">
              <a:avLst/>
            </a:prstGeom>
            <a:noFill/>
            <a:ln w="9525">
              <a:solidFill>
                <a:srgbClr val="D1A852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96" name="直接连接符 230"/>
            <p:cNvCxnSpPr>
              <a:cxnSpLocks noChangeShapeType="1"/>
            </p:cNvCxnSpPr>
            <p:nvPr/>
          </p:nvCxnSpPr>
          <p:spPr bwMode="auto">
            <a:xfrm flipH="1">
              <a:off x="0" y="7928"/>
              <a:ext cx="117475" cy="122096"/>
            </a:xfrm>
            <a:prstGeom prst="line">
              <a:avLst/>
            </a:prstGeom>
            <a:noFill/>
            <a:ln w="9525">
              <a:solidFill>
                <a:srgbClr val="D1A852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8751" name="Group 91"/>
          <p:cNvGrpSpPr/>
          <p:nvPr/>
        </p:nvGrpSpPr>
        <p:grpSpPr bwMode="auto">
          <a:xfrm>
            <a:off x="7273925" y="3627702"/>
            <a:ext cx="854075" cy="127000"/>
            <a:chOff x="0" y="0"/>
            <a:chExt cx="855169" cy="127881"/>
          </a:xfrm>
        </p:grpSpPr>
        <p:cxnSp>
          <p:nvCxnSpPr>
            <p:cNvPr id="28793" name="直接连接符 235"/>
            <p:cNvCxnSpPr>
              <a:cxnSpLocks noChangeShapeType="1"/>
            </p:cNvCxnSpPr>
            <p:nvPr/>
          </p:nvCxnSpPr>
          <p:spPr bwMode="auto">
            <a:xfrm flipH="1">
              <a:off x="0" y="0"/>
              <a:ext cx="716880" cy="0"/>
            </a:xfrm>
            <a:prstGeom prst="line">
              <a:avLst/>
            </a:prstGeom>
            <a:noFill/>
            <a:ln w="9525">
              <a:solidFill>
                <a:srgbClr val="D1A852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94" name="直接连接符 236"/>
            <p:cNvCxnSpPr>
              <a:cxnSpLocks noChangeShapeType="1"/>
            </p:cNvCxnSpPr>
            <p:nvPr/>
          </p:nvCxnSpPr>
          <p:spPr bwMode="auto">
            <a:xfrm>
              <a:off x="723238" y="0"/>
              <a:ext cx="131931" cy="127881"/>
            </a:xfrm>
            <a:prstGeom prst="line">
              <a:avLst/>
            </a:prstGeom>
            <a:noFill/>
            <a:ln w="9525">
              <a:solidFill>
                <a:srgbClr val="D1A852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8752" name="矩形 241"/>
          <p:cNvSpPr>
            <a:spLocks noChangeArrowheads="1"/>
          </p:cNvSpPr>
          <p:nvPr/>
        </p:nvSpPr>
        <p:spPr bwMode="auto">
          <a:xfrm>
            <a:off x="7221538" y="3391165"/>
            <a:ext cx="85725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753" name="Group 95"/>
          <p:cNvGrpSpPr/>
          <p:nvPr/>
        </p:nvGrpSpPr>
        <p:grpSpPr bwMode="auto">
          <a:xfrm>
            <a:off x="6794500" y="2519627"/>
            <a:ext cx="855663" cy="128588"/>
            <a:chOff x="0" y="0"/>
            <a:chExt cx="855169" cy="127881"/>
          </a:xfrm>
        </p:grpSpPr>
        <p:cxnSp>
          <p:nvCxnSpPr>
            <p:cNvPr id="28791" name="直接连接符 243"/>
            <p:cNvCxnSpPr>
              <a:cxnSpLocks noChangeShapeType="1"/>
            </p:cNvCxnSpPr>
            <p:nvPr/>
          </p:nvCxnSpPr>
          <p:spPr bwMode="auto">
            <a:xfrm flipH="1">
              <a:off x="0" y="0"/>
              <a:ext cx="717136" cy="0"/>
            </a:xfrm>
            <a:prstGeom prst="line">
              <a:avLst/>
            </a:prstGeom>
            <a:noFill/>
            <a:ln w="9525">
              <a:solidFill>
                <a:srgbClr val="D1A852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92" name="直接连接符 244"/>
            <p:cNvCxnSpPr>
              <a:cxnSpLocks noChangeShapeType="1"/>
            </p:cNvCxnSpPr>
            <p:nvPr/>
          </p:nvCxnSpPr>
          <p:spPr bwMode="auto">
            <a:xfrm>
              <a:off x="723482" y="0"/>
              <a:ext cx="131687" cy="127881"/>
            </a:xfrm>
            <a:prstGeom prst="line">
              <a:avLst/>
            </a:prstGeom>
            <a:noFill/>
            <a:ln w="9525">
              <a:solidFill>
                <a:srgbClr val="D1A852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8754" name="矩形 245"/>
          <p:cNvSpPr>
            <a:spLocks noChangeArrowheads="1"/>
          </p:cNvSpPr>
          <p:nvPr/>
        </p:nvSpPr>
        <p:spPr bwMode="auto">
          <a:xfrm>
            <a:off x="6743700" y="2284677"/>
            <a:ext cx="8572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755" name="矩形 246"/>
          <p:cNvSpPr>
            <a:spLocks noChangeArrowheads="1"/>
          </p:cNvSpPr>
          <p:nvPr/>
        </p:nvSpPr>
        <p:spPr bwMode="auto">
          <a:xfrm>
            <a:off x="10255250" y="2648215"/>
            <a:ext cx="8572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756" name="Group 100"/>
          <p:cNvGrpSpPr/>
          <p:nvPr/>
        </p:nvGrpSpPr>
        <p:grpSpPr bwMode="auto">
          <a:xfrm>
            <a:off x="10180638" y="2891102"/>
            <a:ext cx="835025" cy="130175"/>
            <a:chOff x="0" y="0"/>
            <a:chExt cx="835025" cy="130024"/>
          </a:xfrm>
        </p:grpSpPr>
        <p:cxnSp>
          <p:nvCxnSpPr>
            <p:cNvPr id="28789" name="直接连接符 248"/>
            <p:cNvCxnSpPr>
              <a:cxnSpLocks noChangeShapeType="1"/>
            </p:cNvCxnSpPr>
            <p:nvPr/>
          </p:nvCxnSpPr>
          <p:spPr bwMode="auto">
            <a:xfrm flipH="1">
              <a:off x="117475" y="0"/>
              <a:ext cx="717550" cy="0"/>
            </a:xfrm>
            <a:prstGeom prst="line">
              <a:avLst/>
            </a:prstGeom>
            <a:noFill/>
            <a:ln w="9525">
              <a:solidFill>
                <a:srgbClr val="D1A852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90" name="直接连接符 249"/>
            <p:cNvCxnSpPr>
              <a:cxnSpLocks noChangeShapeType="1"/>
            </p:cNvCxnSpPr>
            <p:nvPr/>
          </p:nvCxnSpPr>
          <p:spPr bwMode="auto">
            <a:xfrm flipH="1">
              <a:off x="0" y="7929"/>
              <a:ext cx="117475" cy="122095"/>
            </a:xfrm>
            <a:prstGeom prst="line">
              <a:avLst/>
            </a:prstGeom>
            <a:noFill/>
            <a:ln w="9525">
              <a:solidFill>
                <a:srgbClr val="D1A852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8757" name="矩形 250"/>
          <p:cNvSpPr>
            <a:spLocks noChangeArrowheads="1"/>
          </p:cNvSpPr>
          <p:nvPr/>
        </p:nvSpPr>
        <p:spPr bwMode="auto">
          <a:xfrm>
            <a:off x="10760075" y="1370277"/>
            <a:ext cx="85725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758" name="Group 104"/>
          <p:cNvGrpSpPr/>
          <p:nvPr/>
        </p:nvGrpSpPr>
        <p:grpSpPr bwMode="auto">
          <a:xfrm>
            <a:off x="10685463" y="1613165"/>
            <a:ext cx="835025" cy="130175"/>
            <a:chOff x="0" y="0"/>
            <a:chExt cx="835025" cy="130024"/>
          </a:xfrm>
        </p:grpSpPr>
        <p:cxnSp>
          <p:nvCxnSpPr>
            <p:cNvPr id="28787" name="直接连接符 252"/>
            <p:cNvCxnSpPr>
              <a:cxnSpLocks noChangeShapeType="1"/>
            </p:cNvCxnSpPr>
            <p:nvPr/>
          </p:nvCxnSpPr>
          <p:spPr bwMode="auto">
            <a:xfrm flipH="1">
              <a:off x="117475" y="0"/>
              <a:ext cx="717550" cy="0"/>
            </a:xfrm>
            <a:prstGeom prst="line">
              <a:avLst/>
            </a:prstGeom>
            <a:noFill/>
            <a:ln w="9525">
              <a:solidFill>
                <a:srgbClr val="D1A852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88" name="直接连接符 253"/>
            <p:cNvCxnSpPr>
              <a:cxnSpLocks noChangeShapeType="1"/>
            </p:cNvCxnSpPr>
            <p:nvPr/>
          </p:nvCxnSpPr>
          <p:spPr bwMode="auto">
            <a:xfrm flipH="1">
              <a:off x="0" y="7928"/>
              <a:ext cx="117475" cy="122096"/>
            </a:xfrm>
            <a:prstGeom prst="line">
              <a:avLst/>
            </a:prstGeom>
            <a:noFill/>
            <a:ln w="9525">
              <a:solidFill>
                <a:srgbClr val="D1A852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8" name="矩形 199"/>
          <p:cNvSpPr>
            <a:spLocks noChangeArrowheads="1"/>
          </p:cNvSpPr>
          <p:nvPr/>
        </p:nvSpPr>
        <p:spPr bwMode="auto">
          <a:xfrm>
            <a:off x="7331957" y="5741419"/>
            <a:ext cx="4062413" cy="59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Tx/>
              <a:buNone/>
              <a:defRPr/>
            </a:pP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9" name="矩形 200"/>
          <p:cNvSpPr>
            <a:spLocks noChangeArrowheads="1"/>
          </p:cNvSpPr>
          <p:nvPr/>
        </p:nvSpPr>
        <p:spPr bwMode="auto">
          <a:xfrm>
            <a:off x="7416800" y="5317360"/>
            <a:ext cx="1211263" cy="401638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0" name="矩形 206"/>
          <p:cNvSpPr>
            <a:spLocks noChangeArrowheads="1"/>
          </p:cNvSpPr>
          <p:nvPr/>
        </p:nvSpPr>
        <p:spPr bwMode="auto">
          <a:xfrm>
            <a:off x="1134357" y="5741419"/>
            <a:ext cx="4064000" cy="59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Tx/>
              <a:buNone/>
              <a:defRPr/>
            </a:pP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1" name="矩形 207"/>
          <p:cNvSpPr>
            <a:spLocks noChangeArrowheads="1"/>
          </p:cNvSpPr>
          <p:nvPr/>
        </p:nvSpPr>
        <p:spPr bwMode="auto">
          <a:xfrm>
            <a:off x="1219200" y="5279652"/>
            <a:ext cx="1211263" cy="401638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1219200" y="5676527"/>
            <a:ext cx="1211263" cy="46038"/>
          </a:xfrm>
          <a:prstGeom prst="rect">
            <a:avLst/>
          </a:prstGeom>
          <a:solidFill>
            <a:srgbClr val="D1A8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7416800" y="5678516"/>
            <a:ext cx="1211263" cy="46038"/>
          </a:xfrm>
          <a:prstGeom prst="rect">
            <a:avLst/>
          </a:prstGeom>
          <a:solidFill>
            <a:srgbClr val="D1A8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32369" y="3302619"/>
            <a:ext cx="5314275" cy="83099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4800" b="1" spc="200" dirty="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课题研究结果报告</a:t>
            </a:r>
            <a:endParaRPr lang="zh-CN" altLang="en-US" sz="4800" b="1" spc="200" dirty="0" smtClean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563863" y="1223747"/>
            <a:ext cx="1497526" cy="26468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CN" sz="16600" b="1" dirty="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endParaRPr lang="zh-CN" altLang="en-US" sz="16600" b="1" dirty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67240" y="-1"/>
            <a:ext cx="2615717" cy="6864039"/>
            <a:chOff x="1588" y="-1587"/>
            <a:chExt cx="2576513" cy="6761162"/>
          </a:xfrm>
        </p:grpSpPr>
        <p:grpSp>
          <p:nvGrpSpPr>
            <p:cNvPr id="7" name="Group 593"/>
            <p:cNvGrpSpPr/>
            <p:nvPr/>
          </p:nvGrpSpPr>
          <p:grpSpPr bwMode="auto">
            <a:xfrm>
              <a:off x="795338" y="-1587"/>
              <a:ext cx="1782763" cy="3379787"/>
              <a:chOff x="501" y="-1"/>
              <a:chExt cx="1123" cy="2129"/>
            </a:xfrm>
          </p:grpSpPr>
          <p:sp>
            <p:nvSpPr>
              <p:cNvPr id="546" name="Freeform 393"/>
              <p:cNvSpPr/>
              <p:nvPr/>
            </p:nvSpPr>
            <p:spPr bwMode="auto">
              <a:xfrm>
                <a:off x="805" y="-1"/>
                <a:ext cx="17" cy="52"/>
              </a:xfrm>
              <a:custGeom>
                <a:avLst/>
                <a:gdLst>
                  <a:gd name="T0" fmla="*/ 3 w 7"/>
                  <a:gd name="T1" fmla="*/ 22 h 22"/>
                  <a:gd name="T2" fmla="*/ 5 w 7"/>
                  <a:gd name="T3" fmla="*/ 10 h 22"/>
                  <a:gd name="T4" fmla="*/ 4 w 7"/>
                  <a:gd name="T5" fmla="*/ 0 h 22"/>
                  <a:gd name="T6" fmla="*/ 2 w 7"/>
                  <a:gd name="T7" fmla="*/ 0 h 22"/>
                  <a:gd name="T8" fmla="*/ 1 w 7"/>
                  <a:gd name="T9" fmla="*/ 10 h 22"/>
                  <a:gd name="T10" fmla="*/ 3 w 7"/>
                  <a:gd name="T11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2">
                    <a:moveTo>
                      <a:pt x="3" y="22"/>
                    </a:moveTo>
                    <a:cubicBezTo>
                      <a:pt x="3" y="22"/>
                      <a:pt x="7" y="21"/>
                      <a:pt x="5" y="10"/>
                    </a:cubicBezTo>
                    <a:cubicBezTo>
                      <a:pt x="5" y="5"/>
                      <a:pt x="4" y="2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5"/>
                      <a:pt x="1" y="10"/>
                    </a:cubicBezTo>
                    <a:cubicBezTo>
                      <a:pt x="0" y="21"/>
                      <a:pt x="3" y="22"/>
                      <a:pt x="3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394"/>
              <p:cNvSpPr>
                <a:spLocks noEditPoints="1"/>
              </p:cNvSpPr>
              <p:nvPr/>
            </p:nvSpPr>
            <p:spPr bwMode="auto">
              <a:xfrm>
                <a:off x="708" y="-1"/>
                <a:ext cx="211" cy="118"/>
              </a:xfrm>
              <a:custGeom>
                <a:avLst/>
                <a:gdLst>
                  <a:gd name="T0" fmla="*/ 17 w 89"/>
                  <a:gd name="T1" fmla="*/ 5 h 50"/>
                  <a:gd name="T2" fmla="*/ 16 w 89"/>
                  <a:gd name="T3" fmla="*/ 8 h 50"/>
                  <a:gd name="T4" fmla="*/ 17 w 89"/>
                  <a:gd name="T5" fmla="*/ 15 h 50"/>
                  <a:gd name="T6" fmla="*/ 12 w 89"/>
                  <a:gd name="T7" fmla="*/ 16 h 50"/>
                  <a:gd name="T8" fmla="*/ 7 w 89"/>
                  <a:gd name="T9" fmla="*/ 15 h 50"/>
                  <a:gd name="T10" fmla="*/ 5 w 89"/>
                  <a:gd name="T11" fmla="*/ 16 h 50"/>
                  <a:gd name="T12" fmla="*/ 6 w 89"/>
                  <a:gd name="T13" fmla="*/ 22 h 50"/>
                  <a:gd name="T14" fmla="*/ 4 w 89"/>
                  <a:gd name="T15" fmla="*/ 21 h 50"/>
                  <a:gd name="T16" fmla="*/ 5 w 89"/>
                  <a:gd name="T17" fmla="*/ 18 h 50"/>
                  <a:gd name="T18" fmla="*/ 28 w 89"/>
                  <a:gd name="T19" fmla="*/ 31 h 50"/>
                  <a:gd name="T20" fmla="*/ 20 w 89"/>
                  <a:gd name="T21" fmla="*/ 42 h 50"/>
                  <a:gd name="T22" fmla="*/ 27 w 89"/>
                  <a:gd name="T23" fmla="*/ 39 h 50"/>
                  <a:gd name="T24" fmla="*/ 24 w 89"/>
                  <a:gd name="T25" fmla="*/ 41 h 50"/>
                  <a:gd name="T26" fmla="*/ 39 w 89"/>
                  <a:gd name="T27" fmla="*/ 38 h 50"/>
                  <a:gd name="T28" fmla="*/ 41 w 89"/>
                  <a:gd name="T29" fmla="*/ 45 h 50"/>
                  <a:gd name="T30" fmla="*/ 47 w 89"/>
                  <a:gd name="T31" fmla="*/ 45 h 50"/>
                  <a:gd name="T32" fmla="*/ 49 w 89"/>
                  <a:gd name="T33" fmla="*/ 38 h 50"/>
                  <a:gd name="T34" fmla="*/ 64 w 89"/>
                  <a:gd name="T35" fmla="*/ 41 h 50"/>
                  <a:gd name="T36" fmla="*/ 61 w 89"/>
                  <a:gd name="T37" fmla="*/ 39 h 50"/>
                  <a:gd name="T38" fmla="*/ 69 w 89"/>
                  <a:gd name="T39" fmla="*/ 42 h 50"/>
                  <a:gd name="T40" fmla="*/ 60 w 89"/>
                  <a:gd name="T41" fmla="*/ 31 h 50"/>
                  <a:gd name="T42" fmla="*/ 83 w 89"/>
                  <a:gd name="T43" fmla="*/ 18 h 50"/>
                  <a:gd name="T44" fmla="*/ 84 w 89"/>
                  <a:gd name="T45" fmla="*/ 21 h 50"/>
                  <a:gd name="T46" fmla="*/ 82 w 89"/>
                  <a:gd name="T47" fmla="*/ 22 h 50"/>
                  <a:gd name="T48" fmla="*/ 84 w 89"/>
                  <a:gd name="T49" fmla="*/ 16 h 50"/>
                  <a:gd name="T50" fmla="*/ 81 w 89"/>
                  <a:gd name="T51" fmla="*/ 15 h 50"/>
                  <a:gd name="T52" fmla="*/ 76 w 89"/>
                  <a:gd name="T53" fmla="*/ 16 h 50"/>
                  <a:gd name="T54" fmla="*/ 71 w 89"/>
                  <a:gd name="T55" fmla="*/ 15 h 50"/>
                  <a:gd name="T56" fmla="*/ 73 w 89"/>
                  <a:gd name="T57" fmla="*/ 8 h 50"/>
                  <a:gd name="T58" fmla="*/ 71 w 89"/>
                  <a:gd name="T59" fmla="*/ 5 h 50"/>
                  <a:gd name="T60" fmla="*/ 67 w 89"/>
                  <a:gd name="T61" fmla="*/ 5 h 50"/>
                  <a:gd name="T62" fmla="*/ 64 w 89"/>
                  <a:gd name="T63" fmla="*/ 0 h 50"/>
                  <a:gd name="T64" fmla="*/ 58 w 89"/>
                  <a:gd name="T65" fmla="*/ 17 h 50"/>
                  <a:gd name="T66" fmla="*/ 58 w 89"/>
                  <a:gd name="T67" fmla="*/ 0 h 50"/>
                  <a:gd name="T68" fmla="*/ 49 w 89"/>
                  <a:gd name="T69" fmla="*/ 23 h 50"/>
                  <a:gd name="T70" fmla="*/ 55 w 89"/>
                  <a:gd name="T71" fmla="*/ 16 h 50"/>
                  <a:gd name="T72" fmla="*/ 54 w 89"/>
                  <a:gd name="T73" fmla="*/ 8 h 50"/>
                  <a:gd name="T74" fmla="*/ 52 w 89"/>
                  <a:gd name="T75" fmla="*/ 0 h 50"/>
                  <a:gd name="T76" fmla="*/ 47 w 89"/>
                  <a:gd name="T77" fmla="*/ 20 h 50"/>
                  <a:gd name="T78" fmla="*/ 41 w 89"/>
                  <a:gd name="T79" fmla="*/ 20 h 50"/>
                  <a:gd name="T80" fmla="*/ 36 w 89"/>
                  <a:gd name="T81" fmla="*/ 0 h 50"/>
                  <a:gd name="T82" fmla="*/ 34 w 89"/>
                  <a:gd name="T83" fmla="*/ 8 h 50"/>
                  <a:gd name="T84" fmla="*/ 33 w 89"/>
                  <a:gd name="T85" fmla="*/ 16 h 50"/>
                  <a:gd name="T86" fmla="*/ 39 w 89"/>
                  <a:gd name="T87" fmla="*/ 23 h 50"/>
                  <a:gd name="T88" fmla="*/ 30 w 89"/>
                  <a:gd name="T89" fmla="*/ 0 h 50"/>
                  <a:gd name="T90" fmla="*/ 30 w 89"/>
                  <a:gd name="T91" fmla="*/ 17 h 50"/>
                  <a:gd name="T92" fmla="*/ 24 w 89"/>
                  <a:gd name="T93" fmla="*/ 0 h 50"/>
                  <a:gd name="T94" fmla="*/ 21 w 89"/>
                  <a:gd name="T95" fmla="*/ 5 h 50"/>
                  <a:gd name="T96" fmla="*/ 58 w 89"/>
                  <a:gd name="T97" fmla="*/ 23 h 50"/>
                  <a:gd name="T98" fmla="*/ 60 w 89"/>
                  <a:gd name="T99" fmla="*/ 25 h 50"/>
                  <a:gd name="T100" fmla="*/ 58 w 89"/>
                  <a:gd name="T101" fmla="*/ 23 h 50"/>
                  <a:gd name="T102" fmla="*/ 43 w 89"/>
                  <a:gd name="T103" fmla="*/ 25 h 50"/>
                  <a:gd name="T104" fmla="*/ 21 w 89"/>
                  <a:gd name="T10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0">
                    <a:moveTo>
                      <a:pt x="20" y="5"/>
                    </a:moveTo>
                    <a:cubicBezTo>
                      <a:pt x="20" y="5"/>
                      <a:pt x="18" y="5"/>
                      <a:pt x="17" y="5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6" y="6"/>
                      <a:pt x="16" y="8"/>
                    </a:cubicBezTo>
                    <a:cubicBezTo>
                      <a:pt x="16" y="11"/>
                      <a:pt x="17" y="13"/>
                      <a:pt x="19" y="14"/>
                    </a:cubicBezTo>
                    <a:cubicBezTo>
                      <a:pt x="20" y="16"/>
                      <a:pt x="19" y="16"/>
                      <a:pt x="17" y="15"/>
                    </a:cubicBezTo>
                    <a:cubicBezTo>
                      <a:pt x="16" y="14"/>
                      <a:pt x="14" y="14"/>
                      <a:pt x="13" y="15"/>
                    </a:cubicBezTo>
                    <a:cubicBezTo>
                      <a:pt x="12" y="15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1" y="16"/>
                    </a:cubicBezTo>
                    <a:cubicBezTo>
                      <a:pt x="10" y="15"/>
                      <a:pt x="8" y="14"/>
                      <a:pt x="7" y="15"/>
                    </a:cubicBezTo>
                    <a:cubicBezTo>
                      <a:pt x="6" y="15"/>
                      <a:pt x="7" y="16"/>
                      <a:pt x="7" y="16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3" y="15"/>
                      <a:pt x="0" y="17"/>
                      <a:pt x="1" y="21"/>
                    </a:cubicBezTo>
                    <a:cubicBezTo>
                      <a:pt x="2" y="25"/>
                      <a:pt x="6" y="24"/>
                      <a:pt x="6" y="22"/>
                    </a:cubicBezTo>
                    <a:cubicBezTo>
                      <a:pt x="6" y="21"/>
                      <a:pt x="5" y="19"/>
                      <a:pt x="4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1"/>
                      <a:pt x="3" y="22"/>
                      <a:pt x="2" y="21"/>
                    </a:cubicBezTo>
                    <a:cubicBezTo>
                      <a:pt x="1" y="20"/>
                      <a:pt x="2" y="17"/>
                      <a:pt x="5" y="18"/>
                    </a:cubicBezTo>
                    <a:cubicBezTo>
                      <a:pt x="8" y="19"/>
                      <a:pt x="8" y="23"/>
                      <a:pt x="14" y="27"/>
                    </a:cubicBezTo>
                    <a:cubicBezTo>
                      <a:pt x="21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5" y="32"/>
                    </a:cubicBezTo>
                    <a:cubicBezTo>
                      <a:pt x="23" y="33"/>
                      <a:pt x="19" y="37"/>
                      <a:pt x="20" y="42"/>
                    </a:cubicBezTo>
                    <a:cubicBezTo>
                      <a:pt x="21" y="47"/>
                      <a:pt x="28" y="48"/>
                      <a:pt x="31" y="45"/>
                    </a:cubicBezTo>
                    <a:cubicBezTo>
                      <a:pt x="34" y="41"/>
                      <a:pt x="30" y="37"/>
                      <a:pt x="27" y="39"/>
                    </a:cubicBezTo>
                    <a:cubicBezTo>
                      <a:pt x="25" y="40"/>
                      <a:pt x="26" y="43"/>
                      <a:pt x="26" y="43"/>
                    </a:cubicBezTo>
                    <a:cubicBezTo>
                      <a:pt x="26" y="43"/>
                      <a:pt x="25" y="42"/>
                      <a:pt x="24" y="41"/>
                    </a:cubicBezTo>
                    <a:cubicBezTo>
                      <a:pt x="24" y="39"/>
                      <a:pt x="24" y="35"/>
                      <a:pt x="28" y="35"/>
                    </a:cubicBezTo>
                    <a:cubicBezTo>
                      <a:pt x="32" y="34"/>
                      <a:pt x="35" y="38"/>
                      <a:pt x="39" y="38"/>
                    </a:cubicBezTo>
                    <a:cubicBezTo>
                      <a:pt x="41" y="38"/>
                      <a:pt x="42" y="37"/>
                      <a:pt x="43" y="35"/>
                    </a:cubicBezTo>
                    <a:cubicBezTo>
                      <a:pt x="42" y="39"/>
                      <a:pt x="41" y="42"/>
                      <a:pt x="41" y="45"/>
                    </a:cubicBezTo>
                    <a:cubicBezTo>
                      <a:pt x="40" y="49"/>
                      <a:pt x="44" y="50"/>
                      <a:pt x="44" y="50"/>
                    </a:cubicBezTo>
                    <a:cubicBezTo>
                      <a:pt x="44" y="50"/>
                      <a:pt x="48" y="49"/>
                      <a:pt x="47" y="45"/>
                    </a:cubicBezTo>
                    <a:cubicBezTo>
                      <a:pt x="47" y="42"/>
                      <a:pt x="45" y="38"/>
                      <a:pt x="45" y="34"/>
                    </a:cubicBezTo>
                    <a:cubicBezTo>
                      <a:pt x="45" y="36"/>
                      <a:pt x="47" y="38"/>
                      <a:pt x="49" y="38"/>
                    </a:cubicBezTo>
                    <a:cubicBezTo>
                      <a:pt x="54" y="38"/>
                      <a:pt x="56" y="34"/>
                      <a:pt x="60" y="35"/>
                    </a:cubicBezTo>
                    <a:cubicBezTo>
                      <a:pt x="64" y="35"/>
                      <a:pt x="65" y="39"/>
                      <a:pt x="64" y="41"/>
                    </a:cubicBezTo>
                    <a:cubicBezTo>
                      <a:pt x="63" y="42"/>
                      <a:pt x="62" y="43"/>
                      <a:pt x="62" y="43"/>
                    </a:cubicBezTo>
                    <a:cubicBezTo>
                      <a:pt x="62" y="43"/>
                      <a:pt x="64" y="40"/>
                      <a:pt x="61" y="39"/>
                    </a:cubicBezTo>
                    <a:cubicBezTo>
                      <a:pt x="58" y="37"/>
                      <a:pt x="55" y="41"/>
                      <a:pt x="57" y="45"/>
                    </a:cubicBezTo>
                    <a:cubicBezTo>
                      <a:pt x="60" y="48"/>
                      <a:pt x="67" y="47"/>
                      <a:pt x="69" y="42"/>
                    </a:cubicBezTo>
                    <a:cubicBezTo>
                      <a:pt x="70" y="37"/>
                      <a:pt x="66" y="33"/>
                      <a:pt x="63" y="32"/>
                    </a:cubicBezTo>
                    <a:cubicBezTo>
                      <a:pt x="61" y="31"/>
                      <a:pt x="60" y="31"/>
                      <a:pt x="60" y="31"/>
                    </a:cubicBezTo>
                    <a:cubicBezTo>
                      <a:pt x="60" y="31"/>
                      <a:pt x="68" y="31"/>
                      <a:pt x="74" y="27"/>
                    </a:cubicBezTo>
                    <a:cubicBezTo>
                      <a:pt x="81" y="23"/>
                      <a:pt x="80" y="19"/>
                      <a:pt x="83" y="18"/>
                    </a:cubicBezTo>
                    <a:cubicBezTo>
                      <a:pt x="86" y="17"/>
                      <a:pt x="87" y="20"/>
                      <a:pt x="86" y="21"/>
                    </a:cubicBezTo>
                    <a:cubicBezTo>
                      <a:pt x="85" y="22"/>
                      <a:pt x="84" y="21"/>
                      <a:pt x="84" y="21"/>
                    </a:cubicBezTo>
                    <a:cubicBezTo>
                      <a:pt x="84" y="21"/>
                      <a:pt x="86" y="21"/>
                      <a:pt x="84" y="20"/>
                    </a:cubicBezTo>
                    <a:cubicBezTo>
                      <a:pt x="83" y="19"/>
                      <a:pt x="82" y="21"/>
                      <a:pt x="82" y="22"/>
                    </a:cubicBezTo>
                    <a:cubicBezTo>
                      <a:pt x="83" y="24"/>
                      <a:pt x="87" y="25"/>
                      <a:pt x="88" y="21"/>
                    </a:cubicBezTo>
                    <a:cubicBezTo>
                      <a:pt x="89" y="17"/>
                      <a:pt x="85" y="15"/>
                      <a:pt x="84" y="16"/>
                    </a:cubicBezTo>
                    <a:cubicBezTo>
                      <a:pt x="82" y="16"/>
                      <a:pt x="82" y="16"/>
                      <a:pt x="82" y="16"/>
                    </a:cubicBezTo>
                    <a:cubicBezTo>
                      <a:pt x="82" y="16"/>
                      <a:pt x="82" y="15"/>
                      <a:pt x="81" y="15"/>
                    </a:cubicBezTo>
                    <a:cubicBezTo>
                      <a:pt x="80" y="14"/>
                      <a:pt x="79" y="15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5"/>
                      <a:pt x="75" y="15"/>
                    </a:cubicBezTo>
                    <a:cubicBezTo>
                      <a:pt x="74" y="14"/>
                      <a:pt x="72" y="14"/>
                      <a:pt x="71" y="15"/>
                    </a:cubicBezTo>
                    <a:cubicBezTo>
                      <a:pt x="69" y="16"/>
                      <a:pt x="68" y="16"/>
                      <a:pt x="70" y="14"/>
                    </a:cubicBezTo>
                    <a:cubicBezTo>
                      <a:pt x="71" y="13"/>
                      <a:pt x="72" y="11"/>
                      <a:pt x="73" y="8"/>
                    </a:cubicBezTo>
                    <a:cubicBezTo>
                      <a:pt x="73" y="6"/>
                      <a:pt x="73" y="5"/>
                      <a:pt x="73" y="5"/>
                    </a:cubicBezTo>
                    <a:cubicBezTo>
                      <a:pt x="73" y="5"/>
                      <a:pt x="72" y="5"/>
                      <a:pt x="71" y="5"/>
                    </a:cubicBezTo>
                    <a:cubicBezTo>
                      <a:pt x="70" y="5"/>
                      <a:pt x="69" y="5"/>
                      <a:pt x="68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7" y="5"/>
                      <a:pt x="68" y="3"/>
                      <a:pt x="70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0"/>
                      <a:pt x="58" y="17"/>
                      <a:pt x="58" y="17"/>
                    </a:cubicBezTo>
                    <a:cubicBezTo>
                      <a:pt x="58" y="17"/>
                      <a:pt x="63" y="8"/>
                      <a:pt x="62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9" y="3"/>
                      <a:pt x="59" y="5"/>
                      <a:pt x="59" y="9"/>
                    </a:cubicBezTo>
                    <a:cubicBezTo>
                      <a:pt x="59" y="15"/>
                      <a:pt x="52" y="22"/>
                      <a:pt x="49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46" y="23"/>
                      <a:pt x="52" y="22"/>
                      <a:pt x="55" y="16"/>
                    </a:cubicBezTo>
                    <a:cubicBezTo>
                      <a:pt x="58" y="9"/>
                      <a:pt x="58" y="8"/>
                      <a:pt x="57" y="7"/>
                    </a:cubicBezTo>
                    <a:cubicBezTo>
                      <a:pt x="56" y="7"/>
                      <a:pt x="54" y="8"/>
                      <a:pt x="54" y="8"/>
                    </a:cubicBezTo>
                    <a:cubicBezTo>
                      <a:pt x="54" y="8"/>
                      <a:pt x="56" y="6"/>
                      <a:pt x="54" y="5"/>
                    </a:cubicBezTo>
                    <a:cubicBezTo>
                      <a:pt x="52" y="3"/>
                      <a:pt x="52" y="0"/>
                      <a:pt x="52" y="0"/>
                    </a:cubicBezTo>
                    <a:cubicBezTo>
                      <a:pt x="52" y="0"/>
                      <a:pt x="48" y="2"/>
                      <a:pt x="48" y="9"/>
                    </a:cubicBezTo>
                    <a:cubicBezTo>
                      <a:pt x="48" y="16"/>
                      <a:pt x="47" y="18"/>
                      <a:pt x="47" y="20"/>
                    </a:cubicBezTo>
                    <a:cubicBezTo>
                      <a:pt x="46" y="22"/>
                      <a:pt x="44" y="23"/>
                      <a:pt x="44" y="23"/>
                    </a:cubicBezTo>
                    <a:cubicBezTo>
                      <a:pt x="44" y="23"/>
                      <a:pt x="42" y="22"/>
                      <a:pt x="41" y="20"/>
                    </a:cubicBezTo>
                    <a:cubicBezTo>
                      <a:pt x="41" y="18"/>
                      <a:pt x="41" y="16"/>
                      <a:pt x="41" y="9"/>
                    </a:cubicBezTo>
                    <a:cubicBezTo>
                      <a:pt x="40" y="2"/>
                      <a:pt x="36" y="0"/>
                      <a:pt x="36" y="0"/>
                    </a:cubicBezTo>
                    <a:cubicBezTo>
                      <a:pt x="36" y="0"/>
                      <a:pt x="36" y="3"/>
                      <a:pt x="34" y="5"/>
                    </a:cubicBezTo>
                    <a:cubicBezTo>
                      <a:pt x="33" y="6"/>
                      <a:pt x="34" y="8"/>
                      <a:pt x="34" y="8"/>
                    </a:cubicBezTo>
                    <a:cubicBezTo>
                      <a:pt x="34" y="8"/>
                      <a:pt x="33" y="7"/>
                      <a:pt x="32" y="7"/>
                    </a:cubicBezTo>
                    <a:cubicBezTo>
                      <a:pt x="30" y="8"/>
                      <a:pt x="30" y="9"/>
                      <a:pt x="33" y="16"/>
                    </a:cubicBezTo>
                    <a:cubicBezTo>
                      <a:pt x="37" y="22"/>
                      <a:pt x="42" y="23"/>
                      <a:pt x="42" y="23"/>
                    </a:cubicBezTo>
                    <a:cubicBezTo>
                      <a:pt x="42" y="23"/>
                      <a:pt x="42" y="23"/>
                      <a:pt x="39" y="23"/>
                    </a:cubicBezTo>
                    <a:cubicBezTo>
                      <a:pt x="36" y="22"/>
                      <a:pt x="30" y="15"/>
                      <a:pt x="29" y="9"/>
                    </a:cubicBezTo>
                    <a:cubicBezTo>
                      <a:pt x="29" y="5"/>
                      <a:pt x="29" y="3"/>
                      <a:pt x="3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5" y="8"/>
                      <a:pt x="30" y="17"/>
                      <a:pt x="30" y="17"/>
                    </a:cubicBezTo>
                    <a:cubicBezTo>
                      <a:pt x="30" y="17"/>
                      <a:pt x="24" y="1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3"/>
                      <a:pt x="21" y="5"/>
                      <a:pt x="21" y="5"/>
                    </a:cubicBezTo>
                    <a:cubicBezTo>
                      <a:pt x="21" y="5"/>
                      <a:pt x="21" y="5"/>
                      <a:pt x="20" y="5"/>
                    </a:cubicBezTo>
                    <a:close/>
                    <a:moveTo>
                      <a:pt x="58" y="23"/>
                    </a:moveTo>
                    <a:cubicBezTo>
                      <a:pt x="63" y="21"/>
                      <a:pt x="65" y="16"/>
                      <a:pt x="67" y="17"/>
                    </a:cubicBezTo>
                    <a:cubicBezTo>
                      <a:pt x="69" y="18"/>
                      <a:pt x="68" y="24"/>
                      <a:pt x="60" y="25"/>
                    </a:cubicBezTo>
                    <a:cubicBezTo>
                      <a:pt x="52" y="27"/>
                      <a:pt x="46" y="25"/>
                      <a:pt x="46" y="25"/>
                    </a:cubicBezTo>
                    <a:cubicBezTo>
                      <a:pt x="53" y="26"/>
                      <a:pt x="54" y="25"/>
                      <a:pt x="58" y="23"/>
                    </a:cubicBezTo>
                    <a:close/>
                    <a:moveTo>
                      <a:pt x="30" y="23"/>
                    </a:moveTo>
                    <a:cubicBezTo>
                      <a:pt x="35" y="25"/>
                      <a:pt x="36" y="26"/>
                      <a:pt x="43" y="25"/>
                    </a:cubicBezTo>
                    <a:cubicBezTo>
                      <a:pt x="43" y="25"/>
                      <a:pt x="36" y="27"/>
                      <a:pt x="28" y="25"/>
                    </a:cubicBezTo>
                    <a:cubicBezTo>
                      <a:pt x="20" y="24"/>
                      <a:pt x="19" y="18"/>
                      <a:pt x="21" y="17"/>
                    </a:cubicBezTo>
                    <a:cubicBezTo>
                      <a:pt x="23" y="16"/>
                      <a:pt x="25" y="21"/>
                      <a:pt x="30" y="2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395"/>
              <p:cNvSpPr/>
              <p:nvPr/>
            </p:nvSpPr>
            <p:spPr bwMode="auto">
              <a:xfrm>
                <a:off x="542" y="-1"/>
                <a:ext cx="163" cy="42"/>
              </a:xfrm>
              <a:custGeom>
                <a:avLst/>
                <a:gdLst>
                  <a:gd name="T0" fmla="*/ 6 w 69"/>
                  <a:gd name="T1" fmla="*/ 9 h 18"/>
                  <a:gd name="T2" fmla="*/ 10 w 69"/>
                  <a:gd name="T3" fmla="*/ 8 h 18"/>
                  <a:gd name="T4" fmla="*/ 15 w 69"/>
                  <a:gd name="T5" fmla="*/ 15 h 18"/>
                  <a:gd name="T6" fmla="*/ 20 w 69"/>
                  <a:gd name="T7" fmla="*/ 17 h 18"/>
                  <a:gd name="T8" fmla="*/ 21 w 69"/>
                  <a:gd name="T9" fmla="*/ 13 h 18"/>
                  <a:gd name="T10" fmla="*/ 21 w 69"/>
                  <a:gd name="T11" fmla="*/ 9 h 18"/>
                  <a:gd name="T12" fmla="*/ 34 w 69"/>
                  <a:gd name="T13" fmla="*/ 16 h 18"/>
                  <a:gd name="T14" fmla="*/ 67 w 69"/>
                  <a:gd name="T15" fmla="*/ 3 h 18"/>
                  <a:gd name="T16" fmla="*/ 69 w 69"/>
                  <a:gd name="T17" fmla="*/ 0 h 18"/>
                  <a:gd name="T18" fmla="*/ 58 w 69"/>
                  <a:gd name="T19" fmla="*/ 0 h 18"/>
                  <a:gd name="T20" fmla="*/ 54 w 69"/>
                  <a:gd name="T21" fmla="*/ 0 h 18"/>
                  <a:gd name="T22" fmla="*/ 0 w 69"/>
                  <a:gd name="T23" fmla="*/ 0 h 18"/>
                  <a:gd name="T24" fmla="*/ 6 w 69"/>
                  <a:gd name="T2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6" y="9"/>
                    </a:moveTo>
                    <a:cubicBezTo>
                      <a:pt x="10" y="11"/>
                      <a:pt x="10" y="8"/>
                      <a:pt x="10" y="8"/>
                    </a:cubicBezTo>
                    <a:cubicBezTo>
                      <a:pt x="10" y="8"/>
                      <a:pt x="12" y="14"/>
                      <a:pt x="15" y="15"/>
                    </a:cubicBezTo>
                    <a:cubicBezTo>
                      <a:pt x="19" y="15"/>
                      <a:pt x="20" y="17"/>
                      <a:pt x="20" y="17"/>
                    </a:cubicBezTo>
                    <a:cubicBezTo>
                      <a:pt x="20" y="17"/>
                      <a:pt x="21" y="16"/>
                      <a:pt x="21" y="13"/>
                    </a:cubicBezTo>
                    <a:cubicBezTo>
                      <a:pt x="22" y="10"/>
                      <a:pt x="21" y="9"/>
                      <a:pt x="21" y="9"/>
                    </a:cubicBezTo>
                    <a:cubicBezTo>
                      <a:pt x="21" y="9"/>
                      <a:pt x="23" y="13"/>
                      <a:pt x="34" y="16"/>
                    </a:cubicBezTo>
                    <a:cubicBezTo>
                      <a:pt x="45" y="18"/>
                      <a:pt x="60" y="17"/>
                      <a:pt x="67" y="3"/>
                    </a:cubicBezTo>
                    <a:cubicBezTo>
                      <a:pt x="68" y="2"/>
                      <a:pt x="69" y="1"/>
                      <a:pt x="6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7" y="0"/>
                      <a:pt x="56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4"/>
                      <a:pt x="4" y="8"/>
                      <a:pt x="6" y="9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396"/>
              <p:cNvSpPr/>
              <p:nvPr/>
            </p:nvSpPr>
            <p:spPr bwMode="auto">
              <a:xfrm>
                <a:off x="580" y="6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397"/>
              <p:cNvSpPr/>
              <p:nvPr/>
            </p:nvSpPr>
            <p:spPr bwMode="auto">
              <a:xfrm>
                <a:off x="546" y="3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398"/>
              <p:cNvSpPr/>
              <p:nvPr/>
            </p:nvSpPr>
            <p:spPr bwMode="auto">
              <a:xfrm>
                <a:off x="919" y="-1"/>
                <a:ext cx="164" cy="42"/>
              </a:xfrm>
              <a:custGeom>
                <a:avLst/>
                <a:gdLst>
                  <a:gd name="T0" fmla="*/ 35 w 69"/>
                  <a:gd name="T1" fmla="*/ 16 h 18"/>
                  <a:gd name="T2" fmla="*/ 48 w 69"/>
                  <a:gd name="T3" fmla="*/ 9 h 18"/>
                  <a:gd name="T4" fmla="*/ 48 w 69"/>
                  <a:gd name="T5" fmla="*/ 13 h 18"/>
                  <a:gd name="T6" fmla="*/ 50 w 69"/>
                  <a:gd name="T7" fmla="*/ 17 h 18"/>
                  <a:gd name="T8" fmla="*/ 54 w 69"/>
                  <a:gd name="T9" fmla="*/ 15 h 18"/>
                  <a:gd name="T10" fmla="*/ 59 w 69"/>
                  <a:gd name="T11" fmla="*/ 8 h 18"/>
                  <a:gd name="T12" fmla="*/ 63 w 69"/>
                  <a:gd name="T13" fmla="*/ 9 h 18"/>
                  <a:gd name="T14" fmla="*/ 69 w 69"/>
                  <a:gd name="T15" fmla="*/ 0 h 18"/>
                  <a:gd name="T16" fmla="*/ 15 w 69"/>
                  <a:gd name="T17" fmla="*/ 0 h 18"/>
                  <a:gd name="T18" fmla="*/ 12 w 69"/>
                  <a:gd name="T19" fmla="*/ 0 h 18"/>
                  <a:gd name="T20" fmla="*/ 0 w 69"/>
                  <a:gd name="T21" fmla="*/ 0 h 18"/>
                  <a:gd name="T22" fmla="*/ 2 w 69"/>
                  <a:gd name="T23" fmla="*/ 3 h 18"/>
                  <a:gd name="T24" fmla="*/ 35 w 69"/>
                  <a:gd name="T25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35" y="16"/>
                    </a:moveTo>
                    <a:cubicBezTo>
                      <a:pt x="46" y="13"/>
                      <a:pt x="48" y="9"/>
                      <a:pt x="48" y="9"/>
                    </a:cubicBezTo>
                    <a:cubicBezTo>
                      <a:pt x="48" y="9"/>
                      <a:pt x="48" y="10"/>
                      <a:pt x="48" y="13"/>
                    </a:cubicBezTo>
                    <a:cubicBezTo>
                      <a:pt x="49" y="16"/>
                      <a:pt x="50" y="17"/>
                      <a:pt x="50" y="17"/>
                    </a:cubicBezTo>
                    <a:cubicBezTo>
                      <a:pt x="50" y="17"/>
                      <a:pt x="50" y="15"/>
                      <a:pt x="54" y="15"/>
                    </a:cubicBezTo>
                    <a:cubicBezTo>
                      <a:pt x="58" y="14"/>
                      <a:pt x="59" y="8"/>
                      <a:pt x="59" y="8"/>
                    </a:cubicBezTo>
                    <a:cubicBezTo>
                      <a:pt x="59" y="8"/>
                      <a:pt x="59" y="11"/>
                      <a:pt x="63" y="9"/>
                    </a:cubicBezTo>
                    <a:cubicBezTo>
                      <a:pt x="66" y="8"/>
                      <a:pt x="68" y="4"/>
                      <a:pt x="6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3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3"/>
                    </a:cubicBezTo>
                    <a:cubicBezTo>
                      <a:pt x="9" y="17"/>
                      <a:pt x="24" y="18"/>
                      <a:pt x="35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399"/>
              <p:cNvSpPr/>
              <p:nvPr/>
            </p:nvSpPr>
            <p:spPr bwMode="auto">
              <a:xfrm>
                <a:off x="812" y="6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400"/>
              <p:cNvSpPr/>
              <p:nvPr/>
            </p:nvSpPr>
            <p:spPr bwMode="auto">
              <a:xfrm>
                <a:off x="933" y="3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401"/>
              <p:cNvSpPr/>
              <p:nvPr/>
            </p:nvSpPr>
            <p:spPr bwMode="auto">
              <a:xfrm>
                <a:off x="777" y="10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5" name="Freeform 402"/>
              <p:cNvSpPr/>
              <p:nvPr/>
            </p:nvSpPr>
            <p:spPr bwMode="auto">
              <a:xfrm>
                <a:off x="805" y="699"/>
                <a:ext cx="17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6" name="Freeform 403"/>
              <p:cNvSpPr/>
              <p:nvPr/>
            </p:nvSpPr>
            <p:spPr bwMode="auto">
              <a:xfrm>
                <a:off x="803" y="65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Oval 404"/>
              <p:cNvSpPr>
                <a:spLocks noChangeArrowheads="1"/>
              </p:cNvSpPr>
              <p:nvPr/>
            </p:nvSpPr>
            <p:spPr bwMode="auto">
              <a:xfrm>
                <a:off x="810" y="66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Oval 405"/>
              <p:cNvSpPr>
                <a:spLocks noChangeArrowheads="1"/>
              </p:cNvSpPr>
              <p:nvPr/>
            </p:nvSpPr>
            <p:spPr bwMode="auto">
              <a:xfrm>
                <a:off x="810" y="67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Oval 406"/>
              <p:cNvSpPr>
                <a:spLocks noChangeArrowheads="1"/>
              </p:cNvSpPr>
              <p:nvPr/>
            </p:nvSpPr>
            <p:spPr bwMode="auto">
              <a:xfrm>
                <a:off x="810" y="68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407"/>
              <p:cNvSpPr>
                <a:spLocks noEditPoints="1"/>
              </p:cNvSpPr>
              <p:nvPr/>
            </p:nvSpPr>
            <p:spPr bwMode="auto">
              <a:xfrm>
                <a:off x="708" y="63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Oval 408"/>
              <p:cNvSpPr>
                <a:spLocks noChangeArrowheads="1"/>
              </p:cNvSpPr>
              <p:nvPr/>
            </p:nvSpPr>
            <p:spPr bwMode="auto">
              <a:xfrm>
                <a:off x="810" y="68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409"/>
              <p:cNvSpPr>
                <a:spLocks noEditPoints="1"/>
              </p:cNvSpPr>
              <p:nvPr/>
            </p:nvSpPr>
            <p:spPr bwMode="auto">
              <a:xfrm>
                <a:off x="501" y="41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410"/>
              <p:cNvSpPr/>
              <p:nvPr/>
            </p:nvSpPr>
            <p:spPr bwMode="auto">
              <a:xfrm>
                <a:off x="755" y="39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411"/>
              <p:cNvSpPr/>
              <p:nvPr/>
            </p:nvSpPr>
            <p:spPr bwMode="auto">
              <a:xfrm>
                <a:off x="717" y="42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412"/>
              <p:cNvSpPr/>
              <p:nvPr/>
            </p:nvSpPr>
            <p:spPr bwMode="auto">
              <a:xfrm>
                <a:off x="646" y="42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413"/>
              <p:cNvSpPr/>
              <p:nvPr/>
            </p:nvSpPr>
            <p:spPr bwMode="auto">
              <a:xfrm>
                <a:off x="696" y="43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414"/>
              <p:cNvSpPr/>
              <p:nvPr/>
            </p:nvSpPr>
            <p:spPr bwMode="auto">
              <a:xfrm>
                <a:off x="625" y="41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415"/>
              <p:cNvSpPr/>
              <p:nvPr/>
            </p:nvSpPr>
            <p:spPr bwMode="auto">
              <a:xfrm>
                <a:off x="627" y="44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416"/>
              <p:cNvSpPr/>
              <p:nvPr/>
            </p:nvSpPr>
            <p:spPr bwMode="auto">
              <a:xfrm>
                <a:off x="656" y="47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417"/>
              <p:cNvSpPr/>
              <p:nvPr/>
            </p:nvSpPr>
            <p:spPr bwMode="auto">
              <a:xfrm>
                <a:off x="746" y="3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418"/>
              <p:cNvSpPr/>
              <p:nvPr/>
            </p:nvSpPr>
            <p:spPr bwMode="auto">
              <a:xfrm>
                <a:off x="729" y="33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419"/>
              <p:cNvSpPr/>
              <p:nvPr/>
            </p:nvSpPr>
            <p:spPr bwMode="auto">
              <a:xfrm>
                <a:off x="739" y="46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420"/>
              <p:cNvSpPr/>
              <p:nvPr/>
            </p:nvSpPr>
            <p:spPr bwMode="auto">
              <a:xfrm>
                <a:off x="644" y="60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421"/>
              <p:cNvSpPr/>
              <p:nvPr/>
            </p:nvSpPr>
            <p:spPr bwMode="auto">
              <a:xfrm>
                <a:off x="708" y="327"/>
                <a:ext cx="40" cy="60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422"/>
              <p:cNvSpPr/>
              <p:nvPr/>
            </p:nvSpPr>
            <p:spPr bwMode="auto">
              <a:xfrm>
                <a:off x="580" y="77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423"/>
              <p:cNvSpPr/>
              <p:nvPr/>
            </p:nvSpPr>
            <p:spPr bwMode="auto">
              <a:xfrm>
                <a:off x="546" y="74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424"/>
              <p:cNvSpPr>
                <a:spLocks noEditPoints="1"/>
              </p:cNvSpPr>
              <p:nvPr/>
            </p:nvSpPr>
            <p:spPr bwMode="auto">
              <a:xfrm>
                <a:off x="812" y="41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425"/>
              <p:cNvSpPr/>
              <p:nvPr/>
            </p:nvSpPr>
            <p:spPr bwMode="auto">
              <a:xfrm>
                <a:off x="829" y="39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426"/>
              <p:cNvSpPr/>
              <p:nvPr/>
            </p:nvSpPr>
            <p:spPr bwMode="auto">
              <a:xfrm>
                <a:off x="845" y="42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427"/>
              <p:cNvSpPr/>
              <p:nvPr/>
            </p:nvSpPr>
            <p:spPr bwMode="auto">
              <a:xfrm>
                <a:off x="926" y="42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428"/>
              <p:cNvSpPr/>
              <p:nvPr/>
            </p:nvSpPr>
            <p:spPr bwMode="auto">
              <a:xfrm>
                <a:off x="900" y="43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429"/>
              <p:cNvSpPr/>
              <p:nvPr/>
            </p:nvSpPr>
            <p:spPr bwMode="auto">
              <a:xfrm>
                <a:off x="940" y="41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430"/>
              <p:cNvSpPr/>
              <p:nvPr/>
            </p:nvSpPr>
            <p:spPr bwMode="auto">
              <a:xfrm>
                <a:off x="964" y="44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431"/>
              <p:cNvSpPr/>
              <p:nvPr/>
            </p:nvSpPr>
            <p:spPr bwMode="auto">
              <a:xfrm>
                <a:off x="921" y="47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432"/>
              <p:cNvSpPr/>
              <p:nvPr/>
            </p:nvSpPr>
            <p:spPr bwMode="auto">
              <a:xfrm>
                <a:off x="879" y="3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433"/>
              <p:cNvSpPr/>
              <p:nvPr/>
            </p:nvSpPr>
            <p:spPr bwMode="auto">
              <a:xfrm>
                <a:off x="822" y="33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434"/>
              <p:cNvSpPr/>
              <p:nvPr/>
            </p:nvSpPr>
            <p:spPr bwMode="auto">
              <a:xfrm>
                <a:off x="886" y="46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435"/>
              <p:cNvSpPr/>
              <p:nvPr/>
            </p:nvSpPr>
            <p:spPr bwMode="auto">
              <a:xfrm>
                <a:off x="981" y="6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436"/>
              <p:cNvSpPr/>
              <p:nvPr/>
            </p:nvSpPr>
            <p:spPr bwMode="auto">
              <a:xfrm>
                <a:off x="876" y="327"/>
                <a:ext cx="41" cy="60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437"/>
              <p:cNvSpPr/>
              <p:nvPr/>
            </p:nvSpPr>
            <p:spPr bwMode="auto">
              <a:xfrm>
                <a:off x="812" y="77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438"/>
              <p:cNvSpPr/>
              <p:nvPr/>
            </p:nvSpPr>
            <p:spPr bwMode="auto">
              <a:xfrm>
                <a:off x="933" y="74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439"/>
              <p:cNvSpPr/>
              <p:nvPr/>
            </p:nvSpPr>
            <p:spPr bwMode="auto">
              <a:xfrm>
                <a:off x="777" y="81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440"/>
              <p:cNvSpPr>
                <a:spLocks noEditPoints="1"/>
              </p:cNvSpPr>
              <p:nvPr/>
            </p:nvSpPr>
            <p:spPr bwMode="auto">
              <a:xfrm>
                <a:off x="774" y="24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441"/>
              <p:cNvSpPr/>
              <p:nvPr/>
            </p:nvSpPr>
            <p:spPr bwMode="auto">
              <a:xfrm>
                <a:off x="805" y="1409"/>
                <a:ext cx="17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442"/>
              <p:cNvSpPr/>
              <p:nvPr/>
            </p:nvSpPr>
            <p:spPr bwMode="auto">
              <a:xfrm>
                <a:off x="803" y="136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Oval 443"/>
              <p:cNvSpPr>
                <a:spLocks noChangeArrowheads="1"/>
              </p:cNvSpPr>
              <p:nvPr/>
            </p:nvSpPr>
            <p:spPr bwMode="auto">
              <a:xfrm>
                <a:off x="810" y="137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Oval 444"/>
              <p:cNvSpPr>
                <a:spLocks noChangeArrowheads="1"/>
              </p:cNvSpPr>
              <p:nvPr/>
            </p:nvSpPr>
            <p:spPr bwMode="auto">
              <a:xfrm>
                <a:off x="810" y="138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Oval 445"/>
              <p:cNvSpPr>
                <a:spLocks noChangeArrowheads="1"/>
              </p:cNvSpPr>
              <p:nvPr/>
            </p:nvSpPr>
            <p:spPr bwMode="auto">
              <a:xfrm>
                <a:off x="810" y="139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446"/>
              <p:cNvSpPr>
                <a:spLocks noEditPoints="1"/>
              </p:cNvSpPr>
              <p:nvPr/>
            </p:nvSpPr>
            <p:spPr bwMode="auto">
              <a:xfrm>
                <a:off x="708" y="134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Oval 447"/>
              <p:cNvSpPr>
                <a:spLocks noChangeArrowheads="1"/>
              </p:cNvSpPr>
              <p:nvPr/>
            </p:nvSpPr>
            <p:spPr bwMode="auto">
              <a:xfrm>
                <a:off x="810" y="139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448"/>
              <p:cNvSpPr>
                <a:spLocks noEditPoints="1"/>
              </p:cNvSpPr>
              <p:nvPr/>
            </p:nvSpPr>
            <p:spPr bwMode="auto">
              <a:xfrm>
                <a:off x="501" y="112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449"/>
              <p:cNvSpPr/>
              <p:nvPr/>
            </p:nvSpPr>
            <p:spPr bwMode="auto">
              <a:xfrm>
                <a:off x="755" y="110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450"/>
              <p:cNvSpPr/>
              <p:nvPr/>
            </p:nvSpPr>
            <p:spPr bwMode="auto">
              <a:xfrm>
                <a:off x="717" y="113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451"/>
              <p:cNvSpPr/>
              <p:nvPr/>
            </p:nvSpPr>
            <p:spPr bwMode="auto">
              <a:xfrm>
                <a:off x="646" y="113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452"/>
              <p:cNvSpPr/>
              <p:nvPr/>
            </p:nvSpPr>
            <p:spPr bwMode="auto">
              <a:xfrm>
                <a:off x="696" y="114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453"/>
              <p:cNvSpPr/>
              <p:nvPr/>
            </p:nvSpPr>
            <p:spPr bwMode="auto">
              <a:xfrm>
                <a:off x="625" y="112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454"/>
              <p:cNvSpPr/>
              <p:nvPr/>
            </p:nvSpPr>
            <p:spPr bwMode="auto">
              <a:xfrm>
                <a:off x="627" y="115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455"/>
              <p:cNvSpPr/>
              <p:nvPr/>
            </p:nvSpPr>
            <p:spPr bwMode="auto">
              <a:xfrm>
                <a:off x="656" y="1186"/>
                <a:ext cx="47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456"/>
              <p:cNvSpPr/>
              <p:nvPr/>
            </p:nvSpPr>
            <p:spPr bwMode="auto">
              <a:xfrm>
                <a:off x="746" y="104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457"/>
              <p:cNvSpPr/>
              <p:nvPr/>
            </p:nvSpPr>
            <p:spPr bwMode="auto">
              <a:xfrm>
                <a:off x="729" y="104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458"/>
              <p:cNvSpPr/>
              <p:nvPr/>
            </p:nvSpPr>
            <p:spPr bwMode="auto">
              <a:xfrm>
                <a:off x="739" y="117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459"/>
              <p:cNvSpPr/>
              <p:nvPr/>
            </p:nvSpPr>
            <p:spPr bwMode="auto">
              <a:xfrm>
                <a:off x="644" y="130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460"/>
              <p:cNvSpPr/>
              <p:nvPr/>
            </p:nvSpPr>
            <p:spPr bwMode="auto">
              <a:xfrm>
                <a:off x="708" y="103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461"/>
              <p:cNvSpPr/>
              <p:nvPr/>
            </p:nvSpPr>
            <p:spPr bwMode="auto">
              <a:xfrm>
                <a:off x="580" y="148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462"/>
              <p:cNvSpPr/>
              <p:nvPr/>
            </p:nvSpPr>
            <p:spPr bwMode="auto">
              <a:xfrm>
                <a:off x="546" y="145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463"/>
              <p:cNvSpPr>
                <a:spLocks noEditPoints="1"/>
              </p:cNvSpPr>
              <p:nvPr/>
            </p:nvSpPr>
            <p:spPr bwMode="auto">
              <a:xfrm>
                <a:off x="812" y="112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464"/>
              <p:cNvSpPr/>
              <p:nvPr/>
            </p:nvSpPr>
            <p:spPr bwMode="auto">
              <a:xfrm>
                <a:off x="829" y="110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465"/>
              <p:cNvSpPr/>
              <p:nvPr/>
            </p:nvSpPr>
            <p:spPr bwMode="auto">
              <a:xfrm>
                <a:off x="845" y="113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466"/>
              <p:cNvSpPr/>
              <p:nvPr/>
            </p:nvSpPr>
            <p:spPr bwMode="auto">
              <a:xfrm>
                <a:off x="926" y="1137"/>
                <a:ext cx="55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467"/>
              <p:cNvSpPr/>
              <p:nvPr/>
            </p:nvSpPr>
            <p:spPr bwMode="auto">
              <a:xfrm>
                <a:off x="900" y="114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468"/>
              <p:cNvSpPr/>
              <p:nvPr/>
            </p:nvSpPr>
            <p:spPr bwMode="auto">
              <a:xfrm>
                <a:off x="940" y="112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469"/>
              <p:cNvSpPr/>
              <p:nvPr/>
            </p:nvSpPr>
            <p:spPr bwMode="auto">
              <a:xfrm>
                <a:off x="964" y="115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470"/>
              <p:cNvSpPr/>
              <p:nvPr/>
            </p:nvSpPr>
            <p:spPr bwMode="auto">
              <a:xfrm>
                <a:off x="921" y="118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471"/>
              <p:cNvSpPr/>
              <p:nvPr/>
            </p:nvSpPr>
            <p:spPr bwMode="auto">
              <a:xfrm>
                <a:off x="879" y="104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472"/>
              <p:cNvSpPr/>
              <p:nvPr/>
            </p:nvSpPr>
            <p:spPr bwMode="auto">
              <a:xfrm>
                <a:off x="822" y="104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473"/>
              <p:cNvSpPr/>
              <p:nvPr/>
            </p:nvSpPr>
            <p:spPr bwMode="auto">
              <a:xfrm>
                <a:off x="886" y="117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474"/>
              <p:cNvSpPr/>
              <p:nvPr/>
            </p:nvSpPr>
            <p:spPr bwMode="auto">
              <a:xfrm>
                <a:off x="981" y="13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475"/>
              <p:cNvSpPr/>
              <p:nvPr/>
            </p:nvSpPr>
            <p:spPr bwMode="auto">
              <a:xfrm>
                <a:off x="876" y="103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476"/>
              <p:cNvSpPr/>
              <p:nvPr/>
            </p:nvSpPr>
            <p:spPr bwMode="auto">
              <a:xfrm>
                <a:off x="812" y="148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477"/>
              <p:cNvSpPr/>
              <p:nvPr/>
            </p:nvSpPr>
            <p:spPr bwMode="auto">
              <a:xfrm>
                <a:off x="933" y="145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478"/>
              <p:cNvSpPr/>
              <p:nvPr/>
            </p:nvSpPr>
            <p:spPr bwMode="auto">
              <a:xfrm>
                <a:off x="777" y="152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479"/>
              <p:cNvSpPr>
                <a:spLocks noEditPoints="1"/>
              </p:cNvSpPr>
              <p:nvPr/>
            </p:nvSpPr>
            <p:spPr bwMode="auto">
              <a:xfrm>
                <a:off x="774" y="95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480"/>
              <p:cNvSpPr/>
              <p:nvPr/>
            </p:nvSpPr>
            <p:spPr bwMode="auto">
              <a:xfrm>
                <a:off x="810" y="2119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4 h 4"/>
                  <a:gd name="T4" fmla="*/ 1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481"/>
              <p:cNvSpPr/>
              <p:nvPr/>
            </p:nvSpPr>
            <p:spPr bwMode="auto">
              <a:xfrm>
                <a:off x="803" y="207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Oval 482"/>
              <p:cNvSpPr>
                <a:spLocks noChangeArrowheads="1"/>
              </p:cNvSpPr>
              <p:nvPr/>
            </p:nvSpPr>
            <p:spPr bwMode="auto">
              <a:xfrm>
                <a:off x="810" y="208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Oval 483"/>
              <p:cNvSpPr>
                <a:spLocks noChangeArrowheads="1"/>
              </p:cNvSpPr>
              <p:nvPr/>
            </p:nvSpPr>
            <p:spPr bwMode="auto">
              <a:xfrm>
                <a:off x="810" y="2093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Oval 484"/>
              <p:cNvSpPr>
                <a:spLocks noChangeArrowheads="1"/>
              </p:cNvSpPr>
              <p:nvPr/>
            </p:nvSpPr>
            <p:spPr bwMode="auto">
              <a:xfrm>
                <a:off x="810" y="210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485"/>
              <p:cNvSpPr/>
              <p:nvPr/>
            </p:nvSpPr>
            <p:spPr bwMode="auto">
              <a:xfrm>
                <a:off x="812" y="2057"/>
                <a:ext cx="64" cy="71"/>
              </a:xfrm>
              <a:custGeom>
                <a:avLst/>
                <a:gdLst>
                  <a:gd name="T0" fmla="*/ 25 w 27"/>
                  <a:gd name="T1" fmla="*/ 20 h 30"/>
                  <a:gd name="T2" fmla="*/ 25 w 27"/>
                  <a:gd name="T3" fmla="*/ 12 h 30"/>
                  <a:gd name="T4" fmla="*/ 24 w 27"/>
                  <a:gd name="T5" fmla="*/ 6 h 30"/>
                  <a:gd name="T6" fmla="*/ 21 w 27"/>
                  <a:gd name="T7" fmla="*/ 6 h 30"/>
                  <a:gd name="T8" fmla="*/ 19 w 27"/>
                  <a:gd name="T9" fmla="*/ 7 h 30"/>
                  <a:gd name="T10" fmla="*/ 18 w 27"/>
                  <a:gd name="T11" fmla="*/ 9 h 30"/>
                  <a:gd name="T12" fmla="*/ 8 w 27"/>
                  <a:gd name="T13" fmla="*/ 1 h 30"/>
                  <a:gd name="T14" fmla="*/ 0 w 27"/>
                  <a:gd name="T15" fmla="*/ 7 h 30"/>
                  <a:gd name="T16" fmla="*/ 6 w 27"/>
                  <a:gd name="T17" fmla="*/ 8 h 30"/>
                  <a:gd name="T18" fmla="*/ 4 w 27"/>
                  <a:gd name="T19" fmla="*/ 4 h 30"/>
                  <a:gd name="T20" fmla="*/ 3 w 27"/>
                  <a:gd name="T21" fmla="*/ 5 h 30"/>
                  <a:gd name="T22" fmla="*/ 4 w 27"/>
                  <a:gd name="T23" fmla="*/ 4 h 30"/>
                  <a:gd name="T24" fmla="*/ 7 w 27"/>
                  <a:gd name="T25" fmla="*/ 7 h 30"/>
                  <a:gd name="T26" fmla="*/ 8 w 27"/>
                  <a:gd name="T27" fmla="*/ 22 h 30"/>
                  <a:gd name="T28" fmla="*/ 14 w 27"/>
                  <a:gd name="T29" fmla="*/ 30 h 30"/>
                  <a:gd name="T30" fmla="*/ 18 w 27"/>
                  <a:gd name="T31" fmla="*/ 30 h 30"/>
                  <a:gd name="T32" fmla="*/ 17 w 27"/>
                  <a:gd name="T33" fmla="*/ 26 h 30"/>
                  <a:gd name="T34" fmla="*/ 16 w 27"/>
                  <a:gd name="T35" fmla="*/ 16 h 30"/>
                  <a:gd name="T36" fmla="*/ 20 w 27"/>
                  <a:gd name="T37" fmla="*/ 30 h 30"/>
                  <a:gd name="T38" fmla="*/ 26 w 27"/>
                  <a:gd name="T39" fmla="*/ 30 h 30"/>
                  <a:gd name="T40" fmla="*/ 27 w 27"/>
                  <a:gd name="T41" fmla="*/ 25 h 30"/>
                  <a:gd name="T42" fmla="*/ 25 w 27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30">
                    <a:moveTo>
                      <a:pt x="25" y="20"/>
                    </a:moveTo>
                    <a:cubicBezTo>
                      <a:pt x="25" y="20"/>
                      <a:pt x="26" y="16"/>
                      <a:pt x="25" y="12"/>
                    </a:cubicBezTo>
                    <a:cubicBezTo>
                      <a:pt x="23" y="8"/>
                      <a:pt x="24" y="6"/>
                      <a:pt x="24" y="6"/>
                    </a:cubicBezTo>
                    <a:cubicBezTo>
                      <a:pt x="24" y="6"/>
                      <a:pt x="22" y="5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ubicBezTo>
                      <a:pt x="19" y="6"/>
                      <a:pt x="18" y="9"/>
                      <a:pt x="18" y="9"/>
                    </a:cubicBezTo>
                    <a:cubicBezTo>
                      <a:pt x="18" y="9"/>
                      <a:pt x="14" y="2"/>
                      <a:pt x="8" y="1"/>
                    </a:cubicBezTo>
                    <a:cubicBezTo>
                      <a:pt x="1" y="0"/>
                      <a:pt x="0" y="4"/>
                      <a:pt x="0" y="7"/>
                    </a:cubicBezTo>
                    <a:cubicBezTo>
                      <a:pt x="1" y="9"/>
                      <a:pt x="4" y="10"/>
                      <a:pt x="6" y="8"/>
                    </a:cubicBezTo>
                    <a:cubicBezTo>
                      <a:pt x="7" y="7"/>
                      <a:pt x="5" y="5"/>
                      <a:pt x="4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2" y="4"/>
                      <a:pt x="4" y="4"/>
                    </a:cubicBezTo>
                    <a:cubicBezTo>
                      <a:pt x="5" y="3"/>
                      <a:pt x="8" y="4"/>
                      <a:pt x="7" y="7"/>
                    </a:cubicBezTo>
                    <a:cubicBezTo>
                      <a:pt x="7" y="11"/>
                      <a:pt x="3" y="15"/>
                      <a:pt x="8" y="22"/>
                    </a:cubicBezTo>
                    <a:cubicBezTo>
                      <a:pt x="11" y="25"/>
                      <a:pt x="13" y="27"/>
                      <a:pt x="14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29"/>
                      <a:pt x="18" y="28"/>
                      <a:pt x="17" y="26"/>
                    </a:cubicBezTo>
                    <a:cubicBezTo>
                      <a:pt x="14" y="18"/>
                      <a:pt x="14" y="17"/>
                      <a:pt x="16" y="16"/>
                    </a:cubicBezTo>
                    <a:cubicBezTo>
                      <a:pt x="17" y="15"/>
                      <a:pt x="20" y="21"/>
                      <a:pt x="20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8"/>
                      <a:pt x="27" y="26"/>
                      <a:pt x="27" y="25"/>
                    </a:cubicBezTo>
                    <a:cubicBezTo>
                      <a:pt x="27" y="21"/>
                      <a:pt x="25" y="20"/>
                      <a:pt x="25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486"/>
              <p:cNvSpPr/>
              <p:nvPr/>
            </p:nvSpPr>
            <p:spPr bwMode="auto">
              <a:xfrm>
                <a:off x="748" y="2057"/>
                <a:ext cx="67" cy="71"/>
              </a:xfrm>
              <a:custGeom>
                <a:avLst/>
                <a:gdLst>
                  <a:gd name="T0" fmla="*/ 11 w 28"/>
                  <a:gd name="T1" fmla="*/ 16 h 30"/>
                  <a:gd name="T2" fmla="*/ 10 w 28"/>
                  <a:gd name="T3" fmla="*/ 26 h 30"/>
                  <a:gd name="T4" fmla="*/ 9 w 28"/>
                  <a:gd name="T5" fmla="*/ 30 h 30"/>
                  <a:gd name="T6" fmla="*/ 13 w 28"/>
                  <a:gd name="T7" fmla="*/ 30 h 30"/>
                  <a:gd name="T8" fmla="*/ 19 w 28"/>
                  <a:gd name="T9" fmla="*/ 22 h 30"/>
                  <a:gd name="T10" fmla="*/ 20 w 28"/>
                  <a:gd name="T11" fmla="*/ 7 h 30"/>
                  <a:gd name="T12" fmla="*/ 24 w 28"/>
                  <a:gd name="T13" fmla="*/ 4 h 30"/>
                  <a:gd name="T14" fmla="*/ 25 w 28"/>
                  <a:gd name="T15" fmla="*/ 5 h 30"/>
                  <a:gd name="T16" fmla="*/ 23 w 28"/>
                  <a:gd name="T17" fmla="*/ 4 h 30"/>
                  <a:gd name="T18" fmla="*/ 22 w 28"/>
                  <a:gd name="T19" fmla="*/ 8 h 30"/>
                  <a:gd name="T20" fmla="*/ 27 w 28"/>
                  <a:gd name="T21" fmla="*/ 7 h 30"/>
                  <a:gd name="T22" fmla="*/ 20 w 28"/>
                  <a:gd name="T23" fmla="*/ 1 h 30"/>
                  <a:gd name="T24" fmla="*/ 10 w 28"/>
                  <a:gd name="T25" fmla="*/ 9 h 30"/>
                  <a:gd name="T26" fmla="*/ 8 w 28"/>
                  <a:gd name="T27" fmla="*/ 7 h 30"/>
                  <a:gd name="T28" fmla="*/ 6 w 28"/>
                  <a:gd name="T29" fmla="*/ 6 h 30"/>
                  <a:gd name="T30" fmla="*/ 3 w 28"/>
                  <a:gd name="T31" fmla="*/ 6 h 30"/>
                  <a:gd name="T32" fmla="*/ 2 w 28"/>
                  <a:gd name="T33" fmla="*/ 12 h 30"/>
                  <a:gd name="T34" fmla="*/ 2 w 28"/>
                  <a:gd name="T35" fmla="*/ 20 h 30"/>
                  <a:gd name="T36" fmla="*/ 0 w 28"/>
                  <a:gd name="T37" fmla="*/ 25 h 30"/>
                  <a:gd name="T38" fmla="*/ 2 w 28"/>
                  <a:gd name="T39" fmla="*/ 30 h 30"/>
                  <a:gd name="T40" fmla="*/ 7 w 28"/>
                  <a:gd name="T41" fmla="*/ 30 h 30"/>
                  <a:gd name="T42" fmla="*/ 11 w 28"/>
                  <a:gd name="T43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30">
                    <a:moveTo>
                      <a:pt x="11" y="16"/>
                    </a:moveTo>
                    <a:cubicBezTo>
                      <a:pt x="13" y="17"/>
                      <a:pt x="13" y="18"/>
                      <a:pt x="10" y="26"/>
                    </a:cubicBezTo>
                    <a:cubicBezTo>
                      <a:pt x="9" y="28"/>
                      <a:pt x="9" y="29"/>
                      <a:pt x="9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27"/>
                      <a:pt x="16" y="25"/>
                      <a:pt x="19" y="22"/>
                    </a:cubicBezTo>
                    <a:cubicBezTo>
                      <a:pt x="24" y="15"/>
                      <a:pt x="21" y="11"/>
                      <a:pt x="20" y="7"/>
                    </a:cubicBezTo>
                    <a:cubicBezTo>
                      <a:pt x="20" y="4"/>
                      <a:pt x="22" y="3"/>
                      <a:pt x="24" y="4"/>
                    </a:cubicBezTo>
                    <a:cubicBezTo>
                      <a:pt x="25" y="4"/>
                      <a:pt x="25" y="5"/>
                      <a:pt x="25" y="5"/>
                    </a:cubicBezTo>
                    <a:cubicBezTo>
                      <a:pt x="25" y="5"/>
                      <a:pt x="24" y="4"/>
                      <a:pt x="23" y="4"/>
                    </a:cubicBezTo>
                    <a:cubicBezTo>
                      <a:pt x="22" y="5"/>
                      <a:pt x="21" y="7"/>
                      <a:pt x="22" y="8"/>
                    </a:cubicBezTo>
                    <a:cubicBezTo>
                      <a:pt x="23" y="10"/>
                      <a:pt x="26" y="9"/>
                      <a:pt x="27" y="7"/>
                    </a:cubicBezTo>
                    <a:cubicBezTo>
                      <a:pt x="28" y="4"/>
                      <a:pt x="26" y="0"/>
                      <a:pt x="20" y="1"/>
                    </a:cubicBezTo>
                    <a:cubicBezTo>
                      <a:pt x="13" y="2"/>
                      <a:pt x="10" y="9"/>
                      <a:pt x="10" y="9"/>
                    </a:cubicBezTo>
                    <a:cubicBezTo>
                      <a:pt x="10" y="9"/>
                      <a:pt x="8" y="6"/>
                      <a:pt x="8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6"/>
                      <a:pt x="3" y="6"/>
                    </a:cubicBezTo>
                    <a:cubicBezTo>
                      <a:pt x="3" y="6"/>
                      <a:pt x="4" y="8"/>
                      <a:pt x="2" y="12"/>
                    </a:cubicBezTo>
                    <a:cubicBezTo>
                      <a:pt x="1" y="16"/>
                      <a:pt x="2" y="20"/>
                      <a:pt x="2" y="20"/>
                    </a:cubicBezTo>
                    <a:cubicBezTo>
                      <a:pt x="2" y="20"/>
                      <a:pt x="0" y="21"/>
                      <a:pt x="0" y="25"/>
                    </a:cubicBezTo>
                    <a:cubicBezTo>
                      <a:pt x="0" y="26"/>
                      <a:pt x="1" y="28"/>
                      <a:pt x="2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21"/>
                      <a:pt x="10" y="15"/>
                      <a:pt x="11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Oval 487"/>
              <p:cNvSpPr>
                <a:spLocks noChangeArrowheads="1"/>
              </p:cNvSpPr>
              <p:nvPr/>
            </p:nvSpPr>
            <p:spPr bwMode="auto">
              <a:xfrm>
                <a:off x="810" y="210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488"/>
              <p:cNvSpPr>
                <a:spLocks noEditPoints="1"/>
              </p:cNvSpPr>
              <p:nvPr/>
            </p:nvSpPr>
            <p:spPr bwMode="auto">
              <a:xfrm>
                <a:off x="501" y="1830"/>
                <a:ext cx="311" cy="298"/>
              </a:xfrm>
              <a:custGeom>
                <a:avLst/>
                <a:gdLst>
                  <a:gd name="T0" fmla="*/ 64 w 131"/>
                  <a:gd name="T1" fmla="*/ 115 h 126"/>
                  <a:gd name="T2" fmla="*/ 29 w 131"/>
                  <a:gd name="T3" fmla="*/ 108 h 126"/>
                  <a:gd name="T4" fmla="*/ 29 w 131"/>
                  <a:gd name="T5" fmla="*/ 103 h 126"/>
                  <a:gd name="T6" fmla="*/ 56 w 131"/>
                  <a:gd name="T7" fmla="*/ 97 h 126"/>
                  <a:gd name="T8" fmla="*/ 52 w 131"/>
                  <a:gd name="T9" fmla="*/ 108 h 126"/>
                  <a:gd name="T10" fmla="*/ 32 w 131"/>
                  <a:gd name="T11" fmla="*/ 82 h 126"/>
                  <a:gd name="T12" fmla="*/ 35 w 131"/>
                  <a:gd name="T13" fmla="*/ 89 h 126"/>
                  <a:gd name="T14" fmla="*/ 44 w 131"/>
                  <a:gd name="T15" fmla="*/ 99 h 126"/>
                  <a:gd name="T16" fmla="*/ 53 w 131"/>
                  <a:gd name="T17" fmla="*/ 83 h 126"/>
                  <a:gd name="T18" fmla="*/ 54 w 131"/>
                  <a:gd name="T19" fmla="*/ 79 h 126"/>
                  <a:gd name="T20" fmla="*/ 76 w 131"/>
                  <a:gd name="T21" fmla="*/ 51 h 126"/>
                  <a:gd name="T22" fmla="*/ 60 w 131"/>
                  <a:gd name="T23" fmla="*/ 80 h 126"/>
                  <a:gd name="T24" fmla="*/ 67 w 131"/>
                  <a:gd name="T25" fmla="*/ 76 h 126"/>
                  <a:gd name="T26" fmla="*/ 74 w 131"/>
                  <a:gd name="T27" fmla="*/ 73 h 126"/>
                  <a:gd name="T28" fmla="*/ 107 w 131"/>
                  <a:gd name="T29" fmla="*/ 64 h 126"/>
                  <a:gd name="T30" fmla="*/ 97 w 131"/>
                  <a:gd name="T31" fmla="*/ 77 h 126"/>
                  <a:gd name="T32" fmla="*/ 89 w 131"/>
                  <a:gd name="T33" fmla="*/ 73 h 126"/>
                  <a:gd name="T34" fmla="*/ 114 w 131"/>
                  <a:gd name="T35" fmla="*/ 82 h 126"/>
                  <a:gd name="T36" fmla="*/ 127 w 131"/>
                  <a:gd name="T37" fmla="*/ 64 h 126"/>
                  <a:gd name="T38" fmla="*/ 120 w 131"/>
                  <a:gd name="T39" fmla="*/ 64 h 126"/>
                  <a:gd name="T40" fmla="*/ 130 w 131"/>
                  <a:gd name="T41" fmla="*/ 47 h 126"/>
                  <a:gd name="T42" fmla="*/ 121 w 131"/>
                  <a:gd name="T43" fmla="*/ 52 h 126"/>
                  <a:gd name="T44" fmla="*/ 126 w 131"/>
                  <a:gd name="T45" fmla="*/ 44 h 126"/>
                  <a:gd name="T46" fmla="*/ 121 w 131"/>
                  <a:gd name="T47" fmla="*/ 39 h 126"/>
                  <a:gd name="T48" fmla="*/ 119 w 131"/>
                  <a:gd name="T49" fmla="*/ 22 h 126"/>
                  <a:gd name="T50" fmla="*/ 80 w 131"/>
                  <a:gd name="T51" fmla="*/ 9 h 126"/>
                  <a:gd name="T52" fmla="*/ 94 w 131"/>
                  <a:gd name="T53" fmla="*/ 6 h 126"/>
                  <a:gd name="T54" fmla="*/ 120 w 131"/>
                  <a:gd name="T55" fmla="*/ 40 h 126"/>
                  <a:gd name="T56" fmla="*/ 115 w 131"/>
                  <a:gd name="T57" fmla="*/ 36 h 126"/>
                  <a:gd name="T58" fmla="*/ 103 w 131"/>
                  <a:gd name="T59" fmla="*/ 27 h 126"/>
                  <a:gd name="T60" fmla="*/ 100 w 131"/>
                  <a:gd name="T61" fmla="*/ 25 h 126"/>
                  <a:gd name="T62" fmla="*/ 97 w 131"/>
                  <a:gd name="T63" fmla="*/ 50 h 126"/>
                  <a:gd name="T64" fmla="*/ 74 w 131"/>
                  <a:gd name="T65" fmla="*/ 39 h 126"/>
                  <a:gd name="T66" fmla="*/ 55 w 131"/>
                  <a:gd name="T67" fmla="*/ 36 h 126"/>
                  <a:gd name="T68" fmla="*/ 47 w 131"/>
                  <a:gd name="T69" fmla="*/ 36 h 126"/>
                  <a:gd name="T70" fmla="*/ 30 w 131"/>
                  <a:gd name="T71" fmla="*/ 41 h 126"/>
                  <a:gd name="T72" fmla="*/ 45 w 131"/>
                  <a:gd name="T73" fmla="*/ 49 h 126"/>
                  <a:gd name="T74" fmla="*/ 31 w 131"/>
                  <a:gd name="T75" fmla="*/ 54 h 126"/>
                  <a:gd name="T76" fmla="*/ 19 w 131"/>
                  <a:gd name="T77" fmla="*/ 49 h 126"/>
                  <a:gd name="T78" fmla="*/ 15 w 131"/>
                  <a:gd name="T79" fmla="*/ 52 h 126"/>
                  <a:gd name="T80" fmla="*/ 4 w 131"/>
                  <a:gd name="T81" fmla="*/ 58 h 126"/>
                  <a:gd name="T82" fmla="*/ 15 w 131"/>
                  <a:gd name="T83" fmla="*/ 73 h 126"/>
                  <a:gd name="T84" fmla="*/ 8 w 131"/>
                  <a:gd name="T85" fmla="*/ 79 h 126"/>
                  <a:gd name="T86" fmla="*/ 4 w 131"/>
                  <a:gd name="T87" fmla="*/ 89 h 126"/>
                  <a:gd name="T88" fmla="*/ 8 w 131"/>
                  <a:gd name="T89" fmla="*/ 107 h 126"/>
                  <a:gd name="T90" fmla="*/ 16 w 131"/>
                  <a:gd name="T91" fmla="*/ 96 h 126"/>
                  <a:gd name="T92" fmla="*/ 15 w 131"/>
                  <a:gd name="T93" fmla="*/ 114 h 126"/>
                  <a:gd name="T94" fmla="*/ 71 w 131"/>
                  <a:gd name="T95" fmla="*/ 126 h 126"/>
                  <a:gd name="T96" fmla="*/ 106 w 131"/>
                  <a:gd name="T97" fmla="*/ 44 h 126"/>
                  <a:gd name="T98" fmla="*/ 116 w 131"/>
                  <a:gd name="T99" fmla="*/ 70 h 126"/>
                  <a:gd name="T100" fmla="*/ 106 w 131"/>
                  <a:gd name="T101" fmla="*/ 4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71" y="126"/>
                    </a:move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18"/>
                      <a:pt x="16" y="122"/>
                      <a:pt x="17" y="126"/>
                    </a:cubicBezTo>
                    <a:cubicBezTo>
                      <a:pt x="71" y="126"/>
                      <a:pt x="71" y="126"/>
                      <a:pt x="71" y="126"/>
                    </a:cubicBezTo>
                    <a:cubicBezTo>
                      <a:pt x="71" y="126"/>
                      <a:pt x="71" y="126"/>
                      <a:pt x="71" y="126"/>
                    </a:cubicBezTo>
                    <a:close/>
                    <a:moveTo>
                      <a:pt x="106" y="44"/>
                    </a:move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489"/>
              <p:cNvSpPr/>
              <p:nvPr/>
            </p:nvSpPr>
            <p:spPr bwMode="auto">
              <a:xfrm>
                <a:off x="658" y="2076"/>
                <a:ext cx="57" cy="52"/>
              </a:xfrm>
              <a:custGeom>
                <a:avLst/>
                <a:gdLst>
                  <a:gd name="T0" fmla="*/ 7 w 24"/>
                  <a:gd name="T1" fmla="*/ 4 h 22"/>
                  <a:gd name="T2" fmla="*/ 6 w 24"/>
                  <a:gd name="T3" fmla="*/ 15 h 22"/>
                  <a:gd name="T4" fmla="*/ 11 w 24"/>
                  <a:gd name="T5" fmla="*/ 13 h 22"/>
                  <a:gd name="T6" fmla="*/ 13 w 24"/>
                  <a:gd name="T7" fmla="*/ 15 h 22"/>
                  <a:gd name="T8" fmla="*/ 9 w 24"/>
                  <a:gd name="T9" fmla="*/ 22 h 22"/>
                  <a:gd name="T10" fmla="*/ 20 w 24"/>
                  <a:gd name="T11" fmla="*/ 22 h 22"/>
                  <a:gd name="T12" fmla="*/ 7 w 24"/>
                  <a:gd name="T13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2">
                    <a:moveTo>
                      <a:pt x="7" y="4"/>
                    </a:moveTo>
                    <a:cubicBezTo>
                      <a:pt x="0" y="7"/>
                      <a:pt x="2" y="14"/>
                      <a:pt x="6" y="15"/>
                    </a:cubicBezTo>
                    <a:cubicBezTo>
                      <a:pt x="9" y="16"/>
                      <a:pt x="11" y="13"/>
                      <a:pt x="11" y="13"/>
                    </a:cubicBezTo>
                    <a:cubicBezTo>
                      <a:pt x="11" y="13"/>
                      <a:pt x="12" y="14"/>
                      <a:pt x="13" y="15"/>
                    </a:cubicBezTo>
                    <a:cubicBezTo>
                      <a:pt x="13" y="16"/>
                      <a:pt x="12" y="21"/>
                      <a:pt x="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4" y="10"/>
                      <a:pt x="14" y="0"/>
                      <a:pt x="7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490"/>
              <p:cNvSpPr/>
              <p:nvPr/>
            </p:nvSpPr>
            <p:spPr bwMode="auto">
              <a:xfrm>
                <a:off x="755" y="181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491"/>
              <p:cNvSpPr/>
              <p:nvPr/>
            </p:nvSpPr>
            <p:spPr bwMode="auto">
              <a:xfrm>
                <a:off x="717" y="1847"/>
                <a:ext cx="62" cy="63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492"/>
              <p:cNvSpPr/>
              <p:nvPr/>
            </p:nvSpPr>
            <p:spPr bwMode="auto">
              <a:xfrm>
                <a:off x="646" y="184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493"/>
              <p:cNvSpPr/>
              <p:nvPr/>
            </p:nvSpPr>
            <p:spPr bwMode="auto">
              <a:xfrm>
                <a:off x="696" y="185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494"/>
              <p:cNvSpPr/>
              <p:nvPr/>
            </p:nvSpPr>
            <p:spPr bwMode="auto">
              <a:xfrm>
                <a:off x="625" y="183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495"/>
              <p:cNvSpPr/>
              <p:nvPr/>
            </p:nvSpPr>
            <p:spPr bwMode="auto">
              <a:xfrm>
                <a:off x="627" y="186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496"/>
              <p:cNvSpPr/>
              <p:nvPr/>
            </p:nvSpPr>
            <p:spPr bwMode="auto">
              <a:xfrm>
                <a:off x="656" y="1896"/>
                <a:ext cx="47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497"/>
              <p:cNvSpPr/>
              <p:nvPr/>
            </p:nvSpPr>
            <p:spPr bwMode="auto">
              <a:xfrm>
                <a:off x="746" y="17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498"/>
              <p:cNvSpPr/>
              <p:nvPr/>
            </p:nvSpPr>
            <p:spPr bwMode="auto">
              <a:xfrm>
                <a:off x="729" y="175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499"/>
              <p:cNvSpPr/>
              <p:nvPr/>
            </p:nvSpPr>
            <p:spPr bwMode="auto">
              <a:xfrm>
                <a:off x="739" y="18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500"/>
              <p:cNvSpPr/>
              <p:nvPr/>
            </p:nvSpPr>
            <p:spPr bwMode="auto">
              <a:xfrm>
                <a:off x="644" y="201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501"/>
              <p:cNvSpPr/>
              <p:nvPr/>
            </p:nvSpPr>
            <p:spPr bwMode="auto">
              <a:xfrm>
                <a:off x="708" y="174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502"/>
              <p:cNvSpPr/>
              <p:nvPr/>
            </p:nvSpPr>
            <p:spPr bwMode="auto">
              <a:xfrm>
                <a:off x="912" y="2076"/>
                <a:ext cx="54" cy="52"/>
              </a:xfrm>
              <a:custGeom>
                <a:avLst/>
                <a:gdLst>
                  <a:gd name="T0" fmla="*/ 11 w 23"/>
                  <a:gd name="T1" fmla="*/ 15 h 22"/>
                  <a:gd name="T2" fmla="*/ 12 w 23"/>
                  <a:gd name="T3" fmla="*/ 13 h 22"/>
                  <a:gd name="T4" fmla="*/ 17 w 23"/>
                  <a:gd name="T5" fmla="*/ 15 h 22"/>
                  <a:gd name="T6" fmla="*/ 16 w 23"/>
                  <a:gd name="T7" fmla="*/ 4 h 22"/>
                  <a:gd name="T8" fmla="*/ 3 w 23"/>
                  <a:gd name="T9" fmla="*/ 22 h 22"/>
                  <a:gd name="T10" fmla="*/ 15 w 23"/>
                  <a:gd name="T11" fmla="*/ 22 h 22"/>
                  <a:gd name="T12" fmla="*/ 11 w 23"/>
                  <a:gd name="T13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2">
                    <a:moveTo>
                      <a:pt x="11" y="15"/>
                    </a:moveTo>
                    <a:cubicBezTo>
                      <a:pt x="11" y="14"/>
                      <a:pt x="12" y="13"/>
                      <a:pt x="12" y="13"/>
                    </a:cubicBezTo>
                    <a:cubicBezTo>
                      <a:pt x="12" y="13"/>
                      <a:pt x="14" y="16"/>
                      <a:pt x="17" y="15"/>
                    </a:cubicBezTo>
                    <a:cubicBezTo>
                      <a:pt x="21" y="14"/>
                      <a:pt x="23" y="7"/>
                      <a:pt x="16" y="4"/>
                    </a:cubicBezTo>
                    <a:cubicBezTo>
                      <a:pt x="10" y="0"/>
                      <a:pt x="0" y="10"/>
                      <a:pt x="3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1" y="21"/>
                      <a:pt x="10" y="16"/>
                      <a:pt x="11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503"/>
              <p:cNvSpPr>
                <a:spLocks noEditPoints="1"/>
              </p:cNvSpPr>
              <p:nvPr/>
            </p:nvSpPr>
            <p:spPr bwMode="auto">
              <a:xfrm>
                <a:off x="812" y="1830"/>
                <a:ext cx="311" cy="298"/>
              </a:xfrm>
              <a:custGeom>
                <a:avLst/>
                <a:gdLst>
                  <a:gd name="T0" fmla="*/ 115 w 131"/>
                  <a:gd name="T1" fmla="*/ 96 h 126"/>
                  <a:gd name="T2" fmla="*/ 123 w 131"/>
                  <a:gd name="T3" fmla="*/ 107 h 126"/>
                  <a:gd name="T4" fmla="*/ 127 w 131"/>
                  <a:gd name="T5" fmla="*/ 89 h 126"/>
                  <a:gd name="T6" fmla="*/ 124 w 131"/>
                  <a:gd name="T7" fmla="*/ 79 h 126"/>
                  <a:gd name="T8" fmla="*/ 116 w 131"/>
                  <a:gd name="T9" fmla="*/ 73 h 126"/>
                  <a:gd name="T10" fmla="*/ 127 w 131"/>
                  <a:gd name="T11" fmla="*/ 58 h 126"/>
                  <a:gd name="T12" fmla="*/ 116 w 131"/>
                  <a:gd name="T13" fmla="*/ 52 h 126"/>
                  <a:gd name="T14" fmla="*/ 112 w 131"/>
                  <a:gd name="T15" fmla="*/ 49 h 126"/>
                  <a:gd name="T16" fmla="*/ 101 w 131"/>
                  <a:gd name="T17" fmla="*/ 54 h 126"/>
                  <a:gd name="T18" fmla="*/ 86 w 131"/>
                  <a:gd name="T19" fmla="*/ 49 h 126"/>
                  <a:gd name="T20" fmla="*/ 102 w 131"/>
                  <a:gd name="T21" fmla="*/ 41 h 126"/>
                  <a:gd name="T22" fmla="*/ 84 w 131"/>
                  <a:gd name="T23" fmla="*/ 36 h 126"/>
                  <a:gd name="T24" fmla="*/ 77 w 131"/>
                  <a:gd name="T25" fmla="*/ 36 h 126"/>
                  <a:gd name="T26" fmla="*/ 57 w 131"/>
                  <a:gd name="T27" fmla="*/ 39 h 126"/>
                  <a:gd name="T28" fmla="*/ 34 w 131"/>
                  <a:gd name="T29" fmla="*/ 50 h 126"/>
                  <a:gd name="T30" fmla="*/ 31 w 131"/>
                  <a:gd name="T31" fmla="*/ 25 h 126"/>
                  <a:gd name="T32" fmla="*/ 28 w 131"/>
                  <a:gd name="T33" fmla="*/ 27 h 126"/>
                  <a:gd name="T34" fmla="*/ 17 w 131"/>
                  <a:gd name="T35" fmla="*/ 36 h 126"/>
                  <a:gd name="T36" fmla="*/ 12 w 131"/>
                  <a:gd name="T37" fmla="*/ 40 h 126"/>
                  <a:gd name="T38" fmla="*/ 37 w 131"/>
                  <a:gd name="T39" fmla="*/ 6 h 126"/>
                  <a:gd name="T40" fmla="*/ 51 w 131"/>
                  <a:gd name="T41" fmla="*/ 9 h 126"/>
                  <a:gd name="T42" fmla="*/ 13 w 131"/>
                  <a:gd name="T43" fmla="*/ 22 h 126"/>
                  <a:gd name="T44" fmla="*/ 10 w 131"/>
                  <a:gd name="T45" fmla="*/ 39 h 126"/>
                  <a:gd name="T46" fmla="*/ 5 w 131"/>
                  <a:gd name="T47" fmla="*/ 44 h 126"/>
                  <a:gd name="T48" fmla="*/ 10 w 131"/>
                  <a:gd name="T49" fmla="*/ 52 h 126"/>
                  <a:gd name="T50" fmla="*/ 2 w 131"/>
                  <a:gd name="T51" fmla="*/ 47 h 126"/>
                  <a:gd name="T52" fmla="*/ 11 w 131"/>
                  <a:gd name="T53" fmla="*/ 64 h 126"/>
                  <a:gd name="T54" fmla="*/ 5 w 131"/>
                  <a:gd name="T55" fmla="*/ 64 h 126"/>
                  <a:gd name="T56" fmla="*/ 17 w 131"/>
                  <a:gd name="T57" fmla="*/ 82 h 126"/>
                  <a:gd name="T58" fmla="*/ 42 w 131"/>
                  <a:gd name="T59" fmla="*/ 73 h 126"/>
                  <a:gd name="T60" fmla="*/ 34 w 131"/>
                  <a:gd name="T61" fmla="*/ 77 h 126"/>
                  <a:gd name="T62" fmla="*/ 24 w 131"/>
                  <a:gd name="T63" fmla="*/ 64 h 126"/>
                  <a:gd name="T64" fmla="*/ 57 w 131"/>
                  <a:gd name="T65" fmla="*/ 73 h 126"/>
                  <a:gd name="T66" fmla="*/ 64 w 131"/>
                  <a:gd name="T67" fmla="*/ 76 h 126"/>
                  <a:gd name="T68" fmla="*/ 71 w 131"/>
                  <a:gd name="T69" fmla="*/ 80 h 126"/>
                  <a:gd name="T70" fmla="*/ 56 w 131"/>
                  <a:gd name="T71" fmla="*/ 51 h 126"/>
                  <a:gd name="T72" fmla="*/ 77 w 131"/>
                  <a:gd name="T73" fmla="*/ 79 h 126"/>
                  <a:gd name="T74" fmla="*/ 79 w 131"/>
                  <a:gd name="T75" fmla="*/ 83 h 126"/>
                  <a:gd name="T76" fmla="*/ 87 w 131"/>
                  <a:gd name="T77" fmla="*/ 99 h 126"/>
                  <a:gd name="T78" fmla="*/ 97 w 131"/>
                  <a:gd name="T79" fmla="*/ 89 h 126"/>
                  <a:gd name="T80" fmla="*/ 99 w 131"/>
                  <a:gd name="T81" fmla="*/ 82 h 126"/>
                  <a:gd name="T82" fmla="*/ 79 w 131"/>
                  <a:gd name="T83" fmla="*/ 108 h 126"/>
                  <a:gd name="T84" fmla="*/ 76 w 131"/>
                  <a:gd name="T85" fmla="*/ 97 h 126"/>
                  <a:gd name="T86" fmla="*/ 103 w 131"/>
                  <a:gd name="T87" fmla="*/ 103 h 126"/>
                  <a:gd name="T88" fmla="*/ 102 w 131"/>
                  <a:gd name="T89" fmla="*/ 108 h 126"/>
                  <a:gd name="T90" fmla="*/ 67 w 131"/>
                  <a:gd name="T91" fmla="*/ 115 h 126"/>
                  <a:gd name="T92" fmla="*/ 60 w 131"/>
                  <a:gd name="T93" fmla="*/ 126 h 126"/>
                  <a:gd name="T94" fmla="*/ 116 w 131"/>
                  <a:gd name="T95" fmla="*/ 114 h 126"/>
                  <a:gd name="T96" fmla="*/ 22 w 131"/>
                  <a:gd name="T97" fmla="*/ 56 h 126"/>
                  <a:gd name="T98" fmla="*/ 14 w 131"/>
                  <a:gd name="T99" fmla="*/ 53 h 126"/>
                  <a:gd name="T100" fmla="*/ 22 w 131"/>
                  <a:gd name="T101" fmla="*/ 5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112" y="88"/>
                    </a:move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60" y="126"/>
                      <a:pt x="60" y="126"/>
                      <a:pt x="60" y="126"/>
                    </a:cubicBezTo>
                    <a:cubicBezTo>
                      <a:pt x="114" y="126"/>
                      <a:pt x="114" y="126"/>
                      <a:pt x="114" y="126"/>
                    </a:cubicBezTo>
                    <a:cubicBezTo>
                      <a:pt x="116" y="122"/>
                      <a:pt x="116" y="118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504"/>
              <p:cNvSpPr/>
              <p:nvPr/>
            </p:nvSpPr>
            <p:spPr bwMode="auto">
              <a:xfrm>
                <a:off x="829" y="181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505"/>
              <p:cNvSpPr/>
              <p:nvPr/>
            </p:nvSpPr>
            <p:spPr bwMode="auto">
              <a:xfrm>
                <a:off x="845" y="1847"/>
                <a:ext cx="64" cy="63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506"/>
              <p:cNvSpPr/>
              <p:nvPr/>
            </p:nvSpPr>
            <p:spPr bwMode="auto">
              <a:xfrm>
                <a:off x="926" y="1847"/>
                <a:ext cx="55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507"/>
              <p:cNvSpPr/>
              <p:nvPr/>
            </p:nvSpPr>
            <p:spPr bwMode="auto">
              <a:xfrm>
                <a:off x="900" y="185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508"/>
              <p:cNvSpPr/>
              <p:nvPr/>
            </p:nvSpPr>
            <p:spPr bwMode="auto">
              <a:xfrm>
                <a:off x="940" y="183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509"/>
              <p:cNvSpPr/>
              <p:nvPr/>
            </p:nvSpPr>
            <p:spPr bwMode="auto">
              <a:xfrm>
                <a:off x="964" y="186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510"/>
              <p:cNvSpPr/>
              <p:nvPr/>
            </p:nvSpPr>
            <p:spPr bwMode="auto">
              <a:xfrm>
                <a:off x="921" y="189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511"/>
              <p:cNvSpPr/>
              <p:nvPr/>
            </p:nvSpPr>
            <p:spPr bwMode="auto">
              <a:xfrm>
                <a:off x="879" y="17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512"/>
              <p:cNvSpPr/>
              <p:nvPr/>
            </p:nvSpPr>
            <p:spPr bwMode="auto">
              <a:xfrm>
                <a:off x="822" y="175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513"/>
              <p:cNvSpPr/>
              <p:nvPr/>
            </p:nvSpPr>
            <p:spPr bwMode="auto">
              <a:xfrm>
                <a:off x="886" y="18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514"/>
              <p:cNvSpPr/>
              <p:nvPr/>
            </p:nvSpPr>
            <p:spPr bwMode="auto">
              <a:xfrm>
                <a:off x="981" y="201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515"/>
              <p:cNvSpPr/>
              <p:nvPr/>
            </p:nvSpPr>
            <p:spPr bwMode="auto">
              <a:xfrm>
                <a:off x="876" y="174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516"/>
              <p:cNvSpPr>
                <a:spLocks noEditPoints="1"/>
              </p:cNvSpPr>
              <p:nvPr/>
            </p:nvSpPr>
            <p:spPr bwMode="auto">
              <a:xfrm>
                <a:off x="774" y="166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517"/>
              <p:cNvSpPr/>
              <p:nvPr/>
            </p:nvSpPr>
            <p:spPr bwMode="auto">
              <a:xfrm>
                <a:off x="1306" y="33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518"/>
              <p:cNvSpPr/>
              <p:nvPr/>
            </p:nvSpPr>
            <p:spPr bwMode="auto">
              <a:xfrm>
                <a:off x="1303" y="29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Oval 519"/>
              <p:cNvSpPr>
                <a:spLocks noChangeArrowheads="1"/>
              </p:cNvSpPr>
              <p:nvPr/>
            </p:nvSpPr>
            <p:spPr bwMode="auto">
              <a:xfrm>
                <a:off x="1311" y="309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Oval 520"/>
              <p:cNvSpPr>
                <a:spLocks noChangeArrowheads="1"/>
              </p:cNvSpPr>
              <p:nvPr/>
            </p:nvSpPr>
            <p:spPr bwMode="auto">
              <a:xfrm>
                <a:off x="1311" y="31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Oval 521"/>
              <p:cNvSpPr>
                <a:spLocks noChangeArrowheads="1"/>
              </p:cNvSpPr>
              <p:nvPr/>
            </p:nvSpPr>
            <p:spPr bwMode="auto">
              <a:xfrm>
                <a:off x="1311" y="32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522"/>
              <p:cNvSpPr>
                <a:spLocks noEditPoints="1"/>
              </p:cNvSpPr>
              <p:nvPr/>
            </p:nvSpPr>
            <p:spPr bwMode="auto">
              <a:xfrm>
                <a:off x="1208" y="278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Oval 523"/>
              <p:cNvSpPr>
                <a:spLocks noChangeArrowheads="1"/>
              </p:cNvSpPr>
              <p:nvPr/>
            </p:nvSpPr>
            <p:spPr bwMode="auto">
              <a:xfrm>
                <a:off x="1311" y="32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524"/>
              <p:cNvSpPr>
                <a:spLocks noEditPoints="1"/>
              </p:cNvSpPr>
              <p:nvPr/>
            </p:nvSpPr>
            <p:spPr bwMode="auto">
              <a:xfrm>
                <a:off x="1002" y="51"/>
                <a:ext cx="311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525"/>
              <p:cNvSpPr/>
              <p:nvPr/>
            </p:nvSpPr>
            <p:spPr bwMode="auto">
              <a:xfrm>
                <a:off x="1256" y="39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526"/>
              <p:cNvSpPr/>
              <p:nvPr/>
            </p:nvSpPr>
            <p:spPr bwMode="auto">
              <a:xfrm>
                <a:off x="1218" y="6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527"/>
              <p:cNvSpPr/>
              <p:nvPr/>
            </p:nvSpPr>
            <p:spPr bwMode="auto">
              <a:xfrm>
                <a:off x="1147" y="6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528"/>
              <p:cNvSpPr/>
              <p:nvPr/>
            </p:nvSpPr>
            <p:spPr bwMode="auto">
              <a:xfrm>
                <a:off x="1197" y="79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529"/>
              <p:cNvSpPr/>
              <p:nvPr/>
            </p:nvSpPr>
            <p:spPr bwMode="auto">
              <a:xfrm>
                <a:off x="1125" y="51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530"/>
              <p:cNvSpPr/>
              <p:nvPr/>
            </p:nvSpPr>
            <p:spPr bwMode="auto">
              <a:xfrm>
                <a:off x="1128" y="84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531"/>
              <p:cNvSpPr/>
              <p:nvPr/>
            </p:nvSpPr>
            <p:spPr bwMode="auto">
              <a:xfrm>
                <a:off x="1156" y="11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532"/>
              <p:cNvSpPr/>
              <p:nvPr/>
            </p:nvSpPr>
            <p:spPr bwMode="auto">
              <a:xfrm>
                <a:off x="1230" y="-1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533"/>
              <p:cNvSpPr/>
              <p:nvPr/>
            </p:nvSpPr>
            <p:spPr bwMode="auto">
              <a:xfrm>
                <a:off x="1239" y="10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534"/>
              <p:cNvSpPr/>
              <p:nvPr/>
            </p:nvSpPr>
            <p:spPr bwMode="auto">
              <a:xfrm>
                <a:off x="1144" y="24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535"/>
              <p:cNvSpPr/>
              <p:nvPr/>
            </p:nvSpPr>
            <p:spPr bwMode="auto">
              <a:xfrm>
                <a:off x="1216" y="-1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536"/>
              <p:cNvSpPr/>
              <p:nvPr/>
            </p:nvSpPr>
            <p:spPr bwMode="auto">
              <a:xfrm>
                <a:off x="1080" y="41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537"/>
              <p:cNvSpPr/>
              <p:nvPr/>
            </p:nvSpPr>
            <p:spPr bwMode="auto">
              <a:xfrm>
                <a:off x="1047" y="38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538"/>
              <p:cNvSpPr>
                <a:spLocks noEditPoints="1"/>
              </p:cNvSpPr>
              <p:nvPr/>
            </p:nvSpPr>
            <p:spPr bwMode="auto">
              <a:xfrm>
                <a:off x="1313" y="51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539"/>
              <p:cNvSpPr/>
              <p:nvPr/>
            </p:nvSpPr>
            <p:spPr bwMode="auto">
              <a:xfrm>
                <a:off x="1330" y="3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540"/>
              <p:cNvSpPr/>
              <p:nvPr/>
            </p:nvSpPr>
            <p:spPr bwMode="auto">
              <a:xfrm>
                <a:off x="1346" y="6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541"/>
              <p:cNvSpPr/>
              <p:nvPr/>
            </p:nvSpPr>
            <p:spPr bwMode="auto">
              <a:xfrm>
                <a:off x="1427" y="6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542"/>
              <p:cNvSpPr/>
              <p:nvPr/>
            </p:nvSpPr>
            <p:spPr bwMode="auto">
              <a:xfrm>
                <a:off x="1401" y="7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543"/>
              <p:cNvSpPr/>
              <p:nvPr/>
            </p:nvSpPr>
            <p:spPr bwMode="auto">
              <a:xfrm>
                <a:off x="1441" y="51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544"/>
              <p:cNvSpPr/>
              <p:nvPr/>
            </p:nvSpPr>
            <p:spPr bwMode="auto">
              <a:xfrm>
                <a:off x="1465" y="84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545"/>
              <p:cNvSpPr/>
              <p:nvPr/>
            </p:nvSpPr>
            <p:spPr bwMode="auto">
              <a:xfrm>
                <a:off x="1422" y="11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546"/>
              <p:cNvSpPr/>
              <p:nvPr/>
            </p:nvSpPr>
            <p:spPr bwMode="auto">
              <a:xfrm>
                <a:off x="1322" y="-1"/>
                <a:ext cx="74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547"/>
              <p:cNvSpPr/>
              <p:nvPr/>
            </p:nvSpPr>
            <p:spPr bwMode="auto">
              <a:xfrm>
                <a:off x="1386" y="10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548"/>
              <p:cNvSpPr/>
              <p:nvPr/>
            </p:nvSpPr>
            <p:spPr bwMode="auto">
              <a:xfrm>
                <a:off x="1481" y="2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549"/>
              <p:cNvSpPr/>
              <p:nvPr/>
            </p:nvSpPr>
            <p:spPr bwMode="auto">
              <a:xfrm>
                <a:off x="1377" y="-1"/>
                <a:ext cx="33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550"/>
              <p:cNvSpPr/>
              <p:nvPr/>
            </p:nvSpPr>
            <p:spPr bwMode="auto">
              <a:xfrm>
                <a:off x="1313" y="41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551"/>
              <p:cNvSpPr/>
              <p:nvPr/>
            </p:nvSpPr>
            <p:spPr bwMode="auto">
              <a:xfrm>
                <a:off x="1434" y="38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552"/>
              <p:cNvSpPr/>
              <p:nvPr/>
            </p:nvSpPr>
            <p:spPr bwMode="auto">
              <a:xfrm>
                <a:off x="1277" y="451"/>
                <a:ext cx="72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553"/>
              <p:cNvSpPr/>
              <p:nvPr/>
            </p:nvSpPr>
            <p:spPr bwMode="auto">
              <a:xfrm>
                <a:off x="1280" y="-1"/>
                <a:ext cx="66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554"/>
              <p:cNvSpPr/>
              <p:nvPr/>
            </p:nvSpPr>
            <p:spPr bwMode="auto">
              <a:xfrm>
                <a:off x="1306" y="104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555"/>
              <p:cNvSpPr/>
              <p:nvPr/>
            </p:nvSpPr>
            <p:spPr bwMode="auto">
              <a:xfrm>
                <a:off x="1303" y="100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Oval 556"/>
              <p:cNvSpPr>
                <a:spLocks noChangeArrowheads="1"/>
              </p:cNvSpPr>
              <p:nvPr/>
            </p:nvSpPr>
            <p:spPr bwMode="auto">
              <a:xfrm>
                <a:off x="1311" y="101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Oval 557"/>
              <p:cNvSpPr>
                <a:spLocks noChangeArrowheads="1"/>
              </p:cNvSpPr>
              <p:nvPr/>
            </p:nvSpPr>
            <p:spPr bwMode="auto">
              <a:xfrm>
                <a:off x="1311" y="102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Oval 558"/>
              <p:cNvSpPr>
                <a:spLocks noChangeArrowheads="1"/>
              </p:cNvSpPr>
              <p:nvPr/>
            </p:nvSpPr>
            <p:spPr bwMode="auto">
              <a:xfrm>
                <a:off x="1311" y="103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559"/>
              <p:cNvSpPr>
                <a:spLocks noEditPoints="1"/>
              </p:cNvSpPr>
              <p:nvPr/>
            </p:nvSpPr>
            <p:spPr bwMode="auto">
              <a:xfrm>
                <a:off x="1208" y="988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Oval 560"/>
              <p:cNvSpPr>
                <a:spLocks noChangeArrowheads="1"/>
              </p:cNvSpPr>
              <p:nvPr/>
            </p:nvSpPr>
            <p:spPr bwMode="auto">
              <a:xfrm>
                <a:off x="1311" y="103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561"/>
              <p:cNvSpPr>
                <a:spLocks noEditPoints="1"/>
              </p:cNvSpPr>
              <p:nvPr/>
            </p:nvSpPr>
            <p:spPr bwMode="auto">
              <a:xfrm>
                <a:off x="1002" y="76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562"/>
              <p:cNvSpPr/>
              <p:nvPr/>
            </p:nvSpPr>
            <p:spPr bwMode="auto">
              <a:xfrm>
                <a:off x="1256" y="749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563"/>
              <p:cNvSpPr/>
              <p:nvPr/>
            </p:nvSpPr>
            <p:spPr bwMode="auto">
              <a:xfrm>
                <a:off x="1218" y="77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564"/>
              <p:cNvSpPr/>
              <p:nvPr/>
            </p:nvSpPr>
            <p:spPr bwMode="auto">
              <a:xfrm>
                <a:off x="1147" y="77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565"/>
              <p:cNvSpPr/>
              <p:nvPr/>
            </p:nvSpPr>
            <p:spPr bwMode="auto">
              <a:xfrm>
                <a:off x="1197" y="789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566"/>
              <p:cNvSpPr/>
              <p:nvPr/>
            </p:nvSpPr>
            <p:spPr bwMode="auto">
              <a:xfrm>
                <a:off x="1125" y="760"/>
                <a:ext cx="60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567"/>
              <p:cNvSpPr/>
              <p:nvPr/>
            </p:nvSpPr>
            <p:spPr bwMode="auto">
              <a:xfrm>
                <a:off x="1128" y="794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568"/>
              <p:cNvSpPr/>
              <p:nvPr/>
            </p:nvSpPr>
            <p:spPr bwMode="auto">
              <a:xfrm>
                <a:off x="1156" y="82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569"/>
              <p:cNvSpPr/>
              <p:nvPr/>
            </p:nvSpPr>
            <p:spPr bwMode="auto">
              <a:xfrm>
                <a:off x="1246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570"/>
              <p:cNvSpPr/>
              <p:nvPr/>
            </p:nvSpPr>
            <p:spPr bwMode="auto">
              <a:xfrm>
                <a:off x="1230" y="687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571"/>
              <p:cNvSpPr/>
              <p:nvPr/>
            </p:nvSpPr>
            <p:spPr bwMode="auto">
              <a:xfrm>
                <a:off x="1239" y="8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572"/>
              <p:cNvSpPr/>
              <p:nvPr/>
            </p:nvSpPr>
            <p:spPr bwMode="auto">
              <a:xfrm>
                <a:off x="1144" y="95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573"/>
              <p:cNvSpPr/>
              <p:nvPr/>
            </p:nvSpPr>
            <p:spPr bwMode="auto">
              <a:xfrm>
                <a:off x="1208" y="678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574"/>
              <p:cNvSpPr/>
              <p:nvPr/>
            </p:nvSpPr>
            <p:spPr bwMode="auto">
              <a:xfrm>
                <a:off x="1080" y="112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575"/>
              <p:cNvSpPr/>
              <p:nvPr/>
            </p:nvSpPr>
            <p:spPr bwMode="auto">
              <a:xfrm>
                <a:off x="1047" y="109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576"/>
              <p:cNvSpPr>
                <a:spLocks noEditPoints="1"/>
              </p:cNvSpPr>
              <p:nvPr/>
            </p:nvSpPr>
            <p:spPr bwMode="auto">
              <a:xfrm>
                <a:off x="1313" y="76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577"/>
              <p:cNvSpPr/>
              <p:nvPr/>
            </p:nvSpPr>
            <p:spPr bwMode="auto">
              <a:xfrm>
                <a:off x="1330" y="74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578"/>
              <p:cNvSpPr/>
              <p:nvPr/>
            </p:nvSpPr>
            <p:spPr bwMode="auto">
              <a:xfrm>
                <a:off x="1346" y="77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579"/>
              <p:cNvSpPr/>
              <p:nvPr/>
            </p:nvSpPr>
            <p:spPr bwMode="auto">
              <a:xfrm>
                <a:off x="1427" y="77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580"/>
              <p:cNvSpPr/>
              <p:nvPr/>
            </p:nvSpPr>
            <p:spPr bwMode="auto">
              <a:xfrm>
                <a:off x="1401" y="78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581"/>
              <p:cNvSpPr/>
              <p:nvPr/>
            </p:nvSpPr>
            <p:spPr bwMode="auto">
              <a:xfrm>
                <a:off x="1441" y="760"/>
                <a:ext cx="62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582"/>
              <p:cNvSpPr/>
              <p:nvPr/>
            </p:nvSpPr>
            <p:spPr bwMode="auto">
              <a:xfrm>
                <a:off x="1465" y="794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583"/>
              <p:cNvSpPr/>
              <p:nvPr/>
            </p:nvSpPr>
            <p:spPr bwMode="auto">
              <a:xfrm>
                <a:off x="1422" y="82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584"/>
              <p:cNvSpPr/>
              <p:nvPr/>
            </p:nvSpPr>
            <p:spPr bwMode="auto">
              <a:xfrm>
                <a:off x="1379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585"/>
              <p:cNvSpPr/>
              <p:nvPr/>
            </p:nvSpPr>
            <p:spPr bwMode="auto">
              <a:xfrm>
                <a:off x="1322" y="687"/>
                <a:ext cx="74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586"/>
              <p:cNvSpPr/>
              <p:nvPr/>
            </p:nvSpPr>
            <p:spPr bwMode="auto">
              <a:xfrm>
                <a:off x="1386" y="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587"/>
              <p:cNvSpPr/>
              <p:nvPr/>
            </p:nvSpPr>
            <p:spPr bwMode="auto">
              <a:xfrm>
                <a:off x="1481" y="9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588"/>
              <p:cNvSpPr/>
              <p:nvPr/>
            </p:nvSpPr>
            <p:spPr bwMode="auto">
              <a:xfrm>
                <a:off x="1377" y="678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589"/>
              <p:cNvSpPr/>
              <p:nvPr/>
            </p:nvSpPr>
            <p:spPr bwMode="auto">
              <a:xfrm>
                <a:off x="1313" y="112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590"/>
              <p:cNvSpPr/>
              <p:nvPr/>
            </p:nvSpPr>
            <p:spPr bwMode="auto">
              <a:xfrm>
                <a:off x="1434" y="109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591"/>
              <p:cNvSpPr/>
              <p:nvPr/>
            </p:nvSpPr>
            <p:spPr bwMode="auto">
              <a:xfrm>
                <a:off x="1277" y="116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592"/>
              <p:cNvSpPr>
                <a:spLocks noEditPoints="1"/>
              </p:cNvSpPr>
              <p:nvPr/>
            </p:nvSpPr>
            <p:spPr bwMode="auto">
              <a:xfrm>
                <a:off x="1275" y="600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8" name="Group 794"/>
            <p:cNvGrpSpPr/>
            <p:nvPr/>
          </p:nvGrpSpPr>
          <p:grpSpPr bwMode="auto">
            <a:xfrm>
              <a:off x="1588" y="-1587"/>
              <a:ext cx="2576513" cy="4983162"/>
              <a:chOff x="1" y="-1"/>
              <a:chExt cx="1623" cy="3139"/>
            </a:xfrm>
          </p:grpSpPr>
          <p:sp>
            <p:nvSpPr>
              <p:cNvPr id="346" name="Freeform 594"/>
              <p:cNvSpPr/>
              <p:nvPr/>
            </p:nvSpPr>
            <p:spPr bwMode="auto">
              <a:xfrm>
                <a:off x="1306" y="175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595"/>
              <p:cNvSpPr/>
              <p:nvPr/>
            </p:nvSpPr>
            <p:spPr bwMode="auto">
              <a:xfrm>
                <a:off x="1303" y="171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Oval 596"/>
              <p:cNvSpPr>
                <a:spLocks noChangeArrowheads="1"/>
              </p:cNvSpPr>
              <p:nvPr/>
            </p:nvSpPr>
            <p:spPr bwMode="auto">
              <a:xfrm>
                <a:off x="1311" y="172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Oval 597"/>
              <p:cNvSpPr>
                <a:spLocks noChangeArrowheads="1"/>
              </p:cNvSpPr>
              <p:nvPr/>
            </p:nvSpPr>
            <p:spPr bwMode="auto">
              <a:xfrm>
                <a:off x="1311" y="173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Oval 598"/>
              <p:cNvSpPr>
                <a:spLocks noChangeArrowheads="1"/>
              </p:cNvSpPr>
              <p:nvPr/>
            </p:nvSpPr>
            <p:spPr bwMode="auto">
              <a:xfrm>
                <a:off x="1311" y="174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599"/>
              <p:cNvSpPr>
                <a:spLocks noEditPoints="1"/>
              </p:cNvSpPr>
              <p:nvPr/>
            </p:nvSpPr>
            <p:spPr bwMode="auto">
              <a:xfrm>
                <a:off x="1208" y="1697"/>
                <a:ext cx="212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Oval 600"/>
              <p:cNvSpPr>
                <a:spLocks noChangeArrowheads="1"/>
              </p:cNvSpPr>
              <p:nvPr/>
            </p:nvSpPr>
            <p:spPr bwMode="auto">
              <a:xfrm>
                <a:off x="1311" y="174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601"/>
              <p:cNvSpPr>
                <a:spLocks noEditPoints="1"/>
              </p:cNvSpPr>
              <p:nvPr/>
            </p:nvSpPr>
            <p:spPr bwMode="auto">
              <a:xfrm>
                <a:off x="1002" y="147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602"/>
              <p:cNvSpPr/>
              <p:nvPr/>
            </p:nvSpPr>
            <p:spPr bwMode="auto">
              <a:xfrm>
                <a:off x="1256" y="145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603"/>
              <p:cNvSpPr/>
              <p:nvPr/>
            </p:nvSpPr>
            <p:spPr bwMode="auto">
              <a:xfrm>
                <a:off x="1218" y="148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604"/>
              <p:cNvSpPr/>
              <p:nvPr/>
            </p:nvSpPr>
            <p:spPr bwMode="auto">
              <a:xfrm>
                <a:off x="1147" y="148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605"/>
              <p:cNvSpPr/>
              <p:nvPr/>
            </p:nvSpPr>
            <p:spPr bwMode="auto">
              <a:xfrm>
                <a:off x="1197" y="149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606"/>
              <p:cNvSpPr/>
              <p:nvPr/>
            </p:nvSpPr>
            <p:spPr bwMode="auto">
              <a:xfrm>
                <a:off x="1125" y="147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607"/>
              <p:cNvSpPr/>
              <p:nvPr/>
            </p:nvSpPr>
            <p:spPr bwMode="auto">
              <a:xfrm>
                <a:off x="1128" y="150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608"/>
              <p:cNvSpPr/>
              <p:nvPr/>
            </p:nvSpPr>
            <p:spPr bwMode="auto">
              <a:xfrm>
                <a:off x="1156" y="153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609"/>
              <p:cNvSpPr/>
              <p:nvPr/>
            </p:nvSpPr>
            <p:spPr bwMode="auto">
              <a:xfrm>
                <a:off x="1246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610"/>
              <p:cNvSpPr/>
              <p:nvPr/>
            </p:nvSpPr>
            <p:spPr bwMode="auto">
              <a:xfrm>
                <a:off x="1230" y="139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611"/>
              <p:cNvSpPr/>
              <p:nvPr/>
            </p:nvSpPr>
            <p:spPr bwMode="auto">
              <a:xfrm>
                <a:off x="1239" y="152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612"/>
              <p:cNvSpPr/>
              <p:nvPr/>
            </p:nvSpPr>
            <p:spPr bwMode="auto">
              <a:xfrm>
                <a:off x="1144" y="166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613"/>
              <p:cNvSpPr/>
              <p:nvPr/>
            </p:nvSpPr>
            <p:spPr bwMode="auto">
              <a:xfrm>
                <a:off x="1208" y="1388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614"/>
              <p:cNvSpPr/>
              <p:nvPr/>
            </p:nvSpPr>
            <p:spPr bwMode="auto">
              <a:xfrm>
                <a:off x="1080" y="183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615"/>
              <p:cNvSpPr/>
              <p:nvPr/>
            </p:nvSpPr>
            <p:spPr bwMode="auto">
              <a:xfrm>
                <a:off x="1047" y="180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616"/>
              <p:cNvSpPr>
                <a:spLocks noEditPoints="1"/>
              </p:cNvSpPr>
              <p:nvPr/>
            </p:nvSpPr>
            <p:spPr bwMode="auto">
              <a:xfrm>
                <a:off x="1313" y="147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617"/>
              <p:cNvSpPr/>
              <p:nvPr/>
            </p:nvSpPr>
            <p:spPr bwMode="auto">
              <a:xfrm>
                <a:off x="1330" y="145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618"/>
              <p:cNvSpPr/>
              <p:nvPr/>
            </p:nvSpPr>
            <p:spPr bwMode="auto">
              <a:xfrm>
                <a:off x="1346" y="148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619"/>
              <p:cNvSpPr/>
              <p:nvPr/>
            </p:nvSpPr>
            <p:spPr bwMode="auto">
              <a:xfrm>
                <a:off x="1427" y="148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620"/>
              <p:cNvSpPr/>
              <p:nvPr/>
            </p:nvSpPr>
            <p:spPr bwMode="auto">
              <a:xfrm>
                <a:off x="1401" y="149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621"/>
              <p:cNvSpPr/>
              <p:nvPr/>
            </p:nvSpPr>
            <p:spPr bwMode="auto">
              <a:xfrm>
                <a:off x="1441" y="147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622"/>
              <p:cNvSpPr/>
              <p:nvPr/>
            </p:nvSpPr>
            <p:spPr bwMode="auto">
              <a:xfrm>
                <a:off x="1465" y="150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623"/>
              <p:cNvSpPr/>
              <p:nvPr/>
            </p:nvSpPr>
            <p:spPr bwMode="auto">
              <a:xfrm>
                <a:off x="1422" y="153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624"/>
              <p:cNvSpPr/>
              <p:nvPr/>
            </p:nvSpPr>
            <p:spPr bwMode="auto">
              <a:xfrm>
                <a:off x="1379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625"/>
              <p:cNvSpPr/>
              <p:nvPr/>
            </p:nvSpPr>
            <p:spPr bwMode="auto">
              <a:xfrm>
                <a:off x="1322" y="1397"/>
                <a:ext cx="74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626"/>
              <p:cNvSpPr/>
              <p:nvPr/>
            </p:nvSpPr>
            <p:spPr bwMode="auto">
              <a:xfrm>
                <a:off x="1386" y="152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627"/>
              <p:cNvSpPr/>
              <p:nvPr/>
            </p:nvSpPr>
            <p:spPr bwMode="auto">
              <a:xfrm>
                <a:off x="1481" y="16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628"/>
              <p:cNvSpPr/>
              <p:nvPr/>
            </p:nvSpPr>
            <p:spPr bwMode="auto">
              <a:xfrm>
                <a:off x="1377" y="1388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629"/>
              <p:cNvSpPr/>
              <p:nvPr/>
            </p:nvSpPr>
            <p:spPr bwMode="auto">
              <a:xfrm>
                <a:off x="1313" y="183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630"/>
              <p:cNvSpPr/>
              <p:nvPr/>
            </p:nvSpPr>
            <p:spPr bwMode="auto">
              <a:xfrm>
                <a:off x="1434" y="180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631"/>
              <p:cNvSpPr/>
              <p:nvPr/>
            </p:nvSpPr>
            <p:spPr bwMode="auto">
              <a:xfrm>
                <a:off x="1277" y="187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632"/>
              <p:cNvSpPr>
                <a:spLocks noEditPoints="1"/>
              </p:cNvSpPr>
              <p:nvPr/>
            </p:nvSpPr>
            <p:spPr bwMode="auto">
              <a:xfrm>
                <a:off x="1275" y="130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633"/>
              <p:cNvSpPr/>
              <p:nvPr/>
            </p:nvSpPr>
            <p:spPr bwMode="auto">
              <a:xfrm>
                <a:off x="1246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634"/>
              <p:cNvSpPr/>
              <p:nvPr/>
            </p:nvSpPr>
            <p:spPr bwMode="auto">
              <a:xfrm>
                <a:off x="1246" y="2107"/>
                <a:ext cx="29" cy="21"/>
              </a:xfrm>
              <a:custGeom>
                <a:avLst/>
                <a:gdLst>
                  <a:gd name="T0" fmla="*/ 5 w 12"/>
                  <a:gd name="T1" fmla="*/ 3 h 9"/>
                  <a:gd name="T2" fmla="*/ 0 w 12"/>
                  <a:gd name="T3" fmla="*/ 0 h 9"/>
                  <a:gd name="T4" fmla="*/ 1 w 12"/>
                  <a:gd name="T5" fmla="*/ 8 h 9"/>
                  <a:gd name="T6" fmla="*/ 0 w 12"/>
                  <a:gd name="T7" fmla="*/ 9 h 9"/>
                  <a:gd name="T8" fmla="*/ 12 w 12"/>
                  <a:gd name="T9" fmla="*/ 9 h 9"/>
                  <a:gd name="T10" fmla="*/ 5 w 12"/>
                  <a:gd name="T1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5" y="3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3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6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635"/>
              <p:cNvSpPr/>
              <p:nvPr/>
            </p:nvSpPr>
            <p:spPr bwMode="auto">
              <a:xfrm>
                <a:off x="1208" y="2097"/>
                <a:ext cx="36" cy="31"/>
              </a:xfrm>
              <a:custGeom>
                <a:avLst/>
                <a:gdLst>
                  <a:gd name="T0" fmla="*/ 15 w 15"/>
                  <a:gd name="T1" fmla="*/ 7 h 13"/>
                  <a:gd name="T2" fmla="*/ 8 w 15"/>
                  <a:gd name="T3" fmla="*/ 2 h 13"/>
                  <a:gd name="T4" fmla="*/ 4 w 15"/>
                  <a:gd name="T5" fmla="*/ 0 h 13"/>
                  <a:gd name="T6" fmla="*/ 2 w 15"/>
                  <a:gd name="T7" fmla="*/ 6 h 13"/>
                  <a:gd name="T8" fmla="*/ 4 w 15"/>
                  <a:gd name="T9" fmla="*/ 13 h 13"/>
                  <a:gd name="T10" fmla="*/ 15 w 15"/>
                  <a:gd name="T11" fmla="*/ 13 h 13"/>
                  <a:gd name="T12" fmla="*/ 15 w 15"/>
                  <a:gd name="T13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0"/>
                      <a:pt x="3" y="12"/>
                      <a:pt x="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1"/>
                      <a:pt x="15" y="9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636"/>
              <p:cNvSpPr/>
              <p:nvPr/>
            </p:nvSpPr>
            <p:spPr bwMode="auto">
              <a:xfrm>
                <a:off x="1379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637"/>
              <p:cNvSpPr/>
              <p:nvPr/>
            </p:nvSpPr>
            <p:spPr bwMode="auto">
              <a:xfrm>
                <a:off x="1353" y="2107"/>
                <a:ext cx="26" cy="21"/>
              </a:xfrm>
              <a:custGeom>
                <a:avLst/>
                <a:gdLst>
                  <a:gd name="T0" fmla="*/ 11 w 11"/>
                  <a:gd name="T1" fmla="*/ 0 h 9"/>
                  <a:gd name="T2" fmla="*/ 7 w 11"/>
                  <a:gd name="T3" fmla="*/ 3 h 9"/>
                  <a:gd name="T4" fmla="*/ 0 w 11"/>
                  <a:gd name="T5" fmla="*/ 9 h 9"/>
                  <a:gd name="T6" fmla="*/ 11 w 11"/>
                  <a:gd name="T7" fmla="*/ 9 h 9"/>
                  <a:gd name="T8" fmla="*/ 11 w 11"/>
                  <a:gd name="T9" fmla="*/ 8 h 9"/>
                  <a:gd name="T10" fmla="*/ 11 w 11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1"/>
                      <a:pt x="9" y="2"/>
                      <a:pt x="7" y="3"/>
                    </a:cubicBezTo>
                    <a:cubicBezTo>
                      <a:pt x="5" y="3"/>
                      <a:pt x="2" y="6"/>
                      <a:pt x="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9" y="3"/>
                      <a:pt x="11" y="1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638"/>
              <p:cNvSpPr/>
              <p:nvPr/>
            </p:nvSpPr>
            <p:spPr bwMode="auto">
              <a:xfrm>
                <a:off x="1382" y="2097"/>
                <a:ext cx="35" cy="31"/>
              </a:xfrm>
              <a:custGeom>
                <a:avLst/>
                <a:gdLst>
                  <a:gd name="T0" fmla="*/ 13 w 15"/>
                  <a:gd name="T1" fmla="*/ 6 h 13"/>
                  <a:gd name="T2" fmla="*/ 12 w 15"/>
                  <a:gd name="T3" fmla="*/ 0 h 13"/>
                  <a:gd name="T4" fmla="*/ 7 w 15"/>
                  <a:gd name="T5" fmla="*/ 2 h 13"/>
                  <a:gd name="T6" fmla="*/ 0 w 15"/>
                  <a:gd name="T7" fmla="*/ 7 h 13"/>
                  <a:gd name="T8" fmla="*/ 1 w 15"/>
                  <a:gd name="T9" fmla="*/ 13 h 13"/>
                  <a:gd name="T10" fmla="*/ 12 w 15"/>
                  <a:gd name="T11" fmla="*/ 13 h 13"/>
                  <a:gd name="T12" fmla="*/ 13 w 15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3" y="6"/>
                    </a:moveTo>
                    <a:cubicBezTo>
                      <a:pt x="11" y="2"/>
                      <a:pt x="12" y="0"/>
                      <a:pt x="12" y="0"/>
                    </a:cubicBezTo>
                    <a:cubicBezTo>
                      <a:pt x="12" y="0"/>
                      <a:pt x="10" y="1"/>
                      <a:pt x="7" y="2"/>
                    </a:cubicBezTo>
                    <a:cubicBezTo>
                      <a:pt x="4" y="3"/>
                      <a:pt x="1" y="4"/>
                      <a:pt x="0" y="7"/>
                    </a:cubicBezTo>
                    <a:cubicBezTo>
                      <a:pt x="0" y="9"/>
                      <a:pt x="0" y="11"/>
                      <a:pt x="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2"/>
                      <a:pt x="15" y="10"/>
                      <a:pt x="13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639"/>
              <p:cNvSpPr>
                <a:spLocks noEditPoints="1"/>
              </p:cNvSpPr>
              <p:nvPr/>
            </p:nvSpPr>
            <p:spPr bwMode="auto">
              <a:xfrm>
                <a:off x="1275" y="2019"/>
                <a:ext cx="76" cy="109"/>
              </a:xfrm>
              <a:custGeom>
                <a:avLst/>
                <a:gdLst>
                  <a:gd name="T0" fmla="*/ 19 w 32"/>
                  <a:gd name="T1" fmla="*/ 43 h 46"/>
                  <a:gd name="T2" fmla="*/ 21 w 32"/>
                  <a:gd name="T3" fmla="*/ 41 h 46"/>
                  <a:gd name="T4" fmla="*/ 17 w 32"/>
                  <a:gd name="T5" fmla="*/ 38 h 46"/>
                  <a:gd name="T6" fmla="*/ 22 w 32"/>
                  <a:gd name="T7" fmla="*/ 34 h 46"/>
                  <a:gd name="T8" fmla="*/ 24 w 32"/>
                  <a:gd name="T9" fmla="*/ 33 h 46"/>
                  <a:gd name="T10" fmla="*/ 26 w 32"/>
                  <a:gd name="T11" fmla="*/ 31 h 46"/>
                  <a:gd name="T12" fmla="*/ 25 w 32"/>
                  <a:gd name="T13" fmla="*/ 30 h 46"/>
                  <a:gd name="T14" fmla="*/ 28 w 32"/>
                  <a:gd name="T15" fmla="*/ 35 h 46"/>
                  <a:gd name="T16" fmla="*/ 26 w 32"/>
                  <a:gd name="T17" fmla="*/ 37 h 46"/>
                  <a:gd name="T18" fmla="*/ 16 w 32"/>
                  <a:gd name="T19" fmla="*/ 34 h 46"/>
                  <a:gd name="T20" fmla="*/ 21 w 32"/>
                  <a:gd name="T21" fmla="*/ 26 h 46"/>
                  <a:gd name="T22" fmla="*/ 18 w 32"/>
                  <a:gd name="T23" fmla="*/ 22 h 46"/>
                  <a:gd name="T24" fmla="*/ 22 w 32"/>
                  <a:gd name="T25" fmla="*/ 18 h 46"/>
                  <a:gd name="T26" fmla="*/ 16 w 32"/>
                  <a:gd name="T27" fmla="*/ 19 h 46"/>
                  <a:gd name="T28" fmla="*/ 18 w 32"/>
                  <a:gd name="T29" fmla="*/ 11 h 46"/>
                  <a:gd name="T30" fmla="*/ 19 w 32"/>
                  <a:gd name="T31" fmla="*/ 3 h 46"/>
                  <a:gd name="T32" fmla="*/ 18 w 32"/>
                  <a:gd name="T33" fmla="*/ 1 h 46"/>
                  <a:gd name="T34" fmla="*/ 15 w 32"/>
                  <a:gd name="T35" fmla="*/ 1 h 46"/>
                  <a:gd name="T36" fmla="*/ 13 w 32"/>
                  <a:gd name="T37" fmla="*/ 2 h 46"/>
                  <a:gd name="T38" fmla="*/ 12 w 32"/>
                  <a:gd name="T39" fmla="*/ 7 h 46"/>
                  <a:gd name="T40" fmla="*/ 16 w 32"/>
                  <a:gd name="T41" fmla="*/ 13 h 46"/>
                  <a:gd name="T42" fmla="*/ 11 w 32"/>
                  <a:gd name="T43" fmla="*/ 15 h 46"/>
                  <a:gd name="T44" fmla="*/ 14 w 32"/>
                  <a:gd name="T45" fmla="*/ 20 h 46"/>
                  <a:gd name="T46" fmla="*/ 10 w 32"/>
                  <a:gd name="T47" fmla="*/ 21 h 46"/>
                  <a:gd name="T48" fmla="*/ 15 w 32"/>
                  <a:gd name="T49" fmla="*/ 29 h 46"/>
                  <a:gd name="T50" fmla="*/ 1 w 32"/>
                  <a:gd name="T51" fmla="*/ 32 h 46"/>
                  <a:gd name="T52" fmla="*/ 6 w 32"/>
                  <a:gd name="T53" fmla="*/ 32 h 46"/>
                  <a:gd name="T54" fmla="*/ 8 w 32"/>
                  <a:gd name="T55" fmla="*/ 30 h 46"/>
                  <a:gd name="T56" fmla="*/ 6 w 32"/>
                  <a:gd name="T57" fmla="*/ 31 h 46"/>
                  <a:gd name="T58" fmla="*/ 6 w 32"/>
                  <a:gd name="T59" fmla="*/ 31 h 46"/>
                  <a:gd name="T60" fmla="*/ 11 w 32"/>
                  <a:gd name="T61" fmla="*/ 33 h 46"/>
                  <a:gd name="T62" fmla="*/ 15 w 32"/>
                  <a:gd name="T63" fmla="*/ 37 h 46"/>
                  <a:gd name="T64" fmla="*/ 10 w 32"/>
                  <a:gd name="T65" fmla="*/ 37 h 46"/>
                  <a:gd name="T66" fmla="*/ 14 w 32"/>
                  <a:gd name="T67" fmla="*/ 43 h 46"/>
                  <a:gd name="T68" fmla="*/ 13 w 32"/>
                  <a:gd name="T69" fmla="*/ 45 h 46"/>
                  <a:gd name="T70" fmla="*/ 20 w 32"/>
                  <a:gd name="T71" fmla="*/ 45 h 46"/>
                  <a:gd name="T72" fmla="*/ 16 w 32"/>
                  <a:gd name="T73" fmla="*/ 11 h 46"/>
                  <a:gd name="T74" fmla="*/ 16 w 32"/>
                  <a:gd name="T75" fmla="*/ 11 h 46"/>
                  <a:gd name="T76" fmla="*/ 14 w 32"/>
                  <a:gd name="T77" fmla="*/ 7 h 46"/>
                  <a:gd name="T78" fmla="*/ 15 w 32"/>
                  <a:gd name="T79" fmla="*/ 11 h 46"/>
                  <a:gd name="T80" fmla="*/ 20 w 32"/>
                  <a:gd name="T81" fmla="*/ 7 h 46"/>
                  <a:gd name="T82" fmla="*/ 18 w 32"/>
                  <a:gd name="T83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" h="46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20" y="46"/>
                      <a:pt x="20" y="45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640"/>
              <p:cNvSpPr/>
              <p:nvPr/>
            </p:nvSpPr>
            <p:spPr bwMode="auto">
              <a:xfrm>
                <a:off x="304" y="33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641"/>
              <p:cNvSpPr/>
              <p:nvPr/>
            </p:nvSpPr>
            <p:spPr bwMode="auto">
              <a:xfrm>
                <a:off x="302" y="29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Oval 642"/>
              <p:cNvSpPr>
                <a:spLocks noChangeArrowheads="1"/>
              </p:cNvSpPr>
              <p:nvPr/>
            </p:nvSpPr>
            <p:spPr bwMode="auto">
              <a:xfrm>
                <a:off x="309" y="309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Oval 643"/>
              <p:cNvSpPr>
                <a:spLocks noChangeArrowheads="1"/>
              </p:cNvSpPr>
              <p:nvPr/>
            </p:nvSpPr>
            <p:spPr bwMode="auto">
              <a:xfrm>
                <a:off x="309" y="31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Oval 644"/>
              <p:cNvSpPr>
                <a:spLocks noChangeArrowheads="1"/>
              </p:cNvSpPr>
              <p:nvPr/>
            </p:nvSpPr>
            <p:spPr bwMode="auto">
              <a:xfrm>
                <a:off x="309" y="32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645"/>
              <p:cNvSpPr>
                <a:spLocks noEditPoints="1"/>
              </p:cNvSpPr>
              <p:nvPr/>
            </p:nvSpPr>
            <p:spPr bwMode="auto">
              <a:xfrm>
                <a:off x="207" y="278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Oval 646"/>
              <p:cNvSpPr>
                <a:spLocks noChangeArrowheads="1"/>
              </p:cNvSpPr>
              <p:nvPr/>
            </p:nvSpPr>
            <p:spPr bwMode="auto">
              <a:xfrm>
                <a:off x="309" y="32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647"/>
              <p:cNvSpPr>
                <a:spLocks noEditPoints="1"/>
              </p:cNvSpPr>
              <p:nvPr/>
            </p:nvSpPr>
            <p:spPr bwMode="auto">
              <a:xfrm>
                <a:off x="1" y="51"/>
                <a:ext cx="310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648"/>
              <p:cNvSpPr/>
              <p:nvPr/>
            </p:nvSpPr>
            <p:spPr bwMode="auto">
              <a:xfrm>
                <a:off x="254" y="39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649"/>
              <p:cNvSpPr/>
              <p:nvPr/>
            </p:nvSpPr>
            <p:spPr bwMode="auto">
              <a:xfrm>
                <a:off x="216" y="6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650"/>
              <p:cNvSpPr/>
              <p:nvPr/>
            </p:nvSpPr>
            <p:spPr bwMode="auto">
              <a:xfrm>
                <a:off x="145" y="6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651"/>
              <p:cNvSpPr/>
              <p:nvPr/>
            </p:nvSpPr>
            <p:spPr bwMode="auto">
              <a:xfrm>
                <a:off x="195" y="79"/>
                <a:ext cx="29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652"/>
              <p:cNvSpPr/>
              <p:nvPr/>
            </p:nvSpPr>
            <p:spPr bwMode="auto">
              <a:xfrm>
                <a:off x="124" y="51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653"/>
              <p:cNvSpPr/>
              <p:nvPr/>
            </p:nvSpPr>
            <p:spPr bwMode="auto">
              <a:xfrm>
                <a:off x="126" y="84"/>
                <a:ext cx="34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654"/>
              <p:cNvSpPr/>
              <p:nvPr/>
            </p:nvSpPr>
            <p:spPr bwMode="auto">
              <a:xfrm>
                <a:off x="155" y="11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655"/>
              <p:cNvSpPr/>
              <p:nvPr/>
            </p:nvSpPr>
            <p:spPr bwMode="auto">
              <a:xfrm>
                <a:off x="228" y="-1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656"/>
              <p:cNvSpPr/>
              <p:nvPr/>
            </p:nvSpPr>
            <p:spPr bwMode="auto">
              <a:xfrm>
                <a:off x="238" y="10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657"/>
              <p:cNvSpPr/>
              <p:nvPr/>
            </p:nvSpPr>
            <p:spPr bwMode="auto">
              <a:xfrm>
                <a:off x="143" y="24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658"/>
              <p:cNvSpPr/>
              <p:nvPr/>
            </p:nvSpPr>
            <p:spPr bwMode="auto">
              <a:xfrm>
                <a:off x="214" y="-1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659"/>
              <p:cNvSpPr/>
              <p:nvPr/>
            </p:nvSpPr>
            <p:spPr bwMode="auto">
              <a:xfrm>
                <a:off x="79" y="41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660"/>
              <p:cNvSpPr/>
              <p:nvPr/>
            </p:nvSpPr>
            <p:spPr bwMode="auto">
              <a:xfrm>
                <a:off x="46" y="38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661"/>
              <p:cNvSpPr>
                <a:spLocks noEditPoints="1"/>
              </p:cNvSpPr>
              <p:nvPr/>
            </p:nvSpPr>
            <p:spPr bwMode="auto">
              <a:xfrm>
                <a:off x="311" y="51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662"/>
              <p:cNvSpPr/>
              <p:nvPr/>
            </p:nvSpPr>
            <p:spPr bwMode="auto">
              <a:xfrm>
                <a:off x="328" y="3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663"/>
              <p:cNvSpPr/>
              <p:nvPr/>
            </p:nvSpPr>
            <p:spPr bwMode="auto">
              <a:xfrm>
                <a:off x="345" y="6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664"/>
              <p:cNvSpPr/>
              <p:nvPr/>
            </p:nvSpPr>
            <p:spPr bwMode="auto">
              <a:xfrm>
                <a:off x="425" y="6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665"/>
              <p:cNvSpPr/>
              <p:nvPr/>
            </p:nvSpPr>
            <p:spPr bwMode="auto">
              <a:xfrm>
                <a:off x="399" y="7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666"/>
              <p:cNvSpPr/>
              <p:nvPr/>
            </p:nvSpPr>
            <p:spPr bwMode="auto">
              <a:xfrm>
                <a:off x="440" y="51"/>
                <a:ext cx="61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667"/>
              <p:cNvSpPr/>
              <p:nvPr/>
            </p:nvSpPr>
            <p:spPr bwMode="auto">
              <a:xfrm>
                <a:off x="463" y="84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668"/>
              <p:cNvSpPr/>
              <p:nvPr/>
            </p:nvSpPr>
            <p:spPr bwMode="auto">
              <a:xfrm>
                <a:off x="421" y="11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669"/>
              <p:cNvSpPr/>
              <p:nvPr/>
            </p:nvSpPr>
            <p:spPr bwMode="auto">
              <a:xfrm>
                <a:off x="321" y="-1"/>
                <a:ext cx="73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670"/>
              <p:cNvSpPr/>
              <p:nvPr/>
            </p:nvSpPr>
            <p:spPr bwMode="auto">
              <a:xfrm>
                <a:off x="385" y="10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671"/>
              <p:cNvSpPr/>
              <p:nvPr/>
            </p:nvSpPr>
            <p:spPr bwMode="auto">
              <a:xfrm>
                <a:off x="480" y="2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672"/>
              <p:cNvSpPr/>
              <p:nvPr/>
            </p:nvSpPr>
            <p:spPr bwMode="auto">
              <a:xfrm>
                <a:off x="375" y="-1"/>
                <a:ext cx="34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673"/>
              <p:cNvSpPr/>
              <p:nvPr/>
            </p:nvSpPr>
            <p:spPr bwMode="auto">
              <a:xfrm>
                <a:off x="311" y="41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674"/>
              <p:cNvSpPr/>
              <p:nvPr/>
            </p:nvSpPr>
            <p:spPr bwMode="auto">
              <a:xfrm>
                <a:off x="432" y="38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675"/>
              <p:cNvSpPr/>
              <p:nvPr/>
            </p:nvSpPr>
            <p:spPr bwMode="auto">
              <a:xfrm>
                <a:off x="276" y="451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676"/>
              <p:cNvSpPr/>
              <p:nvPr/>
            </p:nvSpPr>
            <p:spPr bwMode="auto">
              <a:xfrm>
                <a:off x="278" y="-1"/>
                <a:ext cx="67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677"/>
              <p:cNvSpPr/>
              <p:nvPr/>
            </p:nvSpPr>
            <p:spPr bwMode="auto">
              <a:xfrm>
                <a:off x="304" y="104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678"/>
              <p:cNvSpPr/>
              <p:nvPr/>
            </p:nvSpPr>
            <p:spPr bwMode="auto">
              <a:xfrm>
                <a:off x="302" y="100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Oval 679"/>
              <p:cNvSpPr>
                <a:spLocks noChangeArrowheads="1"/>
              </p:cNvSpPr>
              <p:nvPr/>
            </p:nvSpPr>
            <p:spPr bwMode="auto">
              <a:xfrm>
                <a:off x="309" y="101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Oval 680"/>
              <p:cNvSpPr>
                <a:spLocks noChangeArrowheads="1"/>
              </p:cNvSpPr>
              <p:nvPr/>
            </p:nvSpPr>
            <p:spPr bwMode="auto">
              <a:xfrm>
                <a:off x="309" y="102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Oval 681"/>
              <p:cNvSpPr>
                <a:spLocks noChangeArrowheads="1"/>
              </p:cNvSpPr>
              <p:nvPr/>
            </p:nvSpPr>
            <p:spPr bwMode="auto">
              <a:xfrm>
                <a:off x="309" y="103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682"/>
              <p:cNvSpPr>
                <a:spLocks noEditPoints="1"/>
              </p:cNvSpPr>
              <p:nvPr/>
            </p:nvSpPr>
            <p:spPr bwMode="auto">
              <a:xfrm>
                <a:off x="207" y="988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Oval 683"/>
              <p:cNvSpPr>
                <a:spLocks noChangeArrowheads="1"/>
              </p:cNvSpPr>
              <p:nvPr/>
            </p:nvSpPr>
            <p:spPr bwMode="auto">
              <a:xfrm>
                <a:off x="309" y="103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684"/>
              <p:cNvSpPr>
                <a:spLocks noEditPoints="1"/>
              </p:cNvSpPr>
              <p:nvPr/>
            </p:nvSpPr>
            <p:spPr bwMode="auto">
              <a:xfrm>
                <a:off x="1" y="760"/>
                <a:ext cx="310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685"/>
              <p:cNvSpPr/>
              <p:nvPr/>
            </p:nvSpPr>
            <p:spPr bwMode="auto">
              <a:xfrm>
                <a:off x="254" y="749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686"/>
              <p:cNvSpPr/>
              <p:nvPr/>
            </p:nvSpPr>
            <p:spPr bwMode="auto">
              <a:xfrm>
                <a:off x="216" y="77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687"/>
              <p:cNvSpPr/>
              <p:nvPr/>
            </p:nvSpPr>
            <p:spPr bwMode="auto">
              <a:xfrm>
                <a:off x="145" y="77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688"/>
              <p:cNvSpPr/>
              <p:nvPr/>
            </p:nvSpPr>
            <p:spPr bwMode="auto">
              <a:xfrm>
                <a:off x="195" y="789"/>
                <a:ext cx="29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689"/>
              <p:cNvSpPr/>
              <p:nvPr/>
            </p:nvSpPr>
            <p:spPr bwMode="auto">
              <a:xfrm>
                <a:off x="124" y="760"/>
                <a:ext cx="59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690"/>
              <p:cNvSpPr/>
              <p:nvPr/>
            </p:nvSpPr>
            <p:spPr bwMode="auto">
              <a:xfrm>
                <a:off x="126" y="794"/>
                <a:ext cx="34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691"/>
              <p:cNvSpPr/>
              <p:nvPr/>
            </p:nvSpPr>
            <p:spPr bwMode="auto">
              <a:xfrm>
                <a:off x="155" y="82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692"/>
              <p:cNvSpPr/>
              <p:nvPr/>
            </p:nvSpPr>
            <p:spPr bwMode="auto">
              <a:xfrm>
                <a:off x="245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693"/>
              <p:cNvSpPr/>
              <p:nvPr/>
            </p:nvSpPr>
            <p:spPr bwMode="auto">
              <a:xfrm>
                <a:off x="228" y="687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694"/>
              <p:cNvSpPr/>
              <p:nvPr/>
            </p:nvSpPr>
            <p:spPr bwMode="auto">
              <a:xfrm>
                <a:off x="238" y="8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695"/>
              <p:cNvSpPr/>
              <p:nvPr/>
            </p:nvSpPr>
            <p:spPr bwMode="auto">
              <a:xfrm>
                <a:off x="143" y="95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696"/>
              <p:cNvSpPr/>
              <p:nvPr/>
            </p:nvSpPr>
            <p:spPr bwMode="auto">
              <a:xfrm>
                <a:off x="207" y="678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697"/>
              <p:cNvSpPr/>
              <p:nvPr/>
            </p:nvSpPr>
            <p:spPr bwMode="auto">
              <a:xfrm>
                <a:off x="79" y="112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698"/>
              <p:cNvSpPr/>
              <p:nvPr/>
            </p:nvSpPr>
            <p:spPr bwMode="auto">
              <a:xfrm>
                <a:off x="46" y="109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699"/>
              <p:cNvSpPr>
                <a:spLocks noEditPoints="1"/>
              </p:cNvSpPr>
              <p:nvPr/>
            </p:nvSpPr>
            <p:spPr bwMode="auto">
              <a:xfrm>
                <a:off x="311" y="76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00"/>
              <p:cNvSpPr/>
              <p:nvPr/>
            </p:nvSpPr>
            <p:spPr bwMode="auto">
              <a:xfrm>
                <a:off x="328" y="74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01"/>
              <p:cNvSpPr/>
              <p:nvPr/>
            </p:nvSpPr>
            <p:spPr bwMode="auto">
              <a:xfrm>
                <a:off x="345" y="77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02"/>
              <p:cNvSpPr/>
              <p:nvPr/>
            </p:nvSpPr>
            <p:spPr bwMode="auto">
              <a:xfrm>
                <a:off x="425" y="77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03"/>
              <p:cNvSpPr/>
              <p:nvPr/>
            </p:nvSpPr>
            <p:spPr bwMode="auto">
              <a:xfrm>
                <a:off x="399" y="78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04"/>
              <p:cNvSpPr/>
              <p:nvPr/>
            </p:nvSpPr>
            <p:spPr bwMode="auto">
              <a:xfrm>
                <a:off x="440" y="760"/>
                <a:ext cx="61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705"/>
              <p:cNvSpPr/>
              <p:nvPr/>
            </p:nvSpPr>
            <p:spPr bwMode="auto">
              <a:xfrm>
                <a:off x="463" y="794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706"/>
              <p:cNvSpPr/>
              <p:nvPr/>
            </p:nvSpPr>
            <p:spPr bwMode="auto">
              <a:xfrm>
                <a:off x="421" y="82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707"/>
              <p:cNvSpPr/>
              <p:nvPr/>
            </p:nvSpPr>
            <p:spPr bwMode="auto">
              <a:xfrm>
                <a:off x="378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708"/>
              <p:cNvSpPr/>
              <p:nvPr/>
            </p:nvSpPr>
            <p:spPr bwMode="auto">
              <a:xfrm>
                <a:off x="321" y="687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709"/>
              <p:cNvSpPr/>
              <p:nvPr/>
            </p:nvSpPr>
            <p:spPr bwMode="auto">
              <a:xfrm>
                <a:off x="385" y="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710"/>
              <p:cNvSpPr/>
              <p:nvPr/>
            </p:nvSpPr>
            <p:spPr bwMode="auto">
              <a:xfrm>
                <a:off x="480" y="9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711"/>
              <p:cNvSpPr/>
              <p:nvPr/>
            </p:nvSpPr>
            <p:spPr bwMode="auto">
              <a:xfrm>
                <a:off x="375" y="678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712"/>
              <p:cNvSpPr/>
              <p:nvPr/>
            </p:nvSpPr>
            <p:spPr bwMode="auto">
              <a:xfrm>
                <a:off x="311" y="112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713"/>
              <p:cNvSpPr/>
              <p:nvPr/>
            </p:nvSpPr>
            <p:spPr bwMode="auto">
              <a:xfrm>
                <a:off x="432" y="109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714"/>
              <p:cNvSpPr/>
              <p:nvPr/>
            </p:nvSpPr>
            <p:spPr bwMode="auto">
              <a:xfrm>
                <a:off x="276" y="116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715"/>
              <p:cNvSpPr>
                <a:spLocks noEditPoints="1"/>
              </p:cNvSpPr>
              <p:nvPr/>
            </p:nvSpPr>
            <p:spPr bwMode="auto">
              <a:xfrm>
                <a:off x="273" y="600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716"/>
              <p:cNvSpPr/>
              <p:nvPr/>
            </p:nvSpPr>
            <p:spPr bwMode="auto">
              <a:xfrm>
                <a:off x="304" y="175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717"/>
              <p:cNvSpPr/>
              <p:nvPr/>
            </p:nvSpPr>
            <p:spPr bwMode="auto">
              <a:xfrm>
                <a:off x="302" y="171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Oval 718"/>
              <p:cNvSpPr>
                <a:spLocks noChangeArrowheads="1"/>
              </p:cNvSpPr>
              <p:nvPr/>
            </p:nvSpPr>
            <p:spPr bwMode="auto">
              <a:xfrm>
                <a:off x="309" y="172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Oval 719"/>
              <p:cNvSpPr>
                <a:spLocks noChangeArrowheads="1"/>
              </p:cNvSpPr>
              <p:nvPr/>
            </p:nvSpPr>
            <p:spPr bwMode="auto">
              <a:xfrm>
                <a:off x="309" y="173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Oval 720"/>
              <p:cNvSpPr>
                <a:spLocks noChangeArrowheads="1"/>
              </p:cNvSpPr>
              <p:nvPr/>
            </p:nvSpPr>
            <p:spPr bwMode="auto">
              <a:xfrm>
                <a:off x="309" y="174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721"/>
              <p:cNvSpPr>
                <a:spLocks noEditPoints="1"/>
              </p:cNvSpPr>
              <p:nvPr/>
            </p:nvSpPr>
            <p:spPr bwMode="auto">
              <a:xfrm>
                <a:off x="207" y="169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Oval 722"/>
              <p:cNvSpPr>
                <a:spLocks noChangeArrowheads="1"/>
              </p:cNvSpPr>
              <p:nvPr/>
            </p:nvSpPr>
            <p:spPr bwMode="auto">
              <a:xfrm>
                <a:off x="309" y="174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723"/>
              <p:cNvSpPr>
                <a:spLocks noEditPoints="1"/>
              </p:cNvSpPr>
              <p:nvPr/>
            </p:nvSpPr>
            <p:spPr bwMode="auto">
              <a:xfrm>
                <a:off x="1" y="1470"/>
                <a:ext cx="310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724"/>
              <p:cNvSpPr/>
              <p:nvPr/>
            </p:nvSpPr>
            <p:spPr bwMode="auto">
              <a:xfrm>
                <a:off x="254" y="145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725"/>
              <p:cNvSpPr/>
              <p:nvPr/>
            </p:nvSpPr>
            <p:spPr bwMode="auto">
              <a:xfrm>
                <a:off x="216" y="148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726"/>
              <p:cNvSpPr/>
              <p:nvPr/>
            </p:nvSpPr>
            <p:spPr bwMode="auto">
              <a:xfrm>
                <a:off x="145" y="148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727"/>
              <p:cNvSpPr/>
              <p:nvPr/>
            </p:nvSpPr>
            <p:spPr bwMode="auto">
              <a:xfrm>
                <a:off x="195" y="1499"/>
                <a:ext cx="29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728"/>
              <p:cNvSpPr/>
              <p:nvPr/>
            </p:nvSpPr>
            <p:spPr bwMode="auto">
              <a:xfrm>
                <a:off x="124" y="147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729"/>
              <p:cNvSpPr/>
              <p:nvPr/>
            </p:nvSpPr>
            <p:spPr bwMode="auto">
              <a:xfrm>
                <a:off x="126" y="1503"/>
                <a:ext cx="34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730"/>
              <p:cNvSpPr/>
              <p:nvPr/>
            </p:nvSpPr>
            <p:spPr bwMode="auto">
              <a:xfrm>
                <a:off x="155" y="153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731"/>
              <p:cNvSpPr/>
              <p:nvPr/>
            </p:nvSpPr>
            <p:spPr bwMode="auto">
              <a:xfrm>
                <a:off x="245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732"/>
              <p:cNvSpPr/>
              <p:nvPr/>
            </p:nvSpPr>
            <p:spPr bwMode="auto">
              <a:xfrm>
                <a:off x="228" y="139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733"/>
              <p:cNvSpPr/>
              <p:nvPr/>
            </p:nvSpPr>
            <p:spPr bwMode="auto">
              <a:xfrm>
                <a:off x="238" y="152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734"/>
              <p:cNvSpPr/>
              <p:nvPr/>
            </p:nvSpPr>
            <p:spPr bwMode="auto">
              <a:xfrm>
                <a:off x="143" y="166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735"/>
              <p:cNvSpPr/>
              <p:nvPr/>
            </p:nvSpPr>
            <p:spPr bwMode="auto">
              <a:xfrm>
                <a:off x="207" y="1388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736"/>
              <p:cNvSpPr/>
              <p:nvPr/>
            </p:nvSpPr>
            <p:spPr bwMode="auto">
              <a:xfrm>
                <a:off x="79" y="183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737"/>
              <p:cNvSpPr/>
              <p:nvPr/>
            </p:nvSpPr>
            <p:spPr bwMode="auto">
              <a:xfrm>
                <a:off x="46" y="180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738"/>
              <p:cNvSpPr>
                <a:spLocks noEditPoints="1"/>
              </p:cNvSpPr>
              <p:nvPr/>
            </p:nvSpPr>
            <p:spPr bwMode="auto">
              <a:xfrm>
                <a:off x="311" y="147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739"/>
              <p:cNvSpPr/>
              <p:nvPr/>
            </p:nvSpPr>
            <p:spPr bwMode="auto">
              <a:xfrm>
                <a:off x="328" y="145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740"/>
              <p:cNvSpPr/>
              <p:nvPr/>
            </p:nvSpPr>
            <p:spPr bwMode="auto">
              <a:xfrm>
                <a:off x="345" y="148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741"/>
              <p:cNvSpPr/>
              <p:nvPr/>
            </p:nvSpPr>
            <p:spPr bwMode="auto">
              <a:xfrm>
                <a:off x="425" y="148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742"/>
              <p:cNvSpPr/>
              <p:nvPr/>
            </p:nvSpPr>
            <p:spPr bwMode="auto">
              <a:xfrm>
                <a:off x="399" y="149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743"/>
              <p:cNvSpPr/>
              <p:nvPr/>
            </p:nvSpPr>
            <p:spPr bwMode="auto">
              <a:xfrm>
                <a:off x="440" y="1470"/>
                <a:ext cx="61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744"/>
              <p:cNvSpPr/>
              <p:nvPr/>
            </p:nvSpPr>
            <p:spPr bwMode="auto">
              <a:xfrm>
                <a:off x="463" y="150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745"/>
              <p:cNvSpPr/>
              <p:nvPr/>
            </p:nvSpPr>
            <p:spPr bwMode="auto">
              <a:xfrm>
                <a:off x="421" y="153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746"/>
              <p:cNvSpPr/>
              <p:nvPr/>
            </p:nvSpPr>
            <p:spPr bwMode="auto">
              <a:xfrm>
                <a:off x="378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747"/>
              <p:cNvSpPr/>
              <p:nvPr/>
            </p:nvSpPr>
            <p:spPr bwMode="auto">
              <a:xfrm>
                <a:off x="321" y="139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748"/>
              <p:cNvSpPr/>
              <p:nvPr/>
            </p:nvSpPr>
            <p:spPr bwMode="auto">
              <a:xfrm>
                <a:off x="385" y="152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749"/>
              <p:cNvSpPr/>
              <p:nvPr/>
            </p:nvSpPr>
            <p:spPr bwMode="auto">
              <a:xfrm>
                <a:off x="480" y="16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750"/>
              <p:cNvSpPr/>
              <p:nvPr/>
            </p:nvSpPr>
            <p:spPr bwMode="auto">
              <a:xfrm>
                <a:off x="375" y="1388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751"/>
              <p:cNvSpPr/>
              <p:nvPr/>
            </p:nvSpPr>
            <p:spPr bwMode="auto">
              <a:xfrm>
                <a:off x="311" y="183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752"/>
              <p:cNvSpPr/>
              <p:nvPr/>
            </p:nvSpPr>
            <p:spPr bwMode="auto">
              <a:xfrm>
                <a:off x="432" y="180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753"/>
              <p:cNvSpPr/>
              <p:nvPr/>
            </p:nvSpPr>
            <p:spPr bwMode="auto">
              <a:xfrm>
                <a:off x="276" y="187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754"/>
              <p:cNvSpPr>
                <a:spLocks noEditPoints="1"/>
              </p:cNvSpPr>
              <p:nvPr/>
            </p:nvSpPr>
            <p:spPr bwMode="auto">
              <a:xfrm>
                <a:off x="273" y="130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755"/>
              <p:cNvSpPr/>
              <p:nvPr/>
            </p:nvSpPr>
            <p:spPr bwMode="auto">
              <a:xfrm>
                <a:off x="245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756"/>
              <p:cNvSpPr/>
              <p:nvPr/>
            </p:nvSpPr>
            <p:spPr bwMode="auto">
              <a:xfrm>
                <a:off x="245" y="2107"/>
                <a:ext cx="28" cy="21"/>
              </a:xfrm>
              <a:custGeom>
                <a:avLst/>
                <a:gdLst>
                  <a:gd name="T0" fmla="*/ 5 w 12"/>
                  <a:gd name="T1" fmla="*/ 3 h 9"/>
                  <a:gd name="T2" fmla="*/ 0 w 12"/>
                  <a:gd name="T3" fmla="*/ 0 h 9"/>
                  <a:gd name="T4" fmla="*/ 1 w 12"/>
                  <a:gd name="T5" fmla="*/ 8 h 9"/>
                  <a:gd name="T6" fmla="*/ 0 w 12"/>
                  <a:gd name="T7" fmla="*/ 9 h 9"/>
                  <a:gd name="T8" fmla="*/ 12 w 12"/>
                  <a:gd name="T9" fmla="*/ 9 h 9"/>
                  <a:gd name="T10" fmla="*/ 5 w 12"/>
                  <a:gd name="T1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5" y="3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3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6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757"/>
              <p:cNvSpPr/>
              <p:nvPr/>
            </p:nvSpPr>
            <p:spPr bwMode="auto">
              <a:xfrm>
                <a:off x="207" y="2097"/>
                <a:ext cx="36" cy="31"/>
              </a:xfrm>
              <a:custGeom>
                <a:avLst/>
                <a:gdLst>
                  <a:gd name="T0" fmla="*/ 15 w 15"/>
                  <a:gd name="T1" fmla="*/ 7 h 13"/>
                  <a:gd name="T2" fmla="*/ 8 w 15"/>
                  <a:gd name="T3" fmla="*/ 2 h 13"/>
                  <a:gd name="T4" fmla="*/ 4 w 15"/>
                  <a:gd name="T5" fmla="*/ 0 h 13"/>
                  <a:gd name="T6" fmla="*/ 2 w 15"/>
                  <a:gd name="T7" fmla="*/ 6 h 13"/>
                  <a:gd name="T8" fmla="*/ 4 w 15"/>
                  <a:gd name="T9" fmla="*/ 13 h 13"/>
                  <a:gd name="T10" fmla="*/ 15 w 15"/>
                  <a:gd name="T11" fmla="*/ 13 h 13"/>
                  <a:gd name="T12" fmla="*/ 15 w 15"/>
                  <a:gd name="T13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0"/>
                      <a:pt x="3" y="12"/>
                      <a:pt x="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1"/>
                      <a:pt x="15" y="9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758"/>
              <p:cNvSpPr/>
              <p:nvPr/>
            </p:nvSpPr>
            <p:spPr bwMode="auto">
              <a:xfrm>
                <a:off x="378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759"/>
              <p:cNvSpPr/>
              <p:nvPr/>
            </p:nvSpPr>
            <p:spPr bwMode="auto">
              <a:xfrm>
                <a:off x="352" y="2107"/>
                <a:ext cx="26" cy="21"/>
              </a:xfrm>
              <a:custGeom>
                <a:avLst/>
                <a:gdLst>
                  <a:gd name="T0" fmla="*/ 11 w 11"/>
                  <a:gd name="T1" fmla="*/ 0 h 9"/>
                  <a:gd name="T2" fmla="*/ 7 w 11"/>
                  <a:gd name="T3" fmla="*/ 3 h 9"/>
                  <a:gd name="T4" fmla="*/ 0 w 11"/>
                  <a:gd name="T5" fmla="*/ 9 h 9"/>
                  <a:gd name="T6" fmla="*/ 11 w 11"/>
                  <a:gd name="T7" fmla="*/ 9 h 9"/>
                  <a:gd name="T8" fmla="*/ 11 w 11"/>
                  <a:gd name="T9" fmla="*/ 8 h 9"/>
                  <a:gd name="T10" fmla="*/ 11 w 11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1"/>
                      <a:pt x="9" y="2"/>
                      <a:pt x="7" y="3"/>
                    </a:cubicBezTo>
                    <a:cubicBezTo>
                      <a:pt x="5" y="3"/>
                      <a:pt x="2" y="6"/>
                      <a:pt x="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9" y="3"/>
                      <a:pt x="11" y="1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760"/>
              <p:cNvSpPr/>
              <p:nvPr/>
            </p:nvSpPr>
            <p:spPr bwMode="auto">
              <a:xfrm>
                <a:off x="380" y="2097"/>
                <a:ext cx="36" cy="31"/>
              </a:xfrm>
              <a:custGeom>
                <a:avLst/>
                <a:gdLst>
                  <a:gd name="T0" fmla="*/ 13 w 15"/>
                  <a:gd name="T1" fmla="*/ 6 h 13"/>
                  <a:gd name="T2" fmla="*/ 12 w 15"/>
                  <a:gd name="T3" fmla="*/ 0 h 13"/>
                  <a:gd name="T4" fmla="*/ 7 w 15"/>
                  <a:gd name="T5" fmla="*/ 2 h 13"/>
                  <a:gd name="T6" fmla="*/ 0 w 15"/>
                  <a:gd name="T7" fmla="*/ 7 h 13"/>
                  <a:gd name="T8" fmla="*/ 1 w 15"/>
                  <a:gd name="T9" fmla="*/ 13 h 13"/>
                  <a:gd name="T10" fmla="*/ 12 w 15"/>
                  <a:gd name="T11" fmla="*/ 13 h 13"/>
                  <a:gd name="T12" fmla="*/ 13 w 15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3" y="6"/>
                    </a:moveTo>
                    <a:cubicBezTo>
                      <a:pt x="11" y="2"/>
                      <a:pt x="12" y="0"/>
                      <a:pt x="12" y="0"/>
                    </a:cubicBezTo>
                    <a:cubicBezTo>
                      <a:pt x="12" y="0"/>
                      <a:pt x="10" y="1"/>
                      <a:pt x="7" y="2"/>
                    </a:cubicBezTo>
                    <a:cubicBezTo>
                      <a:pt x="4" y="3"/>
                      <a:pt x="1" y="4"/>
                      <a:pt x="0" y="7"/>
                    </a:cubicBezTo>
                    <a:cubicBezTo>
                      <a:pt x="0" y="9"/>
                      <a:pt x="0" y="11"/>
                      <a:pt x="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2"/>
                      <a:pt x="15" y="10"/>
                      <a:pt x="13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761"/>
              <p:cNvSpPr>
                <a:spLocks noEditPoints="1"/>
              </p:cNvSpPr>
              <p:nvPr/>
            </p:nvSpPr>
            <p:spPr bwMode="auto">
              <a:xfrm>
                <a:off x="273" y="2019"/>
                <a:ext cx="76" cy="109"/>
              </a:xfrm>
              <a:custGeom>
                <a:avLst/>
                <a:gdLst>
                  <a:gd name="T0" fmla="*/ 19 w 32"/>
                  <a:gd name="T1" fmla="*/ 43 h 46"/>
                  <a:gd name="T2" fmla="*/ 21 w 32"/>
                  <a:gd name="T3" fmla="*/ 41 h 46"/>
                  <a:gd name="T4" fmla="*/ 17 w 32"/>
                  <a:gd name="T5" fmla="*/ 38 h 46"/>
                  <a:gd name="T6" fmla="*/ 22 w 32"/>
                  <a:gd name="T7" fmla="*/ 34 h 46"/>
                  <a:gd name="T8" fmla="*/ 24 w 32"/>
                  <a:gd name="T9" fmla="*/ 33 h 46"/>
                  <a:gd name="T10" fmla="*/ 26 w 32"/>
                  <a:gd name="T11" fmla="*/ 31 h 46"/>
                  <a:gd name="T12" fmla="*/ 25 w 32"/>
                  <a:gd name="T13" fmla="*/ 30 h 46"/>
                  <a:gd name="T14" fmla="*/ 28 w 32"/>
                  <a:gd name="T15" fmla="*/ 35 h 46"/>
                  <a:gd name="T16" fmla="*/ 26 w 32"/>
                  <a:gd name="T17" fmla="*/ 37 h 46"/>
                  <a:gd name="T18" fmla="*/ 16 w 32"/>
                  <a:gd name="T19" fmla="*/ 34 h 46"/>
                  <a:gd name="T20" fmla="*/ 21 w 32"/>
                  <a:gd name="T21" fmla="*/ 26 h 46"/>
                  <a:gd name="T22" fmla="*/ 18 w 32"/>
                  <a:gd name="T23" fmla="*/ 22 h 46"/>
                  <a:gd name="T24" fmla="*/ 22 w 32"/>
                  <a:gd name="T25" fmla="*/ 18 h 46"/>
                  <a:gd name="T26" fmla="*/ 16 w 32"/>
                  <a:gd name="T27" fmla="*/ 19 h 46"/>
                  <a:gd name="T28" fmla="*/ 18 w 32"/>
                  <a:gd name="T29" fmla="*/ 11 h 46"/>
                  <a:gd name="T30" fmla="*/ 19 w 32"/>
                  <a:gd name="T31" fmla="*/ 3 h 46"/>
                  <a:gd name="T32" fmla="*/ 18 w 32"/>
                  <a:gd name="T33" fmla="*/ 1 h 46"/>
                  <a:gd name="T34" fmla="*/ 15 w 32"/>
                  <a:gd name="T35" fmla="*/ 1 h 46"/>
                  <a:gd name="T36" fmla="*/ 13 w 32"/>
                  <a:gd name="T37" fmla="*/ 2 h 46"/>
                  <a:gd name="T38" fmla="*/ 12 w 32"/>
                  <a:gd name="T39" fmla="*/ 7 h 46"/>
                  <a:gd name="T40" fmla="*/ 16 w 32"/>
                  <a:gd name="T41" fmla="*/ 13 h 46"/>
                  <a:gd name="T42" fmla="*/ 11 w 32"/>
                  <a:gd name="T43" fmla="*/ 15 h 46"/>
                  <a:gd name="T44" fmla="*/ 14 w 32"/>
                  <a:gd name="T45" fmla="*/ 20 h 46"/>
                  <a:gd name="T46" fmla="*/ 10 w 32"/>
                  <a:gd name="T47" fmla="*/ 21 h 46"/>
                  <a:gd name="T48" fmla="*/ 15 w 32"/>
                  <a:gd name="T49" fmla="*/ 29 h 46"/>
                  <a:gd name="T50" fmla="*/ 1 w 32"/>
                  <a:gd name="T51" fmla="*/ 32 h 46"/>
                  <a:gd name="T52" fmla="*/ 6 w 32"/>
                  <a:gd name="T53" fmla="*/ 32 h 46"/>
                  <a:gd name="T54" fmla="*/ 8 w 32"/>
                  <a:gd name="T55" fmla="*/ 30 h 46"/>
                  <a:gd name="T56" fmla="*/ 6 w 32"/>
                  <a:gd name="T57" fmla="*/ 31 h 46"/>
                  <a:gd name="T58" fmla="*/ 6 w 32"/>
                  <a:gd name="T59" fmla="*/ 31 h 46"/>
                  <a:gd name="T60" fmla="*/ 11 w 32"/>
                  <a:gd name="T61" fmla="*/ 33 h 46"/>
                  <a:gd name="T62" fmla="*/ 15 w 32"/>
                  <a:gd name="T63" fmla="*/ 37 h 46"/>
                  <a:gd name="T64" fmla="*/ 10 w 32"/>
                  <a:gd name="T65" fmla="*/ 37 h 46"/>
                  <a:gd name="T66" fmla="*/ 14 w 32"/>
                  <a:gd name="T67" fmla="*/ 43 h 46"/>
                  <a:gd name="T68" fmla="*/ 13 w 32"/>
                  <a:gd name="T69" fmla="*/ 45 h 46"/>
                  <a:gd name="T70" fmla="*/ 20 w 32"/>
                  <a:gd name="T71" fmla="*/ 45 h 46"/>
                  <a:gd name="T72" fmla="*/ 16 w 32"/>
                  <a:gd name="T73" fmla="*/ 11 h 46"/>
                  <a:gd name="T74" fmla="*/ 16 w 32"/>
                  <a:gd name="T75" fmla="*/ 11 h 46"/>
                  <a:gd name="T76" fmla="*/ 14 w 32"/>
                  <a:gd name="T77" fmla="*/ 7 h 46"/>
                  <a:gd name="T78" fmla="*/ 15 w 32"/>
                  <a:gd name="T79" fmla="*/ 11 h 46"/>
                  <a:gd name="T80" fmla="*/ 20 w 32"/>
                  <a:gd name="T81" fmla="*/ 7 h 46"/>
                  <a:gd name="T82" fmla="*/ 18 w 32"/>
                  <a:gd name="T83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" h="46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20" y="46"/>
                      <a:pt x="20" y="45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762"/>
              <p:cNvSpPr/>
              <p:nvPr/>
            </p:nvSpPr>
            <p:spPr bwMode="auto">
              <a:xfrm>
                <a:off x="805" y="2128"/>
                <a:ext cx="17" cy="52"/>
              </a:xfrm>
              <a:custGeom>
                <a:avLst/>
                <a:gdLst>
                  <a:gd name="T0" fmla="*/ 3 w 7"/>
                  <a:gd name="T1" fmla="*/ 22 h 22"/>
                  <a:gd name="T2" fmla="*/ 5 w 7"/>
                  <a:gd name="T3" fmla="*/ 10 h 22"/>
                  <a:gd name="T4" fmla="*/ 4 w 7"/>
                  <a:gd name="T5" fmla="*/ 0 h 22"/>
                  <a:gd name="T6" fmla="*/ 2 w 7"/>
                  <a:gd name="T7" fmla="*/ 0 h 22"/>
                  <a:gd name="T8" fmla="*/ 1 w 7"/>
                  <a:gd name="T9" fmla="*/ 10 h 22"/>
                  <a:gd name="T10" fmla="*/ 3 w 7"/>
                  <a:gd name="T11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2">
                    <a:moveTo>
                      <a:pt x="3" y="22"/>
                    </a:moveTo>
                    <a:cubicBezTo>
                      <a:pt x="3" y="22"/>
                      <a:pt x="7" y="21"/>
                      <a:pt x="5" y="10"/>
                    </a:cubicBezTo>
                    <a:cubicBezTo>
                      <a:pt x="5" y="5"/>
                      <a:pt x="4" y="2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5"/>
                      <a:pt x="1" y="10"/>
                    </a:cubicBezTo>
                    <a:cubicBezTo>
                      <a:pt x="0" y="21"/>
                      <a:pt x="3" y="22"/>
                      <a:pt x="3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763"/>
              <p:cNvSpPr>
                <a:spLocks noEditPoints="1"/>
              </p:cNvSpPr>
              <p:nvPr/>
            </p:nvSpPr>
            <p:spPr bwMode="auto">
              <a:xfrm>
                <a:off x="708" y="2128"/>
                <a:ext cx="211" cy="118"/>
              </a:xfrm>
              <a:custGeom>
                <a:avLst/>
                <a:gdLst>
                  <a:gd name="T0" fmla="*/ 17 w 89"/>
                  <a:gd name="T1" fmla="*/ 5 h 50"/>
                  <a:gd name="T2" fmla="*/ 16 w 89"/>
                  <a:gd name="T3" fmla="*/ 8 h 50"/>
                  <a:gd name="T4" fmla="*/ 17 w 89"/>
                  <a:gd name="T5" fmla="*/ 15 h 50"/>
                  <a:gd name="T6" fmla="*/ 12 w 89"/>
                  <a:gd name="T7" fmla="*/ 16 h 50"/>
                  <a:gd name="T8" fmla="*/ 7 w 89"/>
                  <a:gd name="T9" fmla="*/ 15 h 50"/>
                  <a:gd name="T10" fmla="*/ 5 w 89"/>
                  <a:gd name="T11" fmla="*/ 16 h 50"/>
                  <a:gd name="T12" fmla="*/ 6 w 89"/>
                  <a:gd name="T13" fmla="*/ 22 h 50"/>
                  <a:gd name="T14" fmla="*/ 4 w 89"/>
                  <a:gd name="T15" fmla="*/ 21 h 50"/>
                  <a:gd name="T16" fmla="*/ 5 w 89"/>
                  <a:gd name="T17" fmla="*/ 18 h 50"/>
                  <a:gd name="T18" fmla="*/ 28 w 89"/>
                  <a:gd name="T19" fmla="*/ 31 h 50"/>
                  <a:gd name="T20" fmla="*/ 20 w 89"/>
                  <a:gd name="T21" fmla="*/ 42 h 50"/>
                  <a:gd name="T22" fmla="*/ 27 w 89"/>
                  <a:gd name="T23" fmla="*/ 39 h 50"/>
                  <a:gd name="T24" fmla="*/ 24 w 89"/>
                  <a:gd name="T25" fmla="*/ 41 h 50"/>
                  <a:gd name="T26" fmla="*/ 39 w 89"/>
                  <a:gd name="T27" fmla="*/ 38 h 50"/>
                  <a:gd name="T28" fmla="*/ 41 w 89"/>
                  <a:gd name="T29" fmla="*/ 45 h 50"/>
                  <a:gd name="T30" fmla="*/ 47 w 89"/>
                  <a:gd name="T31" fmla="*/ 45 h 50"/>
                  <a:gd name="T32" fmla="*/ 49 w 89"/>
                  <a:gd name="T33" fmla="*/ 38 h 50"/>
                  <a:gd name="T34" fmla="*/ 64 w 89"/>
                  <a:gd name="T35" fmla="*/ 41 h 50"/>
                  <a:gd name="T36" fmla="*/ 61 w 89"/>
                  <a:gd name="T37" fmla="*/ 39 h 50"/>
                  <a:gd name="T38" fmla="*/ 69 w 89"/>
                  <a:gd name="T39" fmla="*/ 42 h 50"/>
                  <a:gd name="T40" fmla="*/ 60 w 89"/>
                  <a:gd name="T41" fmla="*/ 31 h 50"/>
                  <a:gd name="T42" fmla="*/ 83 w 89"/>
                  <a:gd name="T43" fmla="*/ 18 h 50"/>
                  <a:gd name="T44" fmla="*/ 84 w 89"/>
                  <a:gd name="T45" fmla="*/ 21 h 50"/>
                  <a:gd name="T46" fmla="*/ 82 w 89"/>
                  <a:gd name="T47" fmla="*/ 22 h 50"/>
                  <a:gd name="T48" fmla="*/ 84 w 89"/>
                  <a:gd name="T49" fmla="*/ 16 h 50"/>
                  <a:gd name="T50" fmla="*/ 81 w 89"/>
                  <a:gd name="T51" fmla="*/ 15 h 50"/>
                  <a:gd name="T52" fmla="*/ 76 w 89"/>
                  <a:gd name="T53" fmla="*/ 16 h 50"/>
                  <a:gd name="T54" fmla="*/ 71 w 89"/>
                  <a:gd name="T55" fmla="*/ 15 h 50"/>
                  <a:gd name="T56" fmla="*/ 73 w 89"/>
                  <a:gd name="T57" fmla="*/ 8 h 50"/>
                  <a:gd name="T58" fmla="*/ 71 w 89"/>
                  <a:gd name="T59" fmla="*/ 5 h 50"/>
                  <a:gd name="T60" fmla="*/ 67 w 89"/>
                  <a:gd name="T61" fmla="*/ 5 h 50"/>
                  <a:gd name="T62" fmla="*/ 64 w 89"/>
                  <a:gd name="T63" fmla="*/ 0 h 50"/>
                  <a:gd name="T64" fmla="*/ 58 w 89"/>
                  <a:gd name="T65" fmla="*/ 17 h 50"/>
                  <a:gd name="T66" fmla="*/ 58 w 89"/>
                  <a:gd name="T67" fmla="*/ 0 h 50"/>
                  <a:gd name="T68" fmla="*/ 49 w 89"/>
                  <a:gd name="T69" fmla="*/ 23 h 50"/>
                  <a:gd name="T70" fmla="*/ 55 w 89"/>
                  <a:gd name="T71" fmla="*/ 16 h 50"/>
                  <a:gd name="T72" fmla="*/ 54 w 89"/>
                  <a:gd name="T73" fmla="*/ 8 h 50"/>
                  <a:gd name="T74" fmla="*/ 52 w 89"/>
                  <a:gd name="T75" fmla="*/ 0 h 50"/>
                  <a:gd name="T76" fmla="*/ 47 w 89"/>
                  <a:gd name="T77" fmla="*/ 20 h 50"/>
                  <a:gd name="T78" fmla="*/ 41 w 89"/>
                  <a:gd name="T79" fmla="*/ 20 h 50"/>
                  <a:gd name="T80" fmla="*/ 36 w 89"/>
                  <a:gd name="T81" fmla="*/ 0 h 50"/>
                  <a:gd name="T82" fmla="*/ 34 w 89"/>
                  <a:gd name="T83" fmla="*/ 8 h 50"/>
                  <a:gd name="T84" fmla="*/ 33 w 89"/>
                  <a:gd name="T85" fmla="*/ 16 h 50"/>
                  <a:gd name="T86" fmla="*/ 39 w 89"/>
                  <a:gd name="T87" fmla="*/ 23 h 50"/>
                  <a:gd name="T88" fmla="*/ 30 w 89"/>
                  <a:gd name="T89" fmla="*/ 0 h 50"/>
                  <a:gd name="T90" fmla="*/ 30 w 89"/>
                  <a:gd name="T91" fmla="*/ 17 h 50"/>
                  <a:gd name="T92" fmla="*/ 24 w 89"/>
                  <a:gd name="T93" fmla="*/ 0 h 50"/>
                  <a:gd name="T94" fmla="*/ 21 w 89"/>
                  <a:gd name="T95" fmla="*/ 5 h 50"/>
                  <a:gd name="T96" fmla="*/ 58 w 89"/>
                  <a:gd name="T97" fmla="*/ 23 h 50"/>
                  <a:gd name="T98" fmla="*/ 60 w 89"/>
                  <a:gd name="T99" fmla="*/ 25 h 50"/>
                  <a:gd name="T100" fmla="*/ 58 w 89"/>
                  <a:gd name="T101" fmla="*/ 23 h 50"/>
                  <a:gd name="T102" fmla="*/ 43 w 89"/>
                  <a:gd name="T103" fmla="*/ 25 h 50"/>
                  <a:gd name="T104" fmla="*/ 21 w 89"/>
                  <a:gd name="T10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0">
                    <a:moveTo>
                      <a:pt x="20" y="5"/>
                    </a:moveTo>
                    <a:cubicBezTo>
                      <a:pt x="20" y="5"/>
                      <a:pt x="18" y="5"/>
                      <a:pt x="17" y="5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6" y="6"/>
                      <a:pt x="16" y="8"/>
                    </a:cubicBezTo>
                    <a:cubicBezTo>
                      <a:pt x="16" y="11"/>
                      <a:pt x="17" y="13"/>
                      <a:pt x="19" y="14"/>
                    </a:cubicBezTo>
                    <a:cubicBezTo>
                      <a:pt x="20" y="16"/>
                      <a:pt x="19" y="16"/>
                      <a:pt x="17" y="15"/>
                    </a:cubicBezTo>
                    <a:cubicBezTo>
                      <a:pt x="16" y="14"/>
                      <a:pt x="14" y="14"/>
                      <a:pt x="13" y="15"/>
                    </a:cubicBezTo>
                    <a:cubicBezTo>
                      <a:pt x="12" y="15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1" y="16"/>
                    </a:cubicBezTo>
                    <a:cubicBezTo>
                      <a:pt x="10" y="15"/>
                      <a:pt x="8" y="14"/>
                      <a:pt x="7" y="15"/>
                    </a:cubicBezTo>
                    <a:cubicBezTo>
                      <a:pt x="6" y="15"/>
                      <a:pt x="7" y="16"/>
                      <a:pt x="7" y="16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3" y="15"/>
                      <a:pt x="0" y="17"/>
                      <a:pt x="1" y="21"/>
                    </a:cubicBezTo>
                    <a:cubicBezTo>
                      <a:pt x="2" y="25"/>
                      <a:pt x="6" y="24"/>
                      <a:pt x="6" y="22"/>
                    </a:cubicBezTo>
                    <a:cubicBezTo>
                      <a:pt x="6" y="21"/>
                      <a:pt x="5" y="19"/>
                      <a:pt x="4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1"/>
                      <a:pt x="3" y="22"/>
                      <a:pt x="2" y="21"/>
                    </a:cubicBezTo>
                    <a:cubicBezTo>
                      <a:pt x="1" y="20"/>
                      <a:pt x="2" y="17"/>
                      <a:pt x="5" y="18"/>
                    </a:cubicBezTo>
                    <a:cubicBezTo>
                      <a:pt x="8" y="19"/>
                      <a:pt x="8" y="23"/>
                      <a:pt x="14" y="27"/>
                    </a:cubicBezTo>
                    <a:cubicBezTo>
                      <a:pt x="21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5" y="32"/>
                    </a:cubicBezTo>
                    <a:cubicBezTo>
                      <a:pt x="23" y="33"/>
                      <a:pt x="19" y="37"/>
                      <a:pt x="20" y="42"/>
                    </a:cubicBezTo>
                    <a:cubicBezTo>
                      <a:pt x="21" y="47"/>
                      <a:pt x="28" y="48"/>
                      <a:pt x="31" y="45"/>
                    </a:cubicBezTo>
                    <a:cubicBezTo>
                      <a:pt x="34" y="41"/>
                      <a:pt x="30" y="37"/>
                      <a:pt x="27" y="39"/>
                    </a:cubicBezTo>
                    <a:cubicBezTo>
                      <a:pt x="25" y="40"/>
                      <a:pt x="26" y="43"/>
                      <a:pt x="26" y="43"/>
                    </a:cubicBezTo>
                    <a:cubicBezTo>
                      <a:pt x="26" y="43"/>
                      <a:pt x="25" y="42"/>
                      <a:pt x="24" y="41"/>
                    </a:cubicBezTo>
                    <a:cubicBezTo>
                      <a:pt x="24" y="39"/>
                      <a:pt x="24" y="35"/>
                      <a:pt x="28" y="35"/>
                    </a:cubicBezTo>
                    <a:cubicBezTo>
                      <a:pt x="32" y="34"/>
                      <a:pt x="35" y="38"/>
                      <a:pt x="39" y="38"/>
                    </a:cubicBezTo>
                    <a:cubicBezTo>
                      <a:pt x="41" y="38"/>
                      <a:pt x="42" y="37"/>
                      <a:pt x="43" y="35"/>
                    </a:cubicBezTo>
                    <a:cubicBezTo>
                      <a:pt x="42" y="39"/>
                      <a:pt x="41" y="42"/>
                      <a:pt x="41" y="45"/>
                    </a:cubicBezTo>
                    <a:cubicBezTo>
                      <a:pt x="40" y="49"/>
                      <a:pt x="44" y="50"/>
                      <a:pt x="44" y="50"/>
                    </a:cubicBezTo>
                    <a:cubicBezTo>
                      <a:pt x="44" y="50"/>
                      <a:pt x="48" y="49"/>
                      <a:pt x="47" y="45"/>
                    </a:cubicBezTo>
                    <a:cubicBezTo>
                      <a:pt x="47" y="42"/>
                      <a:pt x="45" y="38"/>
                      <a:pt x="45" y="34"/>
                    </a:cubicBezTo>
                    <a:cubicBezTo>
                      <a:pt x="45" y="36"/>
                      <a:pt x="47" y="38"/>
                      <a:pt x="49" y="38"/>
                    </a:cubicBezTo>
                    <a:cubicBezTo>
                      <a:pt x="54" y="38"/>
                      <a:pt x="56" y="34"/>
                      <a:pt x="60" y="35"/>
                    </a:cubicBezTo>
                    <a:cubicBezTo>
                      <a:pt x="64" y="35"/>
                      <a:pt x="65" y="39"/>
                      <a:pt x="64" y="41"/>
                    </a:cubicBezTo>
                    <a:cubicBezTo>
                      <a:pt x="63" y="42"/>
                      <a:pt x="62" y="43"/>
                      <a:pt x="62" y="43"/>
                    </a:cubicBezTo>
                    <a:cubicBezTo>
                      <a:pt x="62" y="43"/>
                      <a:pt x="64" y="40"/>
                      <a:pt x="61" y="39"/>
                    </a:cubicBezTo>
                    <a:cubicBezTo>
                      <a:pt x="58" y="37"/>
                      <a:pt x="55" y="41"/>
                      <a:pt x="57" y="45"/>
                    </a:cubicBezTo>
                    <a:cubicBezTo>
                      <a:pt x="60" y="48"/>
                      <a:pt x="67" y="47"/>
                      <a:pt x="69" y="42"/>
                    </a:cubicBezTo>
                    <a:cubicBezTo>
                      <a:pt x="70" y="37"/>
                      <a:pt x="66" y="33"/>
                      <a:pt x="63" y="32"/>
                    </a:cubicBezTo>
                    <a:cubicBezTo>
                      <a:pt x="61" y="31"/>
                      <a:pt x="60" y="31"/>
                      <a:pt x="60" y="31"/>
                    </a:cubicBezTo>
                    <a:cubicBezTo>
                      <a:pt x="60" y="31"/>
                      <a:pt x="68" y="31"/>
                      <a:pt x="74" y="27"/>
                    </a:cubicBezTo>
                    <a:cubicBezTo>
                      <a:pt x="81" y="23"/>
                      <a:pt x="80" y="19"/>
                      <a:pt x="83" y="18"/>
                    </a:cubicBezTo>
                    <a:cubicBezTo>
                      <a:pt x="86" y="17"/>
                      <a:pt x="87" y="20"/>
                      <a:pt x="86" y="21"/>
                    </a:cubicBezTo>
                    <a:cubicBezTo>
                      <a:pt x="85" y="22"/>
                      <a:pt x="84" y="21"/>
                      <a:pt x="84" y="21"/>
                    </a:cubicBezTo>
                    <a:cubicBezTo>
                      <a:pt x="84" y="21"/>
                      <a:pt x="86" y="21"/>
                      <a:pt x="84" y="20"/>
                    </a:cubicBezTo>
                    <a:cubicBezTo>
                      <a:pt x="83" y="19"/>
                      <a:pt x="82" y="21"/>
                      <a:pt x="82" y="22"/>
                    </a:cubicBezTo>
                    <a:cubicBezTo>
                      <a:pt x="83" y="24"/>
                      <a:pt x="87" y="25"/>
                      <a:pt x="88" y="21"/>
                    </a:cubicBezTo>
                    <a:cubicBezTo>
                      <a:pt x="89" y="17"/>
                      <a:pt x="85" y="15"/>
                      <a:pt x="84" y="16"/>
                    </a:cubicBezTo>
                    <a:cubicBezTo>
                      <a:pt x="82" y="16"/>
                      <a:pt x="82" y="16"/>
                      <a:pt x="82" y="16"/>
                    </a:cubicBezTo>
                    <a:cubicBezTo>
                      <a:pt x="82" y="16"/>
                      <a:pt x="82" y="15"/>
                      <a:pt x="81" y="15"/>
                    </a:cubicBezTo>
                    <a:cubicBezTo>
                      <a:pt x="80" y="14"/>
                      <a:pt x="79" y="15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5"/>
                      <a:pt x="75" y="15"/>
                    </a:cubicBezTo>
                    <a:cubicBezTo>
                      <a:pt x="74" y="14"/>
                      <a:pt x="72" y="14"/>
                      <a:pt x="71" y="15"/>
                    </a:cubicBezTo>
                    <a:cubicBezTo>
                      <a:pt x="69" y="16"/>
                      <a:pt x="68" y="16"/>
                      <a:pt x="70" y="14"/>
                    </a:cubicBezTo>
                    <a:cubicBezTo>
                      <a:pt x="71" y="13"/>
                      <a:pt x="72" y="11"/>
                      <a:pt x="73" y="8"/>
                    </a:cubicBezTo>
                    <a:cubicBezTo>
                      <a:pt x="73" y="6"/>
                      <a:pt x="73" y="5"/>
                      <a:pt x="73" y="5"/>
                    </a:cubicBezTo>
                    <a:cubicBezTo>
                      <a:pt x="73" y="5"/>
                      <a:pt x="72" y="5"/>
                      <a:pt x="71" y="5"/>
                    </a:cubicBezTo>
                    <a:cubicBezTo>
                      <a:pt x="70" y="5"/>
                      <a:pt x="69" y="5"/>
                      <a:pt x="68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7" y="5"/>
                      <a:pt x="68" y="3"/>
                      <a:pt x="70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0"/>
                      <a:pt x="58" y="17"/>
                      <a:pt x="58" y="17"/>
                    </a:cubicBezTo>
                    <a:cubicBezTo>
                      <a:pt x="58" y="17"/>
                      <a:pt x="63" y="8"/>
                      <a:pt x="62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9" y="3"/>
                      <a:pt x="59" y="5"/>
                      <a:pt x="59" y="9"/>
                    </a:cubicBezTo>
                    <a:cubicBezTo>
                      <a:pt x="59" y="15"/>
                      <a:pt x="52" y="22"/>
                      <a:pt x="49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46" y="23"/>
                      <a:pt x="52" y="22"/>
                      <a:pt x="55" y="16"/>
                    </a:cubicBezTo>
                    <a:cubicBezTo>
                      <a:pt x="58" y="9"/>
                      <a:pt x="58" y="8"/>
                      <a:pt x="57" y="7"/>
                    </a:cubicBezTo>
                    <a:cubicBezTo>
                      <a:pt x="56" y="7"/>
                      <a:pt x="54" y="8"/>
                      <a:pt x="54" y="8"/>
                    </a:cubicBezTo>
                    <a:cubicBezTo>
                      <a:pt x="54" y="8"/>
                      <a:pt x="56" y="6"/>
                      <a:pt x="54" y="5"/>
                    </a:cubicBezTo>
                    <a:cubicBezTo>
                      <a:pt x="52" y="3"/>
                      <a:pt x="52" y="0"/>
                      <a:pt x="52" y="0"/>
                    </a:cubicBezTo>
                    <a:cubicBezTo>
                      <a:pt x="52" y="0"/>
                      <a:pt x="48" y="2"/>
                      <a:pt x="48" y="9"/>
                    </a:cubicBezTo>
                    <a:cubicBezTo>
                      <a:pt x="48" y="16"/>
                      <a:pt x="47" y="18"/>
                      <a:pt x="47" y="20"/>
                    </a:cubicBezTo>
                    <a:cubicBezTo>
                      <a:pt x="46" y="22"/>
                      <a:pt x="44" y="23"/>
                      <a:pt x="44" y="23"/>
                    </a:cubicBezTo>
                    <a:cubicBezTo>
                      <a:pt x="44" y="23"/>
                      <a:pt x="42" y="22"/>
                      <a:pt x="41" y="20"/>
                    </a:cubicBezTo>
                    <a:cubicBezTo>
                      <a:pt x="41" y="18"/>
                      <a:pt x="41" y="16"/>
                      <a:pt x="41" y="9"/>
                    </a:cubicBezTo>
                    <a:cubicBezTo>
                      <a:pt x="40" y="2"/>
                      <a:pt x="36" y="0"/>
                      <a:pt x="36" y="0"/>
                    </a:cubicBezTo>
                    <a:cubicBezTo>
                      <a:pt x="36" y="0"/>
                      <a:pt x="36" y="3"/>
                      <a:pt x="34" y="5"/>
                    </a:cubicBezTo>
                    <a:cubicBezTo>
                      <a:pt x="33" y="6"/>
                      <a:pt x="34" y="8"/>
                      <a:pt x="34" y="8"/>
                    </a:cubicBezTo>
                    <a:cubicBezTo>
                      <a:pt x="34" y="8"/>
                      <a:pt x="33" y="7"/>
                      <a:pt x="32" y="7"/>
                    </a:cubicBezTo>
                    <a:cubicBezTo>
                      <a:pt x="30" y="8"/>
                      <a:pt x="30" y="9"/>
                      <a:pt x="33" y="16"/>
                    </a:cubicBezTo>
                    <a:cubicBezTo>
                      <a:pt x="37" y="22"/>
                      <a:pt x="42" y="23"/>
                      <a:pt x="42" y="23"/>
                    </a:cubicBezTo>
                    <a:cubicBezTo>
                      <a:pt x="42" y="23"/>
                      <a:pt x="42" y="23"/>
                      <a:pt x="39" y="23"/>
                    </a:cubicBezTo>
                    <a:cubicBezTo>
                      <a:pt x="36" y="22"/>
                      <a:pt x="30" y="15"/>
                      <a:pt x="29" y="9"/>
                    </a:cubicBezTo>
                    <a:cubicBezTo>
                      <a:pt x="29" y="5"/>
                      <a:pt x="29" y="3"/>
                      <a:pt x="3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5" y="8"/>
                      <a:pt x="30" y="17"/>
                      <a:pt x="30" y="17"/>
                    </a:cubicBezTo>
                    <a:cubicBezTo>
                      <a:pt x="30" y="17"/>
                      <a:pt x="24" y="1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3"/>
                      <a:pt x="21" y="5"/>
                      <a:pt x="21" y="5"/>
                    </a:cubicBezTo>
                    <a:cubicBezTo>
                      <a:pt x="21" y="5"/>
                      <a:pt x="21" y="5"/>
                      <a:pt x="20" y="5"/>
                    </a:cubicBezTo>
                    <a:close/>
                    <a:moveTo>
                      <a:pt x="58" y="23"/>
                    </a:moveTo>
                    <a:cubicBezTo>
                      <a:pt x="63" y="21"/>
                      <a:pt x="65" y="16"/>
                      <a:pt x="67" y="17"/>
                    </a:cubicBezTo>
                    <a:cubicBezTo>
                      <a:pt x="69" y="18"/>
                      <a:pt x="68" y="24"/>
                      <a:pt x="60" y="25"/>
                    </a:cubicBezTo>
                    <a:cubicBezTo>
                      <a:pt x="52" y="27"/>
                      <a:pt x="46" y="25"/>
                      <a:pt x="46" y="25"/>
                    </a:cubicBezTo>
                    <a:cubicBezTo>
                      <a:pt x="53" y="26"/>
                      <a:pt x="54" y="25"/>
                      <a:pt x="58" y="23"/>
                    </a:cubicBezTo>
                    <a:close/>
                    <a:moveTo>
                      <a:pt x="30" y="23"/>
                    </a:moveTo>
                    <a:cubicBezTo>
                      <a:pt x="35" y="25"/>
                      <a:pt x="36" y="26"/>
                      <a:pt x="43" y="25"/>
                    </a:cubicBezTo>
                    <a:cubicBezTo>
                      <a:pt x="43" y="25"/>
                      <a:pt x="36" y="27"/>
                      <a:pt x="28" y="25"/>
                    </a:cubicBezTo>
                    <a:cubicBezTo>
                      <a:pt x="20" y="24"/>
                      <a:pt x="19" y="18"/>
                      <a:pt x="21" y="17"/>
                    </a:cubicBezTo>
                    <a:cubicBezTo>
                      <a:pt x="23" y="16"/>
                      <a:pt x="25" y="21"/>
                      <a:pt x="30" y="2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764"/>
              <p:cNvSpPr/>
              <p:nvPr/>
            </p:nvSpPr>
            <p:spPr bwMode="auto">
              <a:xfrm>
                <a:off x="542" y="2128"/>
                <a:ext cx="163" cy="43"/>
              </a:xfrm>
              <a:custGeom>
                <a:avLst/>
                <a:gdLst>
                  <a:gd name="T0" fmla="*/ 6 w 69"/>
                  <a:gd name="T1" fmla="*/ 9 h 18"/>
                  <a:gd name="T2" fmla="*/ 10 w 69"/>
                  <a:gd name="T3" fmla="*/ 8 h 18"/>
                  <a:gd name="T4" fmla="*/ 15 w 69"/>
                  <a:gd name="T5" fmla="*/ 15 h 18"/>
                  <a:gd name="T6" fmla="*/ 20 w 69"/>
                  <a:gd name="T7" fmla="*/ 17 h 18"/>
                  <a:gd name="T8" fmla="*/ 21 w 69"/>
                  <a:gd name="T9" fmla="*/ 13 h 18"/>
                  <a:gd name="T10" fmla="*/ 21 w 69"/>
                  <a:gd name="T11" fmla="*/ 9 h 18"/>
                  <a:gd name="T12" fmla="*/ 34 w 69"/>
                  <a:gd name="T13" fmla="*/ 16 h 18"/>
                  <a:gd name="T14" fmla="*/ 67 w 69"/>
                  <a:gd name="T15" fmla="*/ 3 h 18"/>
                  <a:gd name="T16" fmla="*/ 69 w 69"/>
                  <a:gd name="T17" fmla="*/ 0 h 18"/>
                  <a:gd name="T18" fmla="*/ 58 w 69"/>
                  <a:gd name="T19" fmla="*/ 0 h 18"/>
                  <a:gd name="T20" fmla="*/ 54 w 69"/>
                  <a:gd name="T21" fmla="*/ 0 h 18"/>
                  <a:gd name="T22" fmla="*/ 0 w 69"/>
                  <a:gd name="T23" fmla="*/ 0 h 18"/>
                  <a:gd name="T24" fmla="*/ 6 w 69"/>
                  <a:gd name="T2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6" y="9"/>
                    </a:moveTo>
                    <a:cubicBezTo>
                      <a:pt x="10" y="11"/>
                      <a:pt x="10" y="8"/>
                      <a:pt x="10" y="8"/>
                    </a:cubicBezTo>
                    <a:cubicBezTo>
                      <a:pt x="10" y="8"/>
                      <a:pt x="12" y="14"/>
                      <a:pt x="15" y="15"/>
                    </a:cubicBezTo>
                    <a:cubicBezTo>
                      <a:pt x="19" y="15"/>
                      <a:pt x="20" y="17"/>
                      <a:pt x="20" y="17"/>
                    </a:cubicBezTo>
                    <a:cubicBezTo>
                      <a:pt x="20" y="17"/>
                      <a:pt x="21" y="16"/>
                      <a:pt x="21" y="13"/>
                    </a:cubicBezTo>
                    <a:cubicBezTo>
                      <a:pt x="22" y="10"/>
                      <a:pt x="21" y="9"/>
                      <a:pt x="21" y="9"/>
                    </a:cubicBezTo>
                    <a:cubicBezTo>
                      <a:pt x="21" y="9"/>
                      <a:pt x="23" y="13"/>
                      <a:pt x="34" y="16"/>
                    </a:cubicBezTo>
                    <a:cubicBezTo>
                      <a:pt x="45" y="18"/>
                      <a:pt x="60" y="17"/>
                      <a:pt x="67" y="3"/>
                    </a:cubicBezTo>
                    <a:cubicBezTo>
                      <a:pt x="68" y="2"/>
                      <a:pt x="69" y="1"/>
                      <a:pt x="6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7" y="0"/>
                      <a:pt x="56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4"/>
                      <a:pt x="4" y="8"/>
                      <a:pt x="6" y="9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765"/>
              <p:cNvSpPr/>
              <p:nvPr/>
            </p:nvSpPr>
            <p:spPr bwMode="auto">
              <a:xfrm>
                <a:off x="580" y="219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766"/>
              <p:cNvSpPr/>
              <p:nvPr/>
            </p:nvSpPr>
            <p:spPr bwMode="auto">
              <a:xfrm>
                <a:off x="546" y="216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767"/>
              <p:cNvSpPr/>
              <p:nvPr/>
            </p:nvSpPr>
            <p:spPr bwMode="auto">
              <a:xfrm>
                <a:off x="919" y="2128"/>
                <a:ext cx="164" cy="43"/>
              </a:xfrm>
              <a:custGeom>
                <a:avLst/>
                <a:gdLst>
                  <a:gd name="T0" fmla="*/ 35 w 69"/>
                  <a:gd name="T1" fmla="*/ 16 h 18"/>
                  <a:gd name="T2" fmla="*/ 48 w 69"/>
                  <a:gd name="T3" fmla="*/ 9 h 18"/>
                  <a:gd name="T4" fmla="*/ 48 w 69"/>
                  <a:gd name="T5" fmla="*/ 13 h 18"/>
                  <a:gd name="T6" fmla="*/ 50 w 69"/>
                  <a:gd name="T7" fmla="*/ 17 h 18"/>
                  <a:gd name="T8" fmla="*/ 54 w 69"/>
                  <a:gd name="T9" fmla="*/ 15 h 18"/>
                  <a:gd name="T10" fmla="*/ 59 w 69"/>
                  <a:gd name="T11" fmla="*/ 8 h 18"/>
                  <a:gd name="T12" fmla="*/ 63 w 69"/>
                  <a:gd name="T13" fmla="*/ 9 h 18"/>
                  <a:gd name="T14" fmla="*/ 69 w 69"/>
                  <a:gd name="T15" fmla="*/ 0 h 18"/>
                  <a:gd name="T16" fmla="*/ 15 w 69"/>
                  <a:gd name="T17" fmla="*/ 0 h 18"/>
                  <a:gd name="T18" fmla="*/ 12 w 69"/>
                  <a:gd name="T19" fmla="*/ 0 h 18"/>
                  <a:gd name="T20" fmla="*/ 0 w 69"/>
                  <a:gd name="T21" fmla="*/ 0 h 18"/>
                  <a:gd name="T22" fmla="*/ 2 w 69"/>
                  <a:gd name="T23" fmla="*/ 3 h 18"/>
                  <a:gd name="T24" fmla="*/ 35 w 69"/>
                  <a:gd name="T25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35" y="16"/>
                    </a:moveTo>
                    <a:cubicBezTo>
                      <a:pt x="46" y="13"/>
                      <a:pt x="48" y="9"/>
                      <a:pt x="48" y="9"/>
                    </a:cubicBezTo>
                    <a:cubicBezTo>
                      <a:pt x="48" y="9"/>
                      <a:pt x="48" y="10"/>
                      <a:pt x="48" y="13"/>
                    </a:cubicBezTo>
                    <a:cubicBezTo>
                      <a:pt x="49" y="16"/>
                      <a:pt x="50" y="17"/>
                      <a:pt x="50" y="17"/>
                    </a:cubicBezTo>
                    <a:cubicBezTo>
                      <a:pt x="50" y="17"/>
                      <a:pt x="50" y="15"/>
                      <a:pt x="54" y="15"/>
                    </a:cubicBezTo>
                    <a:cubicBezTo>
                      <a:pt x="58" y="14"/>
                      <a:pt x="59" y="8"/>
                      <a:pt x="59" y="8"/>
                    </a:cubicBezTo>
                    <a:cubicBezTo>
                      <a:pt x="59" y="8"/>
                      <a:pt x="59" y="11"/>
                      <a:pt x="63" y="9"/>
                    </a:cubicBezTo>
                    <a:cubicBezTo>
                      <a:pt x="66" y="8"/>
                      <a:pt x="68" y="4"/>
                      <a:pt x="6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3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3"/>
                    </a:cubicBezTo>
                    <a:cubicBezTo>
                      <a:pt x="9" y="17"/>
                      <a:pt x="24" y="18"/>
                      <a:pt x="35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0" name="Freeform 768"/>
              <p:cNvSpPr/>
              <p:nvPr/>
            </p:nvSpPr>
            <p:spPr bwMode="auto">
              <a:xfrm>
                <a:off x="812" y="219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Freeform 769"/>
              <p:cNvSpPr/>
              <p:nvPr/>
            </p:nvSpPr>
            <p:spPr bwMode="auto">
              <a:xfrm>
                <a:off x="933" y="216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Freeform 770"/>
              <p:cNvSpPr/>
              <p:nvPr/>
            </p:nvSpPr>
            <p:spPr bwMode="auto">
              <a:xfrm>
                <a:off x="777" y="223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Freeform 771"/>
              <p:cNvSpPr/>
              <p:nvPr/>
            </p:nvSpPr>
            <p:spPr bwMode="auto">
              <a:xfrm>
                <a:off x="805" y="2828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Freeform 772"/>
              <p:cNvSpPr/>
              <p:nvPr/>
            </p:nvSpPr>
            <p:spPr bwMode="auto">
              <a:xfrm>
                <a:off x="803" y="278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Oval 773"/>
              <p:cNvSpPr>
                <a:spLocks noChangeArrowheads="1"/>
              </p:cNvSpPr>
              <p:nvPr/>
            </p:nvSpPr>
            <p:spPr bwMode="auto">
              <a:xfrm>
                <a:off x="810" y="2798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Oval 774"/>
              <p:cNvSpPr>
                <a:spLocks noChangeArrowheads="1"/>
              </p:cNvSpPr>
              <p:nvPr/>
            </p:nvSpPr>
            <p:spPr bwMode="auto">
              <a:xfrm>
                <a:off x="810" y="280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Oval 775"/>
              <p:cNvSpPr>
                <a:spLocks noChangeArrowheads="1"/>
              </p:cNvSpPr>
              <p:nvPr/>
            </p:nvSpPr>
            <p:spPr bwMode="auto">
              <a:xfrm>
                <a:off x="810" y="281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776"/>
              <p:cNvSpPr>
                <a:spLocks noEditPoints="1"/>
              </p:cNvSpPr>
              <p:nvPr/>
            </p:nvSpPr>
            <p:spPr bwMode="auto">
              <a:xfrm>
                <a:off x="708" y="2767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Oval 777"/>
              <p:cNvSpPr>
                <a:spLocks noChangeArrowheads="1"/>
              </p:cNvSpPr>
              <p:nvPr/>
            </p:nvSpPr>
            <p:spPr bwMode="auto">
              <a:xfrm>
                <a:off x="810" y="2817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778"/>
              <p:cNvSpPr>
                <a:spLocks noEditPoints="1"/>
              </p:cNvSpPr>
              <p:nvPr/>
            </p:nvSpPr>
            <p:spPr bwMode="auto">
              <a:xfrm>
                <a:off x="501" y="254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779"/>
              <p:cNvSpPr/>
              <p:nvPr/>
            </p:nvSpPr>
            <p:spPr bwMode="auto">
              <a:xfrm>
                <a:off x="755" y="252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780"/>
              <p:cNvSpPr/>
              <p:nvPr/>
            </p:nvSpPr>
            <p:spPr bwMode="auto">
              <a:xfrm>
                <a:off x="717" y="255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781"/>
              <p:cNvSpPr/>
              <p:nvPr/>
            </p:nvSpPr>
            <p:spPr bwMode="auto">
              <a:xfrm>
                <a:off x="646" y="255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782"/>
              <p:cNvSpPr/>
              <p:nvPr/>
            </p:nvSpPr>
            <p:spPr bwMode="auto">
              <a:xfrm>
                <a:off x="696" y="256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783"/>
              <p:cNvSpPr/>
              <p:nvPr/>
            </p:nvSpPr>
            <p:spPr bwMode="auto">
              <a:xfrm>
                <a:off x="625" y="254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784"/>
              <p:cNvSpPr/>
              <p:nvPr/>
            </p:nvSpPr>
            <p:spPr bwMode="auto">
              <a:xfrm>
                <a:off x="627" y="257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785"/>
              <p:cNvSpPr/>
              <p:nvPr/>
            </p:nvSpPr>
            <p:spPr bwMode="auto">
              <a:xfrm>
                <a:off x="656" y="260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786"/>
              <p:cNvSpPr/>
              <p:nvPr/>
            </p:nvSpPr>
            <p:spPr bwMode="auto">
              <a:xfrm>
                <a:off x="746" y="24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787"/>
              <p:cNvSpPr/>
              <p:nvPr/>
            </p:nvSpPr>
            <p:spPr bwMode="auto">
              <a:xfrm>
                <a:off x="729" y="246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Freeform 788"/>
              <p:cNvSpPr/>
              <p:nvPr/>
            </p:nvSpPr>
            <p:spPr bwMode="auto">
              <a:xfrm>
                <a:off x="739" y="259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Freeform 789"/>
              <p:cNvSpPr/>
              <p:nvPr/>
            </p:nvSpPr>
            <p:spPr bwMode="auto">
              <a:xfrm>
                <a:off x="644" y="272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Freeform 790"/>
              <p:cNvSpPr/>
              <p:nvPr/>
            </p:nvSpPr>
            <p:spPr bwMode="auto">
              <a:xfrm>
                <a:off x="708" y="245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Freeform 791"/>
              <p:cNvSpPr/>
              <p:nvPr/>
            </p:nvSpPr>
            <p:spPr bwMode="auto">
              <a:xfrm>
                <a:off x="580" y="289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Freeform 792"/>
              <p:cNvSpPr/>
              <p:nvPr/>
            </p:nvSpPr>
            <p:spPr bwMode="auto">
              <a:xfrm>
                <a:off x="546" y="287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Freeform 793"/>
              <p:cNvSpPr>
                <a:spLocks noEditPoints="1"/>
              </p:cNvSpPr>
              <p:nvPr/>
            </p:nvSpPr>
            <p:spPr bwMode="auto">
              <a:xfrm>
                <a:off x="812" y="254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" name="Group 995"/>
            <p:cNvGrpSpPr/>
            <p:nvPr/>
          </p:nvGrpSpPr>
          <p:grpSpPr bwMode="auto">
            <a:xfrm>
              <a:off x="795338" y="3378200"/>
              <a:ext cx="1782763" cy="3381375"/>
              <a:chOff x="501" y="2128"/>
              <a:chExt cx="1123" cy="2130"/>
            </a:xfrm>
          </p:grpSpPr>
          <p:sp>
            <p:nvSpPr>
              <p:cNvPr id="146" name="Freeform 795"/>
              <p:cNvSpPr/>
              <p:nvPr/>
            </p:nvSpPr>
            <p:spPr bwMode="auto">
              <a:xfrm>
                <a:off x="829" y="252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796"/>
              <p:cNvSpPr/>
              <p:nvPr/>
            </p:nvSpPr>
            <p:spPr bwMode="auto">
              <a:xfrm>
                <a:off x="845" y="255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797"/>
              <p:cNvSpPr/>
              <p:nvPr/>
            </p:nvSpPr>
            <p:spPr bwMode="auto">
              <a:xfrm>
                <a:off x="926" y="255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798"/>
              <p:cNvSpPr/>
              <p:nvPr/>
            </p:nvSpPr>
            <p:spPr bwMode="auto">
              <a:xfrm>
                <a:off x="900" y="256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799"/>
              <p:cNvSpPr/>
              <p:nvPr/>
            </p:nvSpPr>
            <p:spPr bwMode="auto">
              <a:xfrm>
                <a:off x="940" y="254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800"/>
              <p:cNvSpPr/>
              <p:nvPr/>
            </p:nvSpPr>
            <p:spPr bwMode="auto">
              <a:xfrm>
                <a:off x="964" y="257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801"/>
              <p:cNvSpPr/>
              <p:nvPr/>
            </p:nvSpPr>
            <p:spPr bwMode="auto">
              <a:xfrm>
                <a:off x="921" y="260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802"/>
              <p:cNvSpPr/>
              <p:nvPr/>
            </p:nvSpPr>
            <p:spPr bwMode="auto">
              <a:xfrm>
                <a:off x="879" y="24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803"/>
              <p:cNvSpPr/>
              <p:nvPr/>
            </p:nvSpPr>
            <p:spPr bwMode="auto">
              <a:xfrm>
                <a:off x="822" y="246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804"/>
              <p:cNvSpPr/>
              <p:nvPr/>
            </p:nvSpPr>
            <p:spPr bwMode="auto">
              <a:xfrm>
                <a:off x="886" y="25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805"/>
              <p:cNvSpPr/>
              <p:nvPr/>
            </p:nvSpPr>
            <p:spPr bwMode="auto">
              <a:xfrm>
                <a:off x="981" y="272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806"/>
              <p:cNvSpPr/>
              <p:nvPr/>
            </p:nvSpPr>
            <p:spPr bwMode="auto">
              <a:xfrm>
                <a:off x="876" y="245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807"/>
              <p:cNvSpPr/>
              <p:nvPr/>
            </p:nvSpPr>
            <p:spPr bwMode="auto">
              <a:xfrm>
                <a:off x="812" y="2899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808"/>
              <p:cNvSpPr/>
              <p:nvPr/>
            </p:nvSpPr>
            <p:spPr bwMode="auto">
              <a:xfrm>
                <a:off x="933" y="287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809"/>
              <p:cNvSpPr/>
              <p:nvPr/>
            </p:nvSpPr>
            <p:spPr bwMode="auto">
              <a:xfrm>
                <a:off x="777" y="294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810"/>
              <p:cNvSpPr>
                <a:spLocks noEditPoints="1"/>
              </p:cNvSpPr>
              <p:nvPr/>
            </p:nvSpPr>
            <p:spPr bwMode="auto">
              <a:xfrm>
                <a:off x="774" y="237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811"/>
              <p:cNvSpPr/>
              <p:nvPr/>
            </p:nvSpPr>
            <p:spPr bwMode="auto">
              <a:xfrm>
                <a:off x="805" y="3538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812"/>
              <p:cNvSpPr/>
              <p:nvPr/>
            </p:nvSpPr>
            <p:spPr bwMode="auto">
              <a:xfrm>
                <a:off x="803" y="349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Oval 813"/>
              <p:cNvSpPr>
                <a:spLocks noChangeArrowheads="1"/>
              </p:cNvSpPr>
              <p:nvPr/>
            </p:nvSpPr>
            <p:spPr bwMode="auto">
              <a:xfrm>
                <a:off x="810" y="3508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Oval 814"/>
              <p:cNvSpPr>
                <a:spLocks noChangeArrowheads="1"/>
              </p:cNvSpPr>
              <p:nvPr/>
            </p:nvSpPr>
            <p:spPr bwMode="auto">
              <a:xfrm>
                <a:off x="810" y="351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Oval 815"/>
              <p:cNvSpPr>
                <a:spLocks noChangeArrowheads="1"/>
              </p:cNvSpPr>
              <p:nvPr/>
            </p:nvSpPr>
            <p:spPr bwMode="auto">
              <a:xfrm>
                <a:off x="810" y="3519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816"/>
              <p:cNvSpPr>
                <a:spLocks noEditPoints="1"/>
              </p:cNvSpPr>
              <p:nvPr/>
            </p:nvSpPr>
            <p:spPr bwMode="auto">
              <a:xfrm>
                <a:off x="708" y="3477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Oval 817"/>
              <p:cNvSpPr>
                <a:spLocks noChangeArrowheads="1"/>
              </p:cNvSpPr>
              <p:nvPr/>
            </p:nvSpPr>
            <p:spPr bwMode="auto">
              <a:xfrm>
                <a:off x="810" y="3526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818"/>
              <p:cNvSpPr>
                <a:spLocks noEditPoints="1"/>
              </p:cNvSpPr>
              <p:nvPr/>
            </p:nvSpPr>
            <p:spPr bwMode="auto">
              <a:xfrm>
                <a:off x="501" y="3250"/>
                <a:ext cx="311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819"/>
              <p:cNvSpPr/>
              <p:nvPr/>
            </p:nvSpPr>
            <p:spPr bwMode="auto">
              <a:xfrm>
                <a:off x="755" y="323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820"/>
              <p:cNvSpPr/>
              <p:nvPr/>
            </p:nvSpPr>
            <p:spPr bwMode="auto">
              <a:xfrm>
                <a:off x="717" y="326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821"/>
              <p:cNvSpPr/>
              <p:nvPr/>
            </p:nvSpPr>
            <p:spPr bwMode="auto">
              <a:xfrm>
                <a:off x="646" y="326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822"/>
              <p:cNvSpPr/>
              <p:nvPr/>
            </p:nvSpPr>
            <p:spPr bwMode="auto">
              <a:xfrm>
                <a:off x="696" y="327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823"/>
              <p:cNvSpPr/>
              <p:nvPr/>
            </p:nvSpPr>
            <p:spPr bwMode="auto">
              <a:xfrm>
                <a:off x="625" y="325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824"/>
              <p:cNvSpPr/>
              <p:nvPr/>
            </p:nvSpPr>
            <p:spPr bwMode="auto">
              <a:xfrm>
                <a:off x="627" y="328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825"/>
              <p:cNvSpPr/>
              <p:nvPr/>
            </p:nvSpPr>
            <p:spPr bwMode="auto">
              <a:xfrm>
                <a:off x="656" y="331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826"/>
              <p:cNvSpPr/>
              <p:nvPr/>
            </p:nvSpPr>
            <p:spPr bwMode="auto">
              <a:xfrm>
                <a:off x="746" y="31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827"/>
              <p:cNvSpPr/>
              <p:nvPr/>
            </p:nvSpPr>
            <p:spPr bwMode="auto">
              <a:xfrm>
                <a:off x="729" y="317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828"/>
              <p:cNvSpPr/>
              <p:nvPr/>
            </p:nvSpPr>
            <p:spPr bwMode="auto">
              <a:xfrm>
                <a:off x="739" y="330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829"/>
              <p:cNvSpPr/>
              <p:nvPr/>
            </p:nvSpPr>
            <p:spPr bwMode="auto">
              <a:xfrm>
                <a:off x="644" y="343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830"/>
              <p:cNvSpPr/>
              <p:nvPr/>
            </p:nvSpPr>
            <p:spPr bwMode="auto">
              <a:xfrm>
                <a:off x="708" y="316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831"/>
              <p:cNvSpPr/>
              <p:nvPr/>
            </p:nvSpPr>
            <p:spPr bwMode="auto">
              <a:xfrm>
                <a:off x="580" y="360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832"/>
              <p:cNvSpPr/>
              <p:nvPr/>
            </p:nvSpPr>
            <p:spPr bwMode="auto">
              <a:xfrm>
                <a:off x="546" y="358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833"/>
              <p:cNvSpPr>
                <a:spLocks noEditPoints="1"/>
              </p:cNvSpPr>
              <p:nvPr/>
            </p:nvSpPr>
            <p:spPr bwMode="auto">
              <a:xfrm>
                <a:off x="812" y="3250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834"/>
              <p:cNvSpPr/>
              <p:nvPr/>
            </p:nvSpPr>
            <p:spPr bwMode="auto">
              <a:xfrm>
                <a:off x="829" y="323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835"/>
              <p:cNvSpPr/>
              <p:nvPr/>
            </p:nvSpPr>
            <p:spPr bwMode="auto">
              <a:xfrm>
                <a:off x="845" y="326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836"/>
              <p:cNvSpPr/>
              <p:nvPr/>
            </p:nvSpPr>
            <p:spPr bwMode="auto">
              <a:xfrm>
                <a:off x="926" y="326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837"/>
              <p:cNvSpPr/>
              <p:nvPr/>
            </p:nvSpPr>
            <p:spPr bwMode="auto">
              <a:xfrm>
                <a:off x="900" y="327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838"/>
              <p:cNvSpPr/>
              <p:nvPr/>
            </p:nvSpPr>
            <p:spPr bwMode="auto">
              <a:xfrm>
                <a:off x="940" y="325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839"/>
              <p:cNvSpPr/>
              <p:nvPr/>
            </p:nvSpPr>
            <p:spPr bwMode="auto">
              <a:xfrm>
                <a:off x="964" y="328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840"/>
              <p:cNvSpPr/>
              <p:nvPr/>
            </p:nvSpPr>
            <p:spPr bwMode="auto">
              <a:xfrm>
                <a:off x="921" y="331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841"/>
              <p:cNvSpPr/>
              <p:nvPr/>
            </p:nvSpPr>
            <p:spPr bwMode="auto">
              <a:xfrm>
                <a:off x="879" y="31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842"/>
              <p:cNvSpPr/>
              <p:nvPr/>
            </p:nvSpPr>
            <p:spPr bwMode="auto">
              <a:xfrm>
                <a:off x="822" y="317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843"/>
              <p:cNvSpPr/>
              <p:nvPr/>
            </p:nvSpPr>
            <p:spPr bwMode="auto">
              <a:xfrm>
                <a:off x="886" y="330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844"/>
              <p:cNvSpPr/>
              <p:nvPr/>
            </p:nvSpPr>
            <p:spPr bwMode="auto">
              <a:xfrm>
                <a:off x="981" y="343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845"/>
              <p:cNvSpPr/>
              <p:nvPr/>
            </p:nvSpPr>
            <p:spPr bwMode="auto">
              <a:xfrm>
                <a:off x="876" y="316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846"/>
              <p:cNvSpPr/>
              <p:nvPr/>
            </p:nvSpPr>
            <p:spPr bwMode="auto">
              <a:xfrm>
                <a:off x="812" y="3609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847"/>
              <p:cNvSpPr/>
              <p:nvPr/>
            </p:nvSpPr>
            <p:spPr bwMode="auto">
              <a:xfrm>
                <a:off x="933" y="358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848"/>
              <p:cNvSpPr/>
              <p:nvPr/>
            </p:nvSpPr>
            <p:spPr bwMode="auto">
              <a:xfrm>
                <a:off x="777" y="365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849"/>
              <p:cNvSpPr>
                <a:spLocks noEditPoints="1"/>
              </p:cNvSpPr>
              <p:nvPr/>
            </p:nvSpPr>
            <p:spPr bwMode="auto">
              <a:xfrm>
                <a:off x="774" y="308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850"/>
              <p:cNvSpPr/>
              <p:nvPr/>
            </p:nvSpPr>
            <p:spPr bwMode="auto">
              <a:xfrm>
                <a:off x="810" y="4248"/>
                <a:ext cx="5" cy="10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4 h 4"/>
                  <a:gd name="T4" fmla="*/ 1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851"/>
              <p:cNvSpPr/>
              <p:nvPr/>
            </p:nvSpPr>
            <p:spPr bwMode="auto">
              <a:xfrm>
                <a:off x="803" y="420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Oval 852"/>
              <p:cNvSpPr>
                <a:spLocks noChangeArrowheads="1"/>
              </p:cNvSpPr>
              <p:nvPr/>
            </p:nvSpPr>
            <p:spPr bwMode="auto">
              <a:xfrm>
                <a:off x="810" y="421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Oval 853"/>
              <p:cNvSpPr>
                <a:spLocks noChangeArrowheads="1"/>
              </p:cNvSpPr>
              <p:nvPr/>
            </p:nvSpPr>
            <p:spPr bwMode="auto">
              <a:xfrm>
                <a:off x="810" y="422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Oval 854"/>
              <p:cNvSpPr>
                <a:spLocks noChangeArrowheads="1"/>
              </p:cNvSpPr>
              <p:nvPr/>
            </p:nvSpPr>
            <p:spPr bwMode="auto">
              <a:xfrm>
                <a:off x="810" y="4229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855"/>
              <p:cNvSpPr/>
              <p:nvPr/>
            </p:nvSpPr>
            <p:spPr bwMode="auto">
              <a:xfrm>
                <a:off x="812" y="4187"/>
                <a:ext cx="64" cy="71"/>
              </a:xfrm>
              <a:custGeom>
                <a:avLst/>
                <a:gdLst>
                  <a:gd name="T0" fmla="*/ 25 w 27"/>
                  <a:gd name="T1" fmla="*/ 20 h 30"/>
                  <a:gd name="T2" fmla="*/ 25 w 27"/>
                  <a:gd name="T3" fmla="*/ 12 h 30"/>
                  <a:gd name="T4" fmla="*/ 24 w 27"/>
                  <a:gd name="T5" fmla="*/ 6 h 30"/>
                  <a:gd name="T6" fmla="*/ 21 w 27"/>
                  <a:gd name="T7" fmla="*/ 6 h 30"/>
                  <a:gd name="T8" fmla="*/ 19 w 27"/>
                  <a:gd name="T9" fmla="*/ 7 h 30"/>
                  <a:gd name="T10" fmla="*/ 18 w 27"/>
                  <a:gd name="T11" fmla="*/ 9 h 30"/>
                  <a:gd name="T12" fmla="*/ 8 w 27"/>
                  <a:gd name="T13" fmla="*/ 1 h 30"/>
                  <a:gd name="T14" fmla="*/ 0 w 27"/>
                  <a:gd name="T15" fmla="*/ 7 h 30"/>
                  <a:gd name="T16" fmla="*/ 6 w 27"/>
                  <a:gd name="T17" fmla="*/ 8 h 30"/>
                  <a:gd name="T18" fmla="*/ 4 w 27"/>
                  <a:gd name="T19" fmla="*/ 4 h 30"/>
                  <a:gd name="T20" fmla="*/ 3 w 27"/>
                  <a:gd name="T21" fmla="*/ 5 h 30"/>
                  <a:gd name="T22" fmla="*/ 4 w 27"/>
                  <a:gd name="T23" fmla="*/ 4 h 30"/>
                  <a:gd name="T24" fmla="*/ 7 w 27"/>
                  <a:gd name="T25" fmla="*/ 7 h 30"/>
                  <a:gd name="T26" fmla="*/ 8 w 27"/>
                  <a:gd name="T27" fmla="*/ 22 h 30"/>
                  <a:gd name="T28" fmla="*/ 14 w 27"/>
                  <a:gd name="T29" fmla="*/ 30 h 30"/>
                  <a:gd name="T30" fmla="*/ 18 w 27"/>
                  <a:gd name="T31" fmla="*/ 30 h 30"/>
                  <a:gd name="T32" fmla="*/ 17 w 27"/>
                  <a:gd name="T33" fmla="*/ 26 h 30"/>
                  <a:gd name="T34" fmla="*/ 16 w 27"/>
                  <a:gd name="T35" fmla="*/ 16 h 30"/>
                  <a:gd name="T36" fmla="*/ 20 w 27"/>
                  <a:gd name="T37" fmla="*/ 30 h 30"/>
                  <a:gd name="T38" fmla="*/ 26 w 27"/>
                  <a:gd name="T39" fmla="*/ 30 h 30"/>
                  <a:gd name="T40" fmla="*/ 27 w 27"/>
                  <a:gd name="T41" fmla="*/ 25 h 30"/>
                  <a:gd name="T42" fmla="*/ 25 w 27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30">
                    <a:moveTo>
                      <a:pt x="25" y="20"/>
                    </a:moveTo>
                    <a:cubicBezTo>
                      <a:pt x="25" y="20"/>
                      <a:pt x="26" y="16"/>
                      <a:pt x="25" y="12"/>
                    </a:cubicBezTo>
                    <a:cubicBezTo>
                      <a:pt x="23" y="8"/>
                      <a:pt x="24" y="6"/>
                      <a:pt x="24" y="6"/>
                    </a:cubicBezTo>
                    <a:cubicBezTo>
                      <a:pt x="24" y="6"/>
                      <a:pt x="22" y="5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ubicBezTo>
                      <a:pt x="19" y="6"/>
                      <a:pt x="18" y="9"/>
                      <a:pt x="18" y="9"/>
                    </a:cubicBezTo>
                    <a:cubicBezTo>
                      <a:pt x="18" y="9"/>
                      <a:pt x="14" y="2"/>
                      <a:pt x="8" y="1"/>
                    </a:cubicBezTo>
                    <a:cubicBezTo>
                      <a:pt x="1" y="0"/>
                      <a:pt x="0" y="4"/>
                      <a:pt x="0" y="7"/>
                    </a:cubicBezTo>
                    <a:cubicBezTo>
                      <a:pt x="1" y="9"/>
                      <a:pt x="4" y="10"/>
                      <a:pt x="6" y="8"/>
                    </a:cubicBezTo>
                    <a:cubicBezTo>
                      <a:pt x="7" y="7"/>
                      <a:pt x="5" y="5"/>
                      <a:pt x="4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2" y="4"/>
                      <a:pt x="4" y="4"/>
                    </a:cubicBezTo>
                    <a:cubicBezTo>
                      <a:pt x="5" y="3"/>
                      <a:pt x="8" y="4"/>
                      <a:pt x="7" y="7"/>
                    </a:cubicBezTo>
                    <a:cubicBezTo>
                      <a:pt x="7" y="11"/>
                      <a:pt x="3" y="15"/>
                      <a:pt x="8" y="22"/>
                    </a:cubicBezTo>
                    <a:cubicBezTo>
                      <a:pt x="11" y="25"/>
                      <a:pt x="13" y="27"/>
                      <a:pt x="14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29"/>
                      <a:pt x="18" y="28"/>
                      <a:pt x="17" y="26"/>
                    </a:cubicBezTo>
                    <a:cubicBezTo>
                      <a:pt x="14" y="18"/>
                      <a:pt x="14" y="17"/>
                      <a:pt x="16" y="16"/>
                    </a:cubicBezTo>
                    <a:cubicBezTo>
                      <a:pt x="17" y="15"/>
                      <a:pt x="20" y="21"/>
                      <a:pt x="20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8"/>
                      <a:pt x="27" y="26"/>
                      <a:pt x="27" y="25"/>
                    </a:cubicBezTo>
                    <a:cubicBezTo>
                      <a:pt x="27" y="21"/>
                      <a:pt x="25" y="20"/>
                      <a:pt x="25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856"/>
              <p:cNvSpPr/>
              <p:nvPr/>
            </p:nvSpPr>
            <p:spPr bwMode="auto">
              <a:xfrm>
                <a:off x="748" y="4187"/>
                <a:ext cx="67" cy="71"/>
              </a:xfrm>
              <a:custGeom>
                <a:avLst/>
                <a:gdLst>
                  <a:gd name="T0" fmla="*/ 11 w 28"/>
                  <a:gd name="T1" fmla="*/ 16 h 30"/>
                  <a:gd name="T2" fmla="*/ 10 w 28"/>
                  <a:gd name="T3" fmla="*/ 26 h 30"/>
                  <a:gd name="T4" fmla="*/ 9 w 28"/>
                  <a:gd name="T5" fmla="*/ 30 h 30"/>
                  <a:gd name="T6" fmla="*/ 13 w 28"/>
                  <a:gd name="T7" fmla="*/ 30 h 30"/>
                  <a:gd name="T8" fmla="*/ 19 w 28"/>
                  <a:gd name="T9" fmla="*/ 22 h 30"/>
                  <a:gd name="T10" fmla="*/ 20 w 28"/>
                  <a:gd name="T11" fmla="*/ 7 h 30"/>
                  <a:gd name="T12" fmla="*/ 24 w 28"/>
                  <a:gd name="T13" fmla="*/ 4 h 30"/>
                  <a:gd name="T14" fmla="*/ 25 w 28"/>
                  <a:gd name="T15" fmla="*/ 5 h 30"/>
                  <a:gd name="T16" fmla="*/ 23 w 28"/>
                  <a:gd name="T17" fmla="*/ 4 h 30"/>
                  <a:gd name="T18" fmla="*/ 22 w 28"/>
                  <a:gd name="T19" fmla="*/ 8 h 30"/>
                  <a:gd name="T20" fmla="*/ 27 w 28"/>
                  <a:gd name="T21" fmla="*/ 7 h 30"/>
                  <a:gd name="T22" fmla="*/ 20 w 28"/>
                  <a:gd name="T23" fmla="*/ 1 h 30"/>
                  <a:gd name="T24" fmla="*/ 10 w 28"/>
                  <a:gd name="T25" fmla="*/ 9 h 30"/>
                  <a:gd name="T26" fmla="*/ 8 w 28"/>
                  <a:gd name="T27" fmla="*/ 7 h 30"/>
                  <a:gd name="T28" fmla="*/ 6 w 28"/>
                  <a:gd name="T29" fmla="*/ 6 h 30"/>
                  <a:gd name="T30" fmla="*/ 3 w 28"/>
                  <a:gd name="T31" fmla="*/ 6 h 30"/>
                  <a:gd name="T32" fmla="*/ 2 w 28"/>
                  <a:gd name="T33" fmla="*/ 12 h 30"/>
                  <a:gd name="T34" fmla="*/ 2 w 28"/>
                  <a:gd name="T35" fmla="*/ 20 h 30"/>
                  <a:gd name="T36" fmla="*/ 0 w 28"/>
                  <a:gd name="T37" fmla="*/ 25 h 30"/>
                  <a:gd name="T38" fmla="*/ 2 w 28"/>
                  <a:gd name="T39" fmla="*/ 30 h 30"/>
                  <a:gd name="T40" fmla="*/ 7 w 28"/>
                  <a:gd name="T41" fmla="*/ 30 h 30"/>
                  <a:gd name="T42" fmla="*/ 11 w 28"/>
                  <a:gd name="T43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30">
                    <a:moveTo>
                      <a:pt x="11" y="16"/>
                    </a:moveTo>
                    <a:cubicBezTo>
                      <a:pt x="13" y="17"/>
                      <a:pt x="13" y="18"/>
                      <a:pt x="10" y="26"/>
                    </a:cubicBezTo>
                    <a:cubicBezTo>
                      <a:pt x="9" y="28"/>
                      <a:pt x="9" y="29"/>
                      <a:pt x="9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27"/>
                      <a:pt x="16" y="25"/>
                      <a:pt x="19" y="22"/>
                    </a:cubicBezTo>
                    <a:cubicBezTo>
                      <a:pt x="24" y="15"/>
                      <a:pt x="21" y="11"/>
                      <a:pt x="20" y="7"/>
                    </a:cubicBezTo>
                    <a:cubicBezTo>
                      <a:pt x="20" y="4"/>
                      <a:pt x="22" y="3"/>
                      <a:pt x="24" y="4"/>
                    </a:cubicBezTo>
                    <a:cubicBezTo>
                      <a:pt x="25" y="4"/>
                      <a:pt x="25" y="5"/>
                      <a:pt x="25" y="5"/>
                    </a:cubicBezTo>
                    <a:cubicBezTo>
                      <a:pt x="25" y="5"/>
                      <a:pt x="24" y="4"/>
                      <a:pt x="23" y="4"/>
                    </a:cubicBezTo>
                    <a:cubicBezTo>
                      <a:pt x="22" y="5"/>
                      <a:pt x="21" y="7"/>
                      <a:pt x="22" y="8"/>
                    </a:cubicBezTo>
                    <a:cubicBezTo>
                      <a:pt x="23" y="10"/>
                      <a:pt x="26" y="9"/>
                      <a:pt x="27" y="7"/>
                    </a:cubicBezTo>
                    <a:cubicBezTo>
                      <a:pt x="28" y="4"/>
                      <a:pt x="26" y="0"/>
                      <a:pt x="20" y="1"/>
                    </a:cubicBezTo>
                    <a:cubicBezTo>
                      <a:pt x="13" y="2"/>
                      <a:pt x="10" y="9"/>
                      <a:pt x="10" y="9"/>
                    </a:cubicBezTo>
                    <a:cubicBezTo>
                      <a:pt x="10" y="9"/>
                      <a:pt x="8" y="6"/>
                      <a:pt x="8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6"/>
                      <a:pt x="3" y="6"/>
                    </a:cubicBezTo>
                    <a:cubicBezTo>
                      <a:pt x="3" y="6"/>
                      <a:pt x="4" y="8"/>
                      <a:pt x="2" y="12"/>
                    </a:cubicBezTo>
                    <a:cubicBezTo>
                      <a:pt x="1" y="16"/>
                      <a:pt x="2" y="20"/>
                      <a:pt x="2" y="20"/>
                    </a:cubicBezTo>
                    <a:cubicBezTo>
                      <a:pt x="2" y="20"/>
                      <a:pt x="0" y="21"/>
                      <a:pt x="0" y="25"/>
                    </a:cubicBezTo>
                    <a:cubicBezTo>
                      <a:pt x="0" y="26"/>
                      <a:pt x="1" y="28"/>
                      <a:pt x="2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21"/>
                      <a:pt x="10" y="15"/>
                      <a:pt x="11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Oval 857"/>
              <p:cNvSpPr>
                <a:spLocks noChangeArrowheads="1"/>
              </p:cNvSpPr>
              <p:nvPr/>
            </p:nvSpPr>
            <p:spPr bwMode="auto">
              <a:xfrm>
                <a:off x="810" y="4236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858"/>
              <p:cNvSpPr>
                <a:spLocks noEditPoints="1"/>
              </p:cNvSpPr>
              <p:nvPr/>
            </p:nvSpPr>
            <p:spPr bwMode="auto">
              <a:xfrm>
                <a:off x="501" y="3959"/>
                <a:ext cx="311" cy="299"/>
              </a:xfrm>
              <a:custGeom>
                <a:avLst/>
                <a:gdLst>
                  <a:gd name="T0" fmla="*/ 64 w 131"/>
                  <a:gd name="T1" fmla="*/ 115 h 126"/>
                  <a:gd name="T2" fmla="*/ 29 w 131"/>
                  <a:gd name="T3" fmla="*/ 108 h 126"/>
                  <a:gd name="T4" fmla="*/ 29 w 131"/>
                  <a:gd name="T5" fmla="*/ 103 h 126"/>
                  <a:gd name="T6" fmla="*/ 56 w 131"/>
                  <a:gd name="T7" fmla="*/ 97 h 126"/>
                  <a:gd name="T8" fmla="*/ 52 w 131"/>
                  <a:gd name="T9" fmla="*/ 108 h 126"/>
                  <a:gd name="T10" fmla="*/ 32 w 131"/>
                  <a:gd name="T11" fmla="*/ 82 h 126"/>
                  <a:gd name="T12" fmla="*/ 35 w 131"/>
                  <a:gd name="T13" fmla="*/ 89 h 126"/>
                  <a:gd name="T14" fmla="*/ 44 w 131"/>
                  <a:gd name="T15" fmla="*/ 99 h 126"/>
                  <a:gd name="T16" fmla="*/ 53 w 131"/>
                  <a:gd name="T17" fmla="*/ 83 h 126"/>
                  <a:gd name="T18" fmla="*/ 54 w 131"/>
                  <a:gd name="T19" fmla="*/ 79 h 126"/>
                  <a:gd name="T20" fmla="*/ 76 w 131"/>
                  <a:gd name="T21" fmla="*/ 51 h 126"/>
                  <a:gd name="T22" fmla="*/ 60 w 131"/>
                  <a:gd name="T23" fmla="*/ 80 h 126"/>
                  <a:gd name="T24" fmla="*/ 67 w 131"/>
                  <a:gd name="T25" fmla="*/ 76 h 126"/>
                  <a:gd name="T26" fmla="*/ 74 w 131"/>
                  <a:gd name="T27" fmla="*/ 73 h 126"/>
                  <a:gd name="T28" fmla="*/ 107 w 131"/>
                  <a:gd name="T29" fmla="*/ 64 h 126"/>
                  <a:gd name="T30" fmla="*/ 97 w 131"/>
                  <a:gd name="T31" fmla="*/ 77 h 126"/>
                  <a:gd name="T32" fmla="*/ 89 w 131"/>
                  <a:gd name="T33" fmla="*/ 73 h 126"/>
                  <a:gd name="T34" fmla="*/ 114 w 131"/>
                  <a:gd name="T35" fmla="*/ 82 h 126"/>
                  <a:gd name="T36" fmla="*/ 127 w 131"/>
                  <a:gd name="T37" fmla="*/ 64 h 126"/>
                  <a:gd name="T38" fmla="*/ 120 w 131"/>
                  <a:gd name="T39" fmla="*/ 64 h 126"/>
                  <a:gd name="T40" fmla="*/ 130 w 131"/>
                  <a:gd name="T41" fmla="*/ 47 h 126"/>
                  <a:gd name="T42" fmla="*/ 121 w 131"/>
                  <a:gd name="T43" fmla="*/ 52 h 126"/>
                  <a:gd name="T44" fmla="*/ 126 w 131"/>
                  <a:gd name="T45" fmla="*/ 44 h 126"/>
                  <a:gd name="T46" fmla="*/ 121 w 131"/>
                  <a:gd name="T47" fmla="*/ 39 h 126"/>
                  <a:gd name="T48" fmla="*/ 119 w 131"/>
                  <a:gd name="T49" fmla="*/ 22 h 126"/>
                  <a:gd name="T50" fmla="*/ 80 w 131"/>
                  <a:gd name="T51" fmla="*/ 9 h 126"/>
                  <a:gd name="T52" fmla="*/ 94 w 131"/>
                  <a:gd name="T53" fmla="*/ 6 h 126"/>
                  <a:gd name="T54" fmla="*/ 120 w 131"/>
                  <a:gd name="T55" fmla="*/ 40 h 126"/>
                  <a:gd name="T56" fmla="*/ 115 w 131"/>
                  <a:gd name="T57" fmla="*/ 36 h 126"/>
                  <a:gd name="T58" fmla="*/ 103 w 131"/>
                  <a:gd name="T59" fmla="*/ 27 h 126"/>
                  <a:gd name="T60" fmla="*/ 100 w 131"/>
                  <a:gd name="T61" fmla="*/ 25 h 126"/>
                  <a:gd name="T62" fmla="*/ 97 w 131"/>
                  <a:gd name="T63" fmla="*/ 50 h 126"/>
                  <a:gd name="T64" fmla="*/ 74 w 131"/>
                  <a:gd name="T65" fmla="*/ 39 h 126"/>
                  <a:gd name="T66" fmla="*/ 55 w 131"/>
                  <a:gd name="T67" fmla="*/ 36 h 126"/>
                  <a:gd name="T68" fmla="*/ 47 w 131"/>
                  <a:gd name="T69" fmla="*/ 36 h 126"/>
                  <a:gd name="T70" fmla="*/ 30 w 131"/>
                  <a:gd name="T71" fmla="*/ 41 h 126"/>
                  <a:gd name="T72" fmla="*/ 45 w 131"/>
                  <a:gd name="T73" fmla="*/ 49 h 126"/>
                  <a:gd name="T74" fmla="*/ 31 w 131"/>
                  <a:gd name="T75" fmla="*/ 54 h 126"/>
                  <a:gd name="T76" fmla="*/ 19 w 131"/>
                  <a:gd name="T77" fmla="*/ 49 h 126"/>
                  <a:gd name="T78" fmla="*/ 15 w 131"/>
                  <a:gd name="T79" fmla="*/ 52 h 126"/>
                  <a:gd name="T80" fmla="*/ 4 w 131"/>
                  <a:gd name="T81" fmla="*/ 58 h 126"/>
                  <a:gd name="T82" fmla="*/ 15 w 131"/>
                  <a:gd name="T83" fmla="*/ 73 h 126"/>
                  <a:gd name="T84" fmla="*/ 8 w 131"/>
                  <a:gd name="T85" fmla="*/ 79 h 126"/>
                  <a:gd name="T86" fmla="*/ 4 w 131"/>
                  <a:gd name="T87" fmla="*/ 89 h 126"/>
                  <a:gd name="T88" fmla="*/ 8 w 131"/>
                  <a:gd name="T89" fmla="*/ 107 h 126"/>
                  <a:gd name="T90" fmla="*/ 16 w 131"/>
                  <a:gd name="T91" fmla="*/ 96 h 126"/>
                  <a:gd name="T92" fmla="*/ 15 w 131"/>
                  <a:gd name="T93" fmla="*/ 114 h 126"/>
                  <a:gd name="T94" fmla="*/ 71 w 131"/>
                  <a:gd name="T95" fmla="*/ 126 h 126"/>
                  <a:gd name="T96" fmla="*/ 106 w 131"/>
                  <a:gd name="T97" fmla="*/ 44 h 126"/>
                  <a:gd name="T98" fmla="*/ 116 w 131"/>
                  <a:gd name="T99" fmla="*/ 70 h 126"/>
                  <a:gd name="T100" fmla="*/ 106 w 131"/>
                  <a:gd name="T101" fmla="*/ 4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71" y="126"/>
                    </a:move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18"/>
                      <a:pt x="16" y="122"/>
                      <a:pt x="17" y="126"/>
                    </a:cubicBezTo>
                    <a:cubicBezTo>
                      <a:pt x="71" y="126"/>
                      <a:pt x="71" y="126"/>
                      <a:pt x="71" y="126"/>
                    </a:cubicBezTo>
                    <a:cubicBezTo>
                      <a:pt x="71" y="126"/>
                      <a:pt x="71" y="126"/>
                      <a:pt x="71" y="126"/>
                    </a:cubicBezTo>
                    <a:close/>
                    <a:moveTo>
                      <a:pt x="106" y="44"/>
                    </a:move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859"/>
              <p:cNvSpPr/>
              <p:nvPr/>
            </p:nvSpPr>
            <p:spPr bwMode="auto">
              <a:xfrm>
                <a:off x="658" y="4206"/>
                <a:ext cx="57" cy="52"/>
              </a:xfrm>
              <a:custGeom>
                <a:avLst/>
                <a:gdLst>
                  <a:gd name="T0" fmla="*/ 7 w 24"/>
                  <a:gd name="T1" fmla="*/ 4 h 22"/>
                  <a:gd name="T2" fmla="*/ 6 w 24"/>
                  <a:gd name="T3" fmla="*/ 15 h 22"/>
                  <a:gd name="T4" fmla="*/ 11 w 24"/>
                  <a:gd name="T5" fmla="*/ 13 h 22"/>
                  <a:gd name="T6" fmla="*/ 13 w 24"/>
                  <a:gd name="T7" fmla="*/ 15 h 22"/>
                  <a:gd name="T8" fmla="*/ 9 w 24"/>
                  <a:gd name="T9" fmla="*/ 22 h 22"/>
                  <a:gd name="T10" fmla="*/ 20 w 24"/>
                  <a:gd name="T11" fmla="*/ 22 h 22"/>
                  <a:gd name="T12" fmla="*/ 7 w 24"/>
                  <a:gd name="T13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2">
                    <a:moveTo>
                      <a:pt x="7" y="4"/>
                    </a:moveTo>
                    <a:cubicBezTo>
                      <a:pt x="0" y="7"/>
                      <a:pt x="2" y="14"/>
                      <a:pt x="6" y="15"/>
                    </a:cubicBezTo>
                    <a:cubicBezTo>
                      <a:pt x="9" y="16"/>
                      <a:pt x="11" y="13"/>
                      <a:pt x="11" y="13"/>
                    </a:cubicBezTo>
                    <a:cubicBezTo>
                      <a:pt x="11" y="13"/>
                      <a:pt x="12" y="14"/>
                      <a:pt x="13" y="15"/>
                    </a:cubicBezTo>
                    <a:cubicBezTo>
                      <a:pt x="13" y="16"/>
                      <a:pt x="12" y="21"/>
                      <a:pt x="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4" y="10"/>
                      <a:pt x="14" y="0"/>
                      <a:pt x="7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860"/>
              <p:cNvSpPr/>
              <p:nvPr/>
            </p:nvSpPr>
            <p:spPr bwMode="auto">
              <a:xfrm>
                <a:off x="755" y="394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861"/>
              <p:cNvSpPr/>
              <p:nvPr/>
            </p:nvSpPr>
            <p:spPr bwMode="auto">
              <a:xfrm>
                <a:off x="717" y="397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862"/>
              <p:cNvSpPr/>
              <p:nvPr/>
            </p:nvSpPr>
            <p:spPr bwMode="auto">
              <a:xfrm>
                <a:off x="646" y="397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863"/>
              <p:cNvSpPr/>
              <p:nvPr/>
            </p:nvSpPr>
            <p:spPr bwMode="auto">
              <a:xfrm>
                <a:off x="696" y="398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864"/>
              <p:cNvSpPr/>
              <p:nvPr/>
            </p:nvSpPr>
            <p:spPr bwMode="auto">
              <a:xfrm>
                <a:off x="625" y="3959"/>
                <a:ext cx="59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865"/>
              <p:cNvSpPr/>
              <p:nvPr/>
            </p:nvSpPr>
            <p:spPr bwMode="auto">
              <a:xfrm>
                <a:off x="627" y="399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866"/>
              <p:cNvSpPr/>
              <p:nvPr/>
            </p:nvSpPr>
            <p:spPr bwMode="auto">
              <a:xfrm>
                <a:off x="656" y="402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867"/>
              <p:cNvSpPr/>
              <p:nvPr/>
            </p:nvSpPr>
            <p:spPr bwMode="auto">
              <a:xfrm>
                <a:off x="746" y="38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868"/>
              <p:cNvSpPr/>
              <p:nvPr/>
            </p:nvSpPr>
            <p:spPr bwMode="auto">
              <a:xfrm>
                <a:off x="729" y="388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869"/>
              <p:cNvSpPr/>
              <p:nvPr/>
            </p:nvSpPr>
            <p:spPr bwMode="auto">
              <a:xfrm>
                <a:off x="739" y="401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870"/>
              <p:cNvSpPr/>
              <p:nvPr/>
            </p:nvSpPr>
            <p:spPr bwMode="auto">
              <a:xfrm>
                <a:off x="644" y="414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871"/>
              <p:cNvSpPr/>
              <p:nvPr/>
            </p:nvSpPr>
            <p:spPr bwMode="auto">
              <a:xfrm>
                <a:off x="708" y="387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872"/>
              <p:cNvSpPr/>
              <p:nvPr/>
            </p:nvSpPr>
            <p:spPr bwMode="auto">
              <a:xfrm>
                <a:off x="912" y="4206"/>
                <a:ext cx="54" cy="52"/>
              </a:xfrm>
              <a:custGeom>
                <a:avLst/>
                <a:gdLst>
                  <a:gd name="T0" fmla="*/ 11 w 23"/>
                  <a:gd name="T1" fmla="*/ 15 h 22"/>
                  <a:gd name="T2" fmla="*/ 12 w 23"/>
                  <a:gd name="T3" fmla="*/ 13 h 22"/>
                  <a:gd name="T4" fmla="*/ 17 w 23"/>
                  <a:gd name="T5" fmla="*/ 15 h 22"/>
                  <a:gd name="T6" fmla="*/ 16 w 23"/>
                  <a:gd name="T7" fmla="*/ 4 h 22"/>
                  <a:gd name="T8" fmla="*/ 3 w 23"/>
                  <a:gd name="T9" fmla="*/ 22 h 22"/>
                  <a:gd name="T10" fmla="*/ 15 w 23"/>
                  <a:gd name="T11" fmla="*/ 22 h 22"/>
                  <a:gd name="T12" fmla="*/ 11 w 23"/>
                  <a:gd name="T13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2">
                    <a:moveTo>
                      <a:pt x="11" y="15"/>
                    </a:moveTo>
                    <a:cubicBezTo>
                      <a:pt x="11" y="14"/>
                      <a:pt x="12" y="13"/>
                      <a:pt x="12" y="13"/>
                    </a:cubicBezTo>
                    <a:cubicBezTo>
                      <a:pt x="12" y="13"/>
                      <a:pt x="14" y="16"/>
                      <a:pt x="17" y="15"/>
                    </a:cubicBezTo>
                    <a:cubicBezTo>
                      <a:pt x="21" y="14"/>
                      <a:pt x="23" y="7"/>
                      <a:pt x="16" y="4"/>
                    </a:cubicBezTo>
                    <a:cubicBezTo>
                      <a:pt x="10" y="0"/>
                      <a:pt x="0" y="10"/>
                      <a:pt x="3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1" y="21"/>
                      <a:pt x="10" y="16"/>
                      <a:pt x="11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873"/>
              <p:cNvSpPr>
                <a:spLocks noEditPoints="1"/>
              </p:cNvSpPr>
              <p:nvPr/>
            </p:nvSpPr>
            <p:spPr bwMode="auto">
              <a:xfrm>
                <a:off x="812" y="3959"/>
                <a:ext cx="311" cy="299"/>
              </a:xfrm>
              <a:custGeom>
                <a:avLst/>
                <a:gdLst>
                  <a:gd name="T0" fmla="*/ 115 w 131"/>
                  <a:gd name="T1" fmla="*/ 96 h 126"/>
                  <a:gd name="T2" fmla="*/ 123 w 131"/>
                  <a:gd name="T3" fmla="*/ 107 h 126"/>
                  <a:gd name="T4" fmla="*/ 127 w 131"/>
                  <a:gd name="T5" fmla="*/ 89 h 126"/>
                  <a:gd name="T6" fmla="*/ 124 w 131"/>
                  <a:gd name="T7" fmla="*/ 79 h 126"/>
                  <a:gd name="T8" fmla="*/ 116 w 131"/>
                  <a:gd name="T9" fmla="*/ 73 h 126"/>
                  <a:gd name="T10" fmla="*/ 127 w 131"/>
                  <a:gd name="T11" fmla="*/ 58 h 126"/>
                  <a:gd name="T12" fmla="*/ 116 w 131"/>
                  <a:gd name="T13" fmla="*/ 52 h 126"/>
                  <a:gd name="T14" fmla="*/ 112 w 131"/>
                  <a:gd name="T15" fmla="*/ 49 h 126"/>
                  <a:gd name="T16" fmla="*/ 101 w 131"/>
                  <a:gd name="T17" fmla="*/ 54 h 126"/>
                  <a:gd name="T18" fmla="*/ 86 w 131"/>
                  <a:gd name="T19" fmla="*/ 49 h 126"/>
                  <a:gd name="T20" fmla="*/ 102 w 131"/>
                  <a:gd name="T21" fmla="*/ 41 h 126"/>
                  <a:gd name="T22" fmla="*/ 84 w 131"/>
                  <a:gd name="T23" fmla="*/ 36 h 126"/>
                  <a:gd name="T24" fmla="*/ 77 w 131"/>
                  <a:gd name="T25" fmla="*/ 36 h 126"/>
                  <a:gd name="T26" fmla="*/ 57 w 131"/>
                  <a:gd name="T27" fmla="*/ 39 h 126"/>
                  <a:gd name="T28" fmla="*/ 34 w 131"/>
                  <a:gd name="T29" fmla="*/ 50 h 126"/>
                  <a:gd name="T30" fmla="*/ 31 w 131"/>
                  <a:gd name="T31" fmla="*/ 25 h 126"/>
                  <a:gd name="T32" fmla="*/ 28 w 131"/>
                  <a:gd name="T33" fmla="*/ 27 h 126"/>
                  <a:gd name="T34" fmla="*/ 17 w 131"/>
                  <a:gd name="T35" fmla="*/ 36 h 126"/>
                  <a:gd name="T36" fmla="*/ 12 w 131"/>
                  <a:gd name="T37" fmla="*/ 40 h 126"/>
                  <a:gd name="T38" fmla="*/ 37 w 131"/>
                  <a:gd name="T39" fmla="*/ 6 h 126"/>
                  <a:gd name="T40" fmla="*/ 51 w 131"/>
                  <a:gd name="T41" fmla="*/ 9 h 126"/>
                  <a:gd name="T42" fmla="*/ 13 w 131"/>
                  <a:gd name="T43" fmla="*/ 22 h 126"/>
                  <a:gd name="T44" fmla="*/ 10 w 131"/>
                  <a:gd name="T45" fmla="*/ 39 h 126"/>
                  <a:gd name="T46" fmla="*/ 5 w 131"/>
                  <a:gd name="T47" fmla="*/ 44 h 126"/>
                  <a:gd name="T48" fmla="*/ 10 w 131"/>
                  <a:gd name="T49" fmla="*/ 52 h 126"/>
                  <a:gd name="T50" fmla="*/ 2 w 131"/>
                  <a:gd name="T51" fmla="*/ 47 h 126"/>
                  <a:gd name="T52" fmla="*/ 11 w 131"/>
                  <a:gd name="T53" fmla="*/ 64 h 126"/>
                  <a:gd name="T54" fmla="*/ 5 w 131"/>
                  <a:gd name="T55" fmla="*/ 64 h 126"/>
                  <a:gd name="T56" fmla="*/ 17 w 131"/>
                  <a:gd name="T57" fmla="*/ 82 h 126"/>
                  <a:gd name="T58" fmla="*/ 42 w 131"/>
                  <a:gd name="T59" fmla="*/ 73 h 126"/>
                  <a:gd name="T60" fmla="*/ 34 w 131"/>
                  <a:gd name="T61" fmla="*/ 77 h 126"/>
                  <a:gd name="T62" fmla="*/ 24 w 131"/>
                  <a:gd name="T63" fmla="*/ 64 h 126"/>
                  <a:gd name="T64" fmla="*/ 57 w 131"/>
                  <a:gd name="T65" fmla="*/ 73 h 126"/>
                  <a:gd name="T66" fmla="*/ 64 w 131"/>
                  <a:gd name="T67" fmla="*/ 76 h 126"/>
                  <a:gd name="T68" fmla="*/ 71 w 131"/>
                  <a:gd name="T69" fmla="*/ 80 h 126"/>
                  <a:gd name="T70" fmla="*/ 56 w 131"/>
                  <a:gd name="T71" fmla="*/ 51 h 126"/>
                  <a:gd name="T72" fmla="*/ 77 w 131"/>
                  <a:gd name="T73" fmla="*/ 79 h 126"/>
                  <a:gd name="T74" fmla="*/ 79 w 131"/>
                  <a:gd name="T75" fmla="*/ 83 h 126"/>
                  <a:gd name="T76" fmla="*/ 87 w 131"/>
                  <a:gd name="T77" fmla="*/ 99 h 126"/>
                  <a:gd name="T78" fmla="*/ 97 w 131"/>
                  <a:gd name="T79" fmla="*/ 89 h 126"/>
                  <a:gd name="T80" fmla="*/ 99 w 131"/>
                  <a:gd name="T81" fmla="*/ 82 h 126"/>
                  <a:gd name="T82" fmla="*/ 79 w 131"/>
                  <a:gd name="T83" fmla="*/ 108 h 126"/>
                  <a:gd name="T84" fmla="*/ 76 w 131"/>
                  <a:gd name="T85" fmla="*/ 97 h 126"/>
                  <a:gd name="T86" fmla="*/ 103 w 131"/>
                  <a:gd name="T87" fmla="*/ 103 h 126"/>
                  <a:gd name="T88" fmla="*/ 102 w 131"/>
                  <a:gd name="T89" fmla="*/ 108 h 126"/>
                  <a:gd name="T90" fmla="*/ 67 w 131"/>
                  <a:gd name="T91" fmla="*/ 115 h 126"/>
                  <a:gd name="T92" fmla="*/ 60 w 131"/>
                  <a:gd name="T93" fmla="*/ 126 h 126"/>
                  <a:gd name="T94" fmla="*/ 116 w 131"/>
                  <a:gd name="T95" fmla="*/ 114 h 126"/>
                  <a:gd name="T96" fmla="*/ 22 w 131"/>
                  <a:gd name="T97" fmla="*/ 56 h 126"/>
                  <a:gd name="T98" fmla="*/ 14 w 131"/>
                  <a:gd name="T99" fmla="*/ 53 h 126"/>
                  <a:gd name="T100" fmla="*/ 22 w 131"/>
                  <a:gd name="T101" fmla="*/ 5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112" y="88"/>
                    </a:move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60" y="126"/>
                      <a:pt x="60" y="126"/>
                      <a:pt x="60" y="126"/>
                    </a:cubicBezTo>
                    <a:cubicBezTo>
                      <a:pt x="114" y="126"/>
                      <a:pt x="114" y="126"/>
                      <a:pt x="114" y="126"/>
                    </a:cubicBezTo>
                    <a:cubicBezTo>
                      <a:pt x="116" y="122"/>
                      <a:pt x="116" y="118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874"/>
              <p:cNvSpPr/>
              <p:nvPr/>
            </p:nvSpPr>
            <p:spPr bwMode="auto">
              <a:xfrm>
                <a:off x="829" y="394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875"/>
              <p:cNvSpPr/>
              <p:nvPr/>
            </p:nvSpPr>
            <p:spPr bwMode="auto">
              <a:xfrm>
                <a:off x="845" y="397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876"/>
              <p:cNvSpPr/>
              <p:nvPr/>
            </p:nvSpPr>
            <p:spPr bwMode="auto">
              <a:xfrm>
                <a:off x="926" y="397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877"/>
              <p:cNvSpPr/>
              <p:nvPr/>
            </p:nvSpPr>
            <p:spPr bwMode="auto">
              <a:xfrm>
                <a:off x="900" y="398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878"/>
              <p:cNvSpPr/>
              <p:nvPr/>
            </p:nvSpPr>
            <p:spPr bwMode="auto">
              <a:xfrm>
                <a:off x="940" y="3959"/>
                <a:ext cx="62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879"/>
              <p:cNvSpPr/>
              <p:nvPr/>
            </p:nvSpPr>
            <p:spPr bwMode="auto">
              <a:xfrm>
                <a:off x="964" y="399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880"/>
              <p:cNvSpPr/>
              <p:nvPr/>
            </p:nvSpPr>
            <p:spPr bwMode="auto">
              <a:xfrm>
                <a:off x="921" y="402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881"/>
              <p:cNvSpPr/>
              <p:nvPr/>
            </p:nvSpPr>
            <p:spPr bwMode="auto">
              <a:xfrm>
                <a:off x="879" y="38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882"/>
              <p:cNvSpPr/>
              <p:nvPr/>
            </p:nvSpPr>
            <p:spPr bwMode="auto">
              <a:xfrm>
                <a:off x="822" y="388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883"/>
              <p:cNvSpPr/>
              <p:nvPr/>
            </p:nvSpPr>
            <p:spPr bwMode="auto">
              <a:xfrm>
                <a:off x="886" y="401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884"/>
              <p:cNvSpPr/>
              <p:nvPr/>
            </p:nvSpPr>
            <p:spPr bwMode="auto">
              <a:xfrm>
                <a:off x="981" y="414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885"/>
              <p:cNvSpPr/>
              <p:nvPr/>
            </p:nvSpPr>
            <p:spPr bwMode="auto">
              <a:xfrm>
                <a:off x="876" y="387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886"/>
              <p:cNvSpPr>
                <a:spLocks noEditPoints="1"/>
              </p:cNvSpPr>
              <p:nvPr/>
            </p:nvSpPr>
            <p:spPr bwMode="auto">
              <a:xfrm>
                <a:off x="774" y="379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887"/>
              <p:cNvSpPr/>
              <p:nvPr/>
            </p:nvSpPr>
            <p:spPr bwMode="auto">
              <a:xfrm>
                <a:off x="1306" y="2469"/>
                <a:ext cx="16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888"/>
              <p:cNvSpPr/>
              <p:nvPr/>
            </p:nvSpPr>
            <p:spPr bwMode="auto">
              <a:xfrm>
                <a:off x="1303" y="242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Oval 889"/>
              <p:cNvSpPr>
                <a:spLocks noChangeArrowheads="1"/>
              </p:cNvSpPr>
              <p:nvPr/>
            </p:nvSpPr>
            <p:spPr bwMode="auto">
              <a:xfrm>
                <a:off x="1311" y="243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Oval 890"/>
              <p:cNvSpPr>
                <a:spLocks noChangeArrowheads="1"/>
              </p:cNvSpPr>
              <p:nvPr/>
            </p:nvSpPr>
            <p:spPr bwMode="auto">
              <a:xfrm>
                <a:off x="1311" y="244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Oval 891"/>
              <p:cNvSpPr>
                <a:spLocks noChangeArrowheads="1"/>
              </p:cNvSpPr>
              <p:nvPr/>
            </p:nvSpPr>
            <p:spPr bwMode="auto">
              <a:xfrm>
                <a:off x="1311" y="245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892"/>
              <p:cNvSpPr>
                <a:spLocks noEditPoints="1"/>
              </p:cNvSpPr>
              <p:nvPr/>
            </p:nvSpPr>
            <p:spPr bwMode="auto">
              <a:xfrm>
                <a:off x="1208" y="2407"/>
                <a:ext cx="212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Oval 893"/>
              <p:cNvSpPr>
                <a:spLocks noChangeArrowheads="1"/>
              </p:cNvSpPr>
              <p:nvPr/>
            </p:nvSpPr>
            <p:spPr bwMode="auto">
              <a:xfrm>
                <a:off x="1311" y="245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894"/>
              <p:cNvSpPr>
                <a:spLocks noEditPoints="1"/>
              </p:cNvSpPr>
              <p:nvPr/>
            </p:nvSpPr>
            <p:spPr bwMode="auto">
              <a:xfrm>
                <a:off x="1002" y="218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895"/>
              <p:cNvSpPr/>
              <p:nvPr/>
            </p:nvSpPr>
            <p:spPr bwMode="auto">
              <a:xfrm>
                <a:off x="1256" y="216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896"/>
              <p:cNvSpPr/>
              <p:nvPr/>
            </p:nvSpPr>
            <p:spPr bwMode="auto">
              <a:xfrm>
                <a:off x="1218" y="219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897"/>
              <p:cNvSpPr/>
              <p:nvPr/>
            </p:nvSpPr>
            <p:spPr bwMode="auto">
              <a:xfrm>
                <a:off x="1147" y="219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898"/>
              <p:cNvSpPr/>
              <p:nvPr/>
            </p:nvSpPr>
            <p:spPr bwMode="auto">
              <a:xfrm>
                <a:off x="1197" y="220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899"/>
              <p:cNvSpPr/>
              <p:nvPr/>
            </p:nvSpPr>
            <p:spPr bwMode="auto">
              <a:xfrm>
                <a:off x="1125" y="218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900"/>
              <p:cNvSpPr/>
              <p:nvPr/>
            </p:nvSpPr>
            <p:spPr bwMode="auto">
              <a:xfrm>
                <a:off x="1128" y="221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901"/>
              <p:cNvSpPr/>
              <p:nvPr/>
            </p:nvSpPr>
            <p:spPr bwMode="auto">
              <a:xfrm>
                <a:off x="1156" y="2246"/>
                <a:ext cx="48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902"/>
              <p:cNvSpPr/>
              <p:nvPr/>
            </p:nvSpPr>
            <p:spPr bwMode="auto">
              <a:xfrm>
                <a:off x="1230" y="2128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903"/>
              <p:cNvSpPr/>
              <p:nvPr/>
            </p:nvSpPr>
            <p:spPr bwMode="auto">
              <a:xfrm>
                <a:off x="1239" y="223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904"/>
              <p:cNvSpPr/>
              <p:nvPr/>
            </p:nvSpPr>
            <p:spPr bwMode="auto">
              <a:xfrm>
                <a:off x="1144" y="236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905"/>
              <p:cNvSpPr/>
              <p:nvPr/>
            </p:nvSpPr>
            <p:spPr bwMode="auto">
              <a:xfrm>
                <a:off x="1216" y="2128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906"/>
              <p:cNvSpPr/>
              <p:nvPr/>
            </p:nvSpPr>
            <p:spPr bwMode="auto">
              <a:xfrm>
                <a:off x="1080" y="254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907"/>
              <p:cNvSpPr/>
              <p:nvPr/>
            </p:nvSpPr>
            <p:spPr bwMode="auto">
              <a:xfrm>
                <a:off x="1047" y="2519"/>
                <a:ext cx="145" cy="141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908"/>
              <p:cNvSpPr>
                <a:spLocks noEditPoints="1"/>
              </p:cNvSpPr>
              <p:nvPr/>
            </p:nvSpPr>
            <p:spPr bwMode="auto">
              <a:xfrm>
                <a:off x="1313" y="218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909"/>
              <p:cNvSpPr/>
              <p:nvPr/>
            </p:nvSpPr>
            <p:spPr bwMode="auto">
              <a:xfrm>
                <a:off x="1330" y="216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910"/>
              <p:cNvSpPr/>
              <p:nvPr/>
            </p:nvSpPr>
            <p:spPr bwMode="auto">
              <a:xfrm>
                <a:off x="1346" y="219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911"/>
              <p:cNvSpPr/>
              <p:nvPr/>
            </p:nvSpPr>
            <p:spPr bwMode="auto">
              <a:xfrm>
                <a:off x="1427" y="219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912"/>
              <p:cNvSpPr/>
              <p:nvPr/>
            </p:nvSpPr>
            <p:spPr bwMode="auto">
              <a:xfrm>
                <a:off x="1401" y="220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913"/>
              <p:cNvSpPr/>
              <p:nvPr/>
            </p:nvSpPr>
            <p:spPr bwMode="auto">
              <a:xfrm>
                <a:off x="1441" y="218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914"/>
              <p:cNvSpPr/>
              <p:nvPr/>
            </p:nvSpPr>
            <p:spPr bwMode="auto">
              <a:xfrm>
                <a:off x="1465" y="221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915"/>
              <p:cNvSpPr/>
              <p:nvPr/>
            </p:nvSpPr>
            <p:spPr bwMode="auto">
              <a:xfrm>
                <a:off x="1422" y="224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916"/>
              <p:cNvSpPr/>
              <p:nvPr/>
            </p:nvSpPr>
            <p:spPr bwMode="auto">
              <a:xfrm>
                <a:off x="1322" y="2128"/>
                <a:ext cx="74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917"/>
              <p:cNvSpPr/>
              <p:nvPr/>
            </p:nvSpPr>
            <p:spPr bwMode="auto">
              <a:xfrm>
                <a:off x="1386" y="223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918"/>
              <p:cNvSpPr/>
              <p:nvPr/>
            </p:nvSpPr>
            <p:spPr bwMode="auto">
              <a:xfrm>
                <a:off x="1481" y="236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919"/>
              <p:cNvSpPr/>
              <p:nvPr/>
            </p:nvSpPr>
            <p:spPr bwMode="auto">
              <a:xfrm>
                <a:off x="1377" y="2128"/>
                <a:ext cx="33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920"/>
              <p:cNvSpPr/>
              <p:nvPr/>
            </p:nvSpPr>
            <p:spPr bwMode="auto">
              <a:xfrm>
                <a:off x="1313" y="254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921"/>
              <p:cNvSpPr/>
              <p:nvPr/>
            </p:nvSpPr>
            <p:spPr bwMode="auto">
              <a:xfrm>
                <a:off x="1434" y="2519"/>
                <a:ext cx="145" cy="141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922"/>
              <p:cNvSpPr/>
              <p:nvPr/>
            </p:nvSpPr>
            <p:spPr bwMode="auto">
              <a:xfrm>
                <a:off x="1277" y="258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923"/>
              <p:cNvSpPr/>
              <p:nvPr/>
            </p:nvSpPr>
            <p:spPr bwMode="auto">
              <a:xfrm>
                <a:off x="1280" y="2128"/>
                <a:ext cx="66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924"/>
              <p:cNvSpPr/>
              <p:nvPr/>
            </p:nvSpPr>
            <p:spPr bwMode="auto">
              <a:xfrm>
                <a:off x="1306" y="3179"/>
                <a:ext cx="16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925"/>
              <p:cNvSpPr/>
              <p:nvPr/>
            </p:nvSpPr>
            <p:spPr bwMode="auto">
              <a:xfrm>
                <a:off x="1303" y="313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Oval 926"/>
              <p:cNvSpPr>
                <a:spLocks noChangeArrowheads="1"/>
              </p:cNvSpPr>
              <p:nvPr/>
            </p:nvSpPr>
            <p:spPr bwMode="auto">
              <a:xfrm>
                <a:off x="1311" y="314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Oval 927"/>
              <p:cNvSpPr>
                <a:spLocks noChangeArrowheads="1"/>
              </p:cNvSpPr>
              <p:nvPr/>
            </p:nvSpPr>
            <p:spPr bwMode="auto">
              <a:xfrm>
                <a:off x="1311" y="3153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Oval 928"/>
              <p:cNvSpPr>
                <a:spLocks noChangeArrowheads="1"/>
              </p:cNvSpPr>
              <p:nvPr/>
            </p:nvSpPr>
            <p:spPr bwMode="auto">
              <a:xfrm>
                <a:off x="1311" y="316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929"/>
              <p:cNvSpPr>
                <a:spLocks noEditPoints="1"/>
              </p:cNvSpPr>
              <p:nvPr/>
            </p:nvSpPr>
            <p:spPr bwMode="auto">
              <a:xfrm>
                <a:off x="1208" y="3117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Oval 930"/>
              <p:cNvSpPr>
                <a:spLocks noChangeArrowheads="1"/>
              </p:cNvSpPr>
              <p:nvPr/>
            </p:nvSpPr>
            <p:spPr bwMode="auto">
              <a:xfrm>
                <a:off x="1311" y="316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931"/>
              <p:cNvSpPr>
                <a:spLocks noEditPoints="1"/>
              </p:cNvSpPr>
              <p:nvPr/>
            </p:nvSpPr>
            <p:spPr bwMode="auto">
              <a:xfrm>
                <a:off x="1002" y="289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932"/>
              <p:cNvSpPr/>
              <p:nvPr/>
            </p:nvSpPr>
            <p:spPr bwMode="auto">
              <a:xfrm>
                <a:off x="1256" y="287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933"/>
              <p:cNvSpPr/>
              <p:nvPr/>
            </p:nvSpPr>
            <p:spPr bwMode="auto">
              <a:xfrm>
                <a:off x="1218" y="2907"/>
                <a:ext cx="62" cy="63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934"/>
              <p:cNvSpPr/>
              <p:nvPr/>
            </p:nvSpPr>
            <p:spPr bwMode="auto">
              <a:xfrm>
                <a:off x="1147" y="290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935"/>
              <p:cNvSpPr/>
              <p:nvPr/>
            </p:nvSpPr>
            <p:spPr bwMode="auto">
              <a:xfrm>
                <a:off x="1197" y="291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936"/>
              <p:cNvSpPr/>
              <p:nvPr/>
            </p:nvSpPr>
            <p:spPr bwMode="auto">
              <a:xfrm>
                <a:off x="1125" y="289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937"/>
              <p:cNvSpPr/>
              <p:nvPr/>
            </p:nvSpPr>
            <p:spPr bwMode="auto">
              <a:xfrm>
                <a:off x="1128" y="292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938"/>
              <p:cNvSpPr/>
              <p:nvPr/>
            </p:nvSpPr>
            <p:spPr bwMode="auto">
              <a:xfrm>
                <a:off x="1156" y="2956"/>
                <a:ext cx="48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939"/>
              <p:cNvSpPr/>
              <p:nvPr/>
            </p:nvSpPr>
            <p:spPr bwMode="auto">
              <a:xfrm>
                <a:off x="1246" y="28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940"/>
              <p:cNvSpPr/>
              <p:nvPr/>
            </p:nvSpPr>
            <p:spPr bwMode="auto">
              <a:xfrm>
                <a:off x="1230" y="281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941"/>
              <p:cNvSpPr/>
              <p:nvPr/>
            </p:nvSpPr>
            <p:spPr bwMode="auto">
              <a:xfrm>
                <a:off x="1239" y="294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942"/>
              <p:cNvSpPr/>
              <p:nvPr/>
            </p:nvSpPr>
            <p:spPr bwMode="auto">
              <a:xfrm>
                <a:off x="1144" y="307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943"/>
              <p:cNvSpPr/>
              <p:nvPr/>
            </p:nvSpPr>
            <p:spPr bwMode="auto">
              <a:xfrm>
                <a:off x="1208" y="2807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944"/>
              <p:cNvSpPr/>
              <p:nvPr/>
            </p:nvSpPr>
            <p:spPr bwMode="auto">
              <a:xfrm>
                <a:off x="1080" y="325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945"/>
              <p:cNvSpPr/>
              <p:nvPr/>
            </p:nvSpPr>
            <p:spPr bwMode="auto">
              <a:xfrm>
                <a:off x="1047" y="322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946"/>
              <p:cNvSpPr>
                <a:spLocks noEditPoints="1"/>
              </p:cNvSpPr>
              <p:nvPr/>
            </p:nvSpPr>
            <p:spPr bwMode="auto">
              <a:xfrm>
                <a:off x="1313" y="289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947"/>
              <p:cNvSpPr/>
              <p:nvPr/>
            </p:nvSpPr>
            <p:spPr bwMode="auto">
              <a:xfrm>
                <a:off x="1330" y="287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948"/>
              <p:cNvSpPr/>
              <p:nvPr/>
            </p:nvSpPr>
            <p:spPr bwMode="auto">
              <a:xfrm>
                <a:off x="1346" y="2907"/>
                <a:ext cx="64" cy="63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949"/>
              <p:cNvSpPr/>
              <p:nvPr/>
            </p:nvSpPr>
            <p:spPr bwMode="auto">
              <a:xfrm>
                <a:off x="1427" y="2907"/>
                <a:ext cx="54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950"/>
              <p:cNvSpPr/>
              <p:nvPr/>
            </p:nvSpPr>
            <p:spPr bwMode="auto">
              <a:xfrm>
                <a:off x="1401" y="291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951"/>
              <p:cNvSpPr/>
              <p:nvPr/>
            </p:nvSpPr>
            <p:spPr bwMode="auto">
              <a:xfrm>
                <a:off x="1441" y="289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952"/>
              <p:cNvSpPr/>
              <p:nvPr/>
            </p:nvSpPr>
            <p:spPr bwMode="auto">
              <a:xfrm>
                <a:off x="1465" y="292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953"/>
              <p:cNvSpPr/>
              <p:nvPr/>
            </p:nvSpPr>
            <p:spPr bwMode="auto">
              <a:xfrm>
                <a:off x="1422" y="295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954"/>
              <p:cNvSpPr/>
              <p:nvPr/>
            </p:nvSpPr>
            <p:spPr bwMode="auto">
              <a:xfrm>
                <a:off x="1379" y="28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955"/>
              <p:cNvSpPr/>
              <p:nvPr/>
            </p:nvSpPr>
            <p:spPr bwMode="auto">
              <a:xfrm>
                <a:off x="1322" y="2817"/>
                <a:ext cx="74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956"/>
              <p:cNvSpPr/>
              <p:nvPr/>
            </p:nvSpPr>
            <p:spPr bwMode="auto">
              <a:xfrm>
                <a:off x="1386" y="294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957"/>
              <p:cNvSpPr/>
              <p:nvPr/>
            </p:nvSpPr>
            <p:spPr bwMode="auto">
              <a:xfrm>
                <a:off x="1481" y="30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958"/>
              <p:cNvSpPr/>
              <p:nvPr/>
            </p:nvSpPr>
            <p:spPr bwMode="auto">
              <a:xfrm>
                <a:off x="1377" y="2807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959"/>
              <p:cNvSpPr/>
              <p:nvPr/>
            </p:nvSpPr>
            <p:spPr bwMode="auto">
              <a:xfrm>
                <a:off x="1313" y="325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960"/>
              <p:cNvSpPr/>
              <p:nvPr/>
            </p:nvSpPr>
            <p:spPr bwMode="auto">
              <a:xfrm>
                <a:off x="1434" y="322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961"/>
              <p:cNvSpPr/>
              <p:nvPr/>
            </p:nvSpPr>
            <p:spPr bwMode="auto">
              <a:xfrm>
                <a:off x="1277" y="3290"/>
                <a:ext cx="72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962"/>
              <p:cNvSpPr>
                <a:spLocks noEditPoints="1"/>
              </p:cNvSpPr>
              <p:nvPr/>
            </p:nvSpPr>
            <p:spPr bwMode="auto">
              <a:xfrm>
                <a:off x="1275" y="272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963"/>
              <p:cNvSpPr/>
              <p:nvPr/>
            </p:nvSpPr>
            <p:spPr bwMode="auto">
              <a:xfrm>
                <a:off x="1306" y="3888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964"/>
              <p:cNvSpPr/>
              <p:nvPr/>
            </p:nvSpPr>
            <p:spPr bwMode="auto">
              <a:xfrm>
                <a:off x="1303" y="384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Oval 965"/>
              <p:cNvSpPr>
                <a:spLocks noChangeArrowheads="1"/>
              </p:cNvSpPr>
              <p:nvPr/>
            </p:nvSpPr>
            <p:spPr bwMode="auto">
              <a:xfrm>
                <a:off x="1311" y="3858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Oval 966"/>
              <p:cNvSpPr>
                <a:spLocks noChangeArrowheads="1"/>
              </p:cNvSpPr>
              <p:nvPr/>
            </p:nvSpPr>
            <p:spPr bwMode="auto">
              <a:xfrm>
                <a:off x="1311" y="3862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Oval 967"/>
              <p:cNvSpPr>
                <a:spLocks noChangeArrowheads="1"/>
              </p:cNvSpPr>
              <p:nvPr/>
            </p:nvSpPr>
            <p:spPr bwMode="auto">
              <a:xfrm>
                <a:off x="1311" y="387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968"/>
              <p:cNvSpPr>
                <a:spLocks noEditPoints="1"/>
              </p:cNvSpPr>
              <p:nvPr/>
            </p:nvSpPr>
            <p:spPr bwMode="auto">
              <a:xfrm>
                <a:off x="1208" y="3827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Oval 969"/>
              <p:cNvSpPr>
                <a:spLocks noChangeArrowheads="1"/>
              </p:cNvSpPr>
              <p:nvPr/>
            </p:nvSpPr>
            <p:spPr bwMode="auto">
              <a:xfrm>
                <a:off x="1311" y="3877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970"/>
              <p:cNvSpPr>
                <a:spLocks noEditPoints="1"/>
              </p:cNvSpPr>
              <p:nvPr/>
            </p:nvSpPr>
            <p:spPr bwMode="auto">
              <a:xfrm>
                <a:off x="1002" y="360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971"/>
              <p:cNvSpPr/>
              <p:nvPr/>
            </p:nvSpPr>
            <p:spPr bwMode="auto">
              <a:xfrm>
                <a:off x="1256" y="358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972"/>
              <p:cNvSpPr/>
              <p:nvPr/>
            </p:nvSpPr>
            <p:spPr bwMode="auto">
              <a:xfrm>
                <a:off x="1218" y="361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973"/>
              <p:cNvSpPr/>
              <p:nvPr/>
            </p:nvSpPr>
            <p:spPr bwMode="auto">
              <a:xfrm>
                <a:off x="1147" y="361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974"/>
              <p:cNvSpPr/>
              <p:nvPr/>
            </p:nvSpPr>
            <p:spPr bwMode="auto">
              <a:xfrm>
                <a:off x="1197" y="362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975"/>
              <p:cNvSpPr/>
              <p:nvPr/>
            </p:nvSpPr>
            <p:spPr bwMode="auto">
              <a:xfrm>
                <a:off x="1125" y="360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976"/>
              <p:cNvSpPr/>
              <p:nvPr/>
            </p:nvSpPr>
            <p:spPr bwMode="auto">
              <a:xfrm>
                <a:off x="1128" y="363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977"/>
              <p:cNvSpPr/>
              <p:nvPr/>
            </p:nvSpPr>
            <p:spPr bwMode="auto">
              <a:xfrm>
                <a:off x="1156" y="3666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978"/>
              <p:cNvSpPr/>
              <p:nvPr/>
            </p:nvSpPr>
            <p:spPr bwMode="auto">
              <a:xfrm>
                <a:off x="1246" y="35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979"/>
              <p:cNvSpPr/>
              <p:nvPr/>
            </p:nvSpPr>
            <p:spPr bwMode="auto">
              <a:xfrm>
                <a:off x="1230" y="352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980"/>
              <p:cNvSpPr/>
              <p:nvPr/>
            </p:nvSpPr>
            <p:spPr bwMode="auto">
              <a:xfrm>
                <a:off x="1239" y="365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981"/>
              <p:cNvSpPr/>
              <p:nvPr/>
            </p:nvSpPr>
            <p:spPr bwMode="auto">
              <a:xfrm>
                <a:off x="1144" y="378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982"/>
              <p:cNvSpPr/>
              <p:nvPr/>
            </p:nvSpPr>
            <p:spPr bwMode="auto">
              <a:xfrm>
                <a:off x="1208" y="3517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983"/>
              <p:cNvSpPr/>
              <p:nvPr/>
            </p:nvSpPr>
            <p:spPr bwMode="auto">
              <a:xfrm>
                <a:off x="1080" y="395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984"/>
              <p:cNvSpPr/>
              <p:nvPr/>
            </p:nvSpPr>
            <p:spPr bwMode="auto">
              <a:xfrm>
                <a:off x="1047" y="393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985"/>
              <p:cNvSpPr>
                <a:spLocks noEditPoints="1"/>
              </p:cNvSpPr>
              <p:nvPr/>
            </p:nvSpPr>
            <p:spPr bwMode="auto">
              <a:xfrm>
                <a:off x="1313" y="360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986"/>
              <p:cNvSpPr/>
              <p:nvPr/>
            </p:nvSpPr>
            <p:spPr bwMode="auto">
              <a:xfrm>
                <a:off x="1330" y="358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987"/>
              <p:cNvSpPr/>
              <p:nvPr/>
            </p:nvSpPr>
            <p:spPr bwMode="auto">
              <a:xfrm>
                <a:off x="1346" y="361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988"/>
              <p:cNvSpPr/>
              <p:nvPr/>
            </p:nvSpPr>
            <p:spPr bwMode="auto">
              <a:xfrm>
                <a:off x="1427" y="3616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989"/>
              <p:cNvSpPr/>
              <p:nvPr/>
            </p:nvSpPr>
            <p:spPr bwMode="auto">
              <a:xfrm>
                <a:off x="1401" y="362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990"/>
              <p:cNvSpPr/>
              <p:nvPr/>
            </p:nvSpPr>
            <p:spPr bwMode="auto">
              <a:xfrm>
                <a:off x="1441" y="360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991"/>
              <p:cNvSpPr/>
              <p:nvPr/>
            </p:nvSpPr>
            <p:spPr bwMode="auto">
              <a:xfrm>
                <a:off x="1465" y="3633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992"/>
              <p:cNvSpPr/>
              <p:nvPr/>
            </p:nvSpPr>
            <p:spPr bwMode="auto">
              <a:xfrm>
                <a:off x="1422" y="366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993"/>
              <p:cNvSpPr/>
              <p:nvPr/>
            </p:nvSpPr>
            <p:spPr bwMode="auto">
              <a:xfrm>
                <a:off x="1379" y="35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994"/>
              <p:cNvSpPr/>
              <p:nvPr/>
            </p:nvSpPr>
            <p:spPr bwMode="auto">
              <a:xfrm>
                <a:off x="1322" y="3526"/>
                <a:ext cx="74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0" name="Freeform 996"/>
            <p:cNvSpPr/>
            <p:nvPr/>
          </p:nvSpPr>
          <p:spPr bwMode="auto">
            <a:xfrm>
              <a:off x="2200276" y="5797550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97"/>
            <p:cNvSpPr/>
            <p:nvPr/>
          </p:nvSpPr>
          <p:spPr bwMode="auto">
            <a:xfrm>
              <a:off x="2351088" y="60150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98"/>
            <p:cNvSpPr/>
            <p:nvPr/>
          </p:nvSpPr>
          <p:spPr bwMode="auto">
            <a:xfrm>
              <a:off x="2185988" y="5583238"/>
              <a:ext cx="63500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99"/>
            <p:cNvSpPr/>
            <p:nvPr/>
          </p:nvSpPr>
          <p:spPr bwMode="auto">
            <a:xfrm>
              <a:off x="2084388" y="6284913"/>
              <a:ext cx="368300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20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00"/>
            <p:cNvSpPr/>
            <p:nvPr/>
          </p:nvSpPr>
          <p:spPr bwMode="auto">
            <a:xfrm>
              <a:off x="2276476" y="6251575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001"/>
            <p:cNvSpPr/>
            <p:nvPr/>
          </p:nvSpPr>
          <p:spPr bwMode="auto">
            <a:xfrm>
              <a:off x="2027238" y="6350000"/>
              <a:ext cx="114300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002"/>
            <p:cNvSpPr>
              <a:spLocks noEditPoints="1"/>
            </p:cNvSpPr>
            <p:nvPr/>
          </p:nvSpPr>
          <p:spPr bwMode="auto">
            <a:xfrm>
              <a:off x="2024063" y="5459413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03"/>
            <p:cNvSpPr/>
            <p:nvPr/>
          </p:nvSpPr>
          <p:spPr bwMode="auto">
            <a:xfrm>
              <a:off x="1978026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004"/>
            <p:cNvSpPr/>
            <p:nvPr/>
          </p:nvSpPr>
          <p:spPr bwMode="auto">
            <a:xfrm>
              <a:off x="1978026" y="6724650"/>
              <a:ext cx="46038" cy="34925"/>
            </a:xfrm>
            <a:custGeom>
              <a:avLst/>
              <a:gdLst>
                <a:gd name="T0" fmla="*/ 5 w 12"/>
                <a:gd name="T1" fmla="*/ 3 h 9"/>
                <a:gd name="T2" fmla="*/ 0 w 12"/>
                <a:gd name="T3" fmla="*/ 0 h 9"/>
                <a:gd name="T4" fmla="*/ 1 w 12"/>
                <a:gd name="T5" fmla="*/ 8 h 9"/>
                <a:gd name="T6" fmla="*/ 0 w 12"/>
                <a:gd name="T7" fmla="*/ 9 h 9"/>
                <a:gd name="T8" fmla="*/ 12 w 12"/>
                <a:gd name="T9" fmla="*/ 9 h 9"/>
                <a:gd name="T10" fmla="*/ 5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5" y="3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1"/>
                    <a:pt x="2" y="3"/>
                    <a:pt x="1" y="8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6"/>
                    <a:pt x="6" y="3"/>
                    <a:pt x="5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005"/>
            <p:cNvSpPr/>
            <p:nvPr/>
          </p:nvSpPr>
          <p:spPr bwMode="auto">
            <a:xfrm>
              <a:off x="1917701" y="6710363"/>
              <a:ext cx="57150" cy="49212"/>
            </a:xfrm>
            <a:custGeom>
              <a:avLst/>
              <a:gdLst>
                <a:gd name="T0" fmla="*/ 15 w 15"/>
                <a:gd name="T1" fmla="*/ 7 h 13"/>
                <a:gd name="T2" fmla="*/ 8 w 15"/>
                <a:gd name="T3" fmla="*/ 2 h 13"/>
                <a:gd name="T4" fmla="*/ 4 w 15"/>
                <a:gd name="T5" fmla="*/ 0 h 13"/>
                <a:gd name="T6" fmla="*/ 2 w 15"/>
                <a:gd name="T7" fmla="*/ 6 h 13"/>
                <a:gd name="T8" fmla="*/ 4 w 15"/>
                <a:gd name="T9" fmla="*/ 13 h 13"/>
                <a:gd name="T10" fmla="*/ 15 w 15"/>
                <a:gd name="T11" fmla="*/ 13 h 13"/>
                <a:gd name="T12" fmla="*/ 15 w 15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0"/>
                    <a:pt x="3" y="12"/>
                    <a:pt x="4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1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006"/>
            <p:cNvSpPr/>
            <p:nvPr/>
          </p:nvSpPr>
          <p:spPr bwMode="auto">
            <a:xfrm>
              <a:off x="2189163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007"/>
            <p:cNvSpPr/>
            <p:nvPr/>
          </p:nvSpPr>
          <p:spPr bwMode="auto">
            <a:xfrm>
              <a:off x="2147888" y="6724650"/>
              <a:ext cx="41275" cy="34925"/>
            </a:xfrm>
            <a:custGeom>
              <a:avLst/>
              <a:gdLst>
                <a:gd name="T0" fmla="*/ 11 w 11"/>
                <a:gd name="T1" fmla="*/ 0 h 9"/>
                <a:gd name="T2" fmla="*/ 7 w 11"/>
                <a:gd name="T3" fmla="*/ 3 h 9"/>
                <a:gd name="T4" fmla="*/ 0 w 11"/>
                <a:gd name="T5" fmla="*/ 9 h 9"/>
                <a:gd name="T6" fmla="*/ 11 w 11"/>
                <a:gd name="T7" fmla="*/ 9 h 9"/>
                <a:gd name="T8" fmla="*/ 11 w 11"/>
                <a:gd name="T9" fmla="*/ 8 h 9"/>
                <a:gd name="T10" fmla="*/ 11 w 11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11" y="1"/>
                    <a:pt x="9" y="2"/>
                    <a:pt x="7" y="3"/>
                  </a:cubicBezTo>
                  <a:cubicBezTo>
                    <a:pt x="5" y="3"/>
                    <a:pt x="2" y="6"/>
                    <a:pt x="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9" y="3"/>
                    <a:pt x="11" y="1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008"/>
            <p:cNvSpPr/>
            <p:nvPr/>
          </p:nvSpPr>
          <p:spPr bwMode="auto">
            <a:xfrm>
              <a:off x="2193926" y="6710363"/>
              <a:ext cx="55563" cy="49212"/>
            </a:xfrm>
            <a:custGeom>
              <a:avLst/>
              <a:gdLst>
                <a:gd name="T0" fmla="*/ 13 w 15"/>
                <a:gd name="T1" fmla="*/ 6 h 13"/>
                <a:gd name="T2" fmla="*/ 12 w 15"/>
                <a:gd name="T3" fmla="*/ 0 h 13"/>
                <a:gd name="T4" fmla="*/ 7 w 15"/>
                <a:gd name="T5" fmla="*/ 2 h 13"/>
                <a:gd name="T6" fmla="*/ 0 w 15"/>
                <a:gd name="T7" fmla="*/ 7 h 13"/>
                <a:gd name="T8" fmla="*/ 1 w 15"/>
                <a:gd name="T9" fmla="*/ 13 h 13"/>
                <a:gd name="T10" fmla="*/ 12 w 15"/>
                <a:gd name="T11" fmla="*/ 13 h 13"/>
                <a:gd name="T12" fmla="*/ 13 w 15"/>
                <a:gd name="T1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3" y="6"/>
                  </a:moveTo>
                  <a:cubicBezTo>
                    <a:pt x="11" y="2"/>
                    <a:pt x="12" y="0"/>
                    <a:pt x="12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1" y="4"/>
                    <a:pt x="0" y="7"/>
                  </a:cubicBezTo>
                  <a:cubicBezTo>
                    <a:pt x="0" y="9"/>
                    <a:pt x="0" y="11"/>
                    <a:pt x="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2"/>
                    <a:pt x="15" y="10"/>
                    <a:pt x="13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009"/>
            <p:cNvSpPr>
              <a:spLocks noEditPoints="1"/>
            </p:cNvSpPr>
            <p:nvPr/>
          </p:nvSpPr>
          <p:spPr bwMode="auto">
            <a:xfrm>
              <a:off x="2024063" y="6586538"/>
              <a:ext cx="120650" cy="173037"/>
            </a:xfrm>
            <a:custGeom>
              <a:avLst/>
              <a:gdLst>
                <a:gd name="T0" fmla="*/ 19 w 32"/>
                <a:gd name="T1" fmla="*/ 43 h 46"/>
                <a:gd name="T2" fmla="*/ 21 w 32"/>
                <a:gd name="T3" fmla="*/ 41 h 46"/>
                <a:gd name="T4" fmla="*/ 17 w 32"/>
                <a:gd name="T5" fmla="*/ 38 h 46"/>
                <a:gd name="T6" fmla="*/ 22 w 32"/>
                <a:gd name="T7" fmla="*/ 34 h 46"/>
                <a:gd name="T8" fmla="*/ 24 w 32"/>
                <a:gd name="T9" fmla="*/ 33 h 46"/>
                <a:gd name="T10" fmla="*/ 26 w 32"/>
                <a:gd name="T11" fmla="*/ 31 h 46"/>
                <a:gd name="T12" fmla="*/ 25 w 32"/>
                <a:gd name="T13" fmla="*/ 30 h 46"/>
                <a:gd name="T14" fmla="*/ 28 w 32"/>
                <a:gd name="T15" fmla="*/ 35 h 46"/>
                <a:gd name="T16" fmla="*/ 26 w 32"/>
                <a:gd name="T17" fmla="*/ 37 h 46"/>
                <a:gd name="T18" fmla="*/ 16 w 32"/>
                <a:gd name="T19" fmla="*/ 34 h 46"/>
                <a:gd name="T20" fmla="*/ 21 w 32"/>
                <a:gd name="T21" fmla="*/ 26 h 46"/>
                <a:gd name="T22" fmla="*/ 18 w 32"/>
                <a:gd name="T23" fmla="*/ 22 h 46"/>
                <a:gd name="T24" fmla="*/ 22 w 32"/>
                <a:gd name="T25" fmla="*/ 18 h 46"/>
                <a:gd name="T26" fmla="*/ 16 w 32"/>
                <a:gd name="T27" fmla="*/ 19 h 46"/>
                <a:gd name="T28" fmla="*/ 18 w 32"/>
                <a:gd name="T29" fmla="*/ 11 h 46"/>
                <a:gd name="T30" fmla="*/ 19 w 32"/>
                <a:gd name="T31" fmla="*/ 3 h 46"/>
                <a:gd name="T32" fmla="*/ 18 w 32"/>
                <a:gd name="T33" fmla="*/ 1 h 46"/>
                <a:gd name="T34" fmla="*/ 15 w 32"/>
                <a:gd name="T35" fmla="*/ 1 h 46"/>
                <a:gd name="T36" fmla="*/ 13 w 32"/>
                <a:gd name="T37" fmla="*/ 2 h 46"/>
                <a:gd name="T38" fmla="*/ 12 w 32"/>
                <a:gd name="T39" fmla="*/ 7 h 46"/>
                <a:gd name="T40" fmla="*/ 16 w 32"/>
                <a:gd name="T41" fmla="*/ 13 h 46"/>
                <a:gd name="T42" fmla="*/ 11 w 32"/>
                <a:gd name="T43" fmla="*/ 15 h 46"/>
                <a:gd name="T44" fmla="*/ 14 w 32"/>
                <a:gd name="T45" fmla="*/ 20 h 46"/>
                <a:gd name="T46" fmla="*/ 10 w 32"/>
                <a:gd name="T47" fmla="*/ 21 h 46"/>
                <a:gd name="T48" fmla="*/ 15 w 32"/>
                <a:gd name="T49" fmla="*/ 29 h 46"/>
                <a:gd name="T50" fmla="*/ 1 w 32"/>
                <a:gd name="T51" fmla="*/ 32 h 46"/>
                <a:gd name="T52" fmla="*/ 6 w 32"/>
                <a:gd name="T53" fmla="*/ 32 h 46"/>
                <a:gd name="T54" fmla="*/ 8 w 32"/>
                <a:gd name="T55" fmla="*/ 30 h 46"/>
                <a:gd name="T56" fmla="*/ 6 w 32"/>
                <a:gd name="T57" fmla="*/ 31 h 46"/>
                <a:gd name="T58" fmla="*/ 6 w 32"/>
                <a:gd name="T59" fmla="*/ 31 h 46"/>
                <a:gd name="T60" fmla="*/ 11 w 32"/>
                <a:gd name="T61" fmla="*/ 33 h 46"/>
                <a:gd name="T62" fmla="*/ 15 w 32"/>
                <a:gd name="T63" fmla="*/ 37 h 46"/>
                <a:gd name="T64" fmla="*/ 10 w 32"/>
                <a:gd name="T65" fmla="*/ 37 h 46"/>
                <a:gd name="T66" fmla="*/ 14 w 32"/>
                <a:gd name="T67" fmla="*/ 43 h 46"/>
                <a:gd name="T68" fmla="*/ 13 w 32"/>
                <a:gd name="T69" fmla="*/ 45 h 46"/>
                <a:gd name="T70" fmla="*/ 20 w 32"/>
                <a:gd name="T71" fmla="*/ 45 h 46"/>
                <a:gd name="T72" fmla="*/ 16 w 32"/>
                <a:gd name="T73" fmla="*/ 11 h 46"/>
                <a:gd name="T74" fmla="*/ 16 w 32"/>
                <a:gd name="T75" fmla="*/ 11 h 46"/>
                <a:gd name="T76" fmla="*/ 14 w 32"/>
                <a:gd name="T77" fmla="*/ 7 h 46"/>
                <a:gd name="T78" fmla="*/ 15 w 32"/>
                <a:gd name="T79" fmla="*/ 11 h 46"/>
                <a:gd name="T80" fmla="*/ 20 w 32"/>
                <a:gd name="T81" fmla="*/ 7 h 46"/>
                <a:gd name="T82" fmla="*/ 18 w 32"/>
                <a:gd name="T83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" h="46">
                  <a:moveTo>
                    <a:pt x="20" y="45"/>
                  </a:move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20" y="46"/>
                    <a:pt x="20" y="45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010"/>
            <p:cNvSpPr/>
            <p:nvPr/>
          </p:nvSpPr>
          <p:spPr bwMode="auto">
            <a:xfrm>
              <a:off x="482601" y="3919538"/>
              <a:ext cx="26988" cy="96837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011"/>
            <p:cNvSpPr/>
            <p:nvPr/>
          </p:nvSpPr>
          <p:spPr bwMode="auto">
            <a:xfrm>
              <a:off x="479426" y="3851275"/>
              <a:ext cx="30163" cy="34925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1012"/>
            <p:cNvSpPr>
              <a:spLocks noChangeArrowheads="1"/>
            </p:cNvSpPr>
            <p:nvPr/>
          </p:nvSpPr>
          <p:spPr bwMode="auto">
            <a:xfrm>
              <a:off x="490538" y="3870325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Oval 1013"/>
            <p:cNvSpPr>
              <a:spLocks noChangeArrowheads="1"/>
            </p:cNvSpPr>
            <p:nvPr/>
          </p:nvSpPr>
          <p:spPr bwMode="auto">
            <a:xfrm>
              <a:off x="490538" y="3878263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Oval 1014"/>
            <p:cNvSpPr>
              <a:spLocks noChangeArrowheads="1"/>
            </p:cNvSpPr>
            <p:nvPr/>
          </p:nvSpPr>
          <p:spPr bwMode="auto">
            <a:xfrm>
              <a:off x="490538" y="3889375"/>
              <a:ext cx="11113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015"/>
            <p:cNvSpPr>
              <a:spLocks noEditPoints="1"/>
            </p:cNvSpPr>
            <p:nvPr/>
          </p:nvSpPr>
          <p:spPr bwMode="auto">
            <a:xfrm>
              <a:off x="328613" y="3821113"/>
              <a:ext cx="334963" cy="301625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Oval 1016"/>
            <p:cNvSpPr>
              <a:spLocks noChangeArrowheads="1"/>
            </p:cNvSpPr>
            <p:nvPr/>
          </p:nvSpPr>
          <p:spPr bwMode="auto">
            <a:xfrm>
              <a:off x="490538" y="3900488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017"/>
            <p:cNvSpPr>
              <a:spLocks noEditPoints="1"/>
            </p:cNvSpPr>
            <p:nvPr/>
          </p:nvSpPr>
          <p:spPr bwMode="auto">
            <a:xfrm>
              <a:off x="1588" y="3460750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018"/>
            <p:cNvSpPr/>
            <p:nvPr/>
          </p:nvSpPr>
          <p:spPr bwMode="auto">
            <a:xfrm>
              <a:off x="403226" y="3441700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019"/>
            <p:cNvSpPr/>
            <p:nvPr/>
          </p:nvSpPr>
          <p:spPr bwMode="auto">
            <a:xfrm>
              <a:off x="342901" y="3487738"/>
              <a:ext cx="98425" cy="101600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20"/>
            <p:cNvSpPr/>
            <p:nvPr/>
          </p:nvSpPr>
          <p:spPr bwMode="auto">
            <a:xfrm>
              <a:off x="230188" y="3487738"/>
              <a:ext cx="82550" cy="90487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021"/>
            <p:cNvSpPr/>
            <p:nvPr/>
          </p:nvSpPr>
          <p:spPr bwMode="auto">
            <a:xfrm>
              <a:off x="309563" y="3506788"/>
              <a:ext cx="46038" cy="88900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022"/>
            <p:cNvSpPr/>
            <p:nvPr/>
          </p:nvSpPr>
          <p:spPr bwMode="auto">
            <a:xfrm>
              <a:off x="196851" y="3460750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23"/>
            <p:cNvSpPr/>
            <p:nvPr/>
          </p:nvSpPr>
          <p:spPr bwMode="auto">
            <a:xfrm>
              <a:off x="200026" y="3513138"/>
              <a:ext cx="53975" cy="57150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24"/>
            <p:cNvSpPr/>
            <p:nvPr/>
          </p:nvSpPr>
          <p:spPr bwMode="auto">
            <a:xfrm>
              <a:off x="246063" y="3565525"/>
              <a:ext cx="74613" cy="34925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25"/>
            <p:cNvSpPr/>
            <p:nvPr/>
          </p:nvSpPr>
          <p:spPr bwMode="auto">
            <a:xfrm>
              <a:off x="361951" y="3378200"/>
              <a:ext cx="120650" cy="165100"/>
            </a:xfrm>
            <a:custGeom>
              <a:avLst/>
              <a:gdLst>
                <a:gd name="T0" fmla="*/ 10 w 32"/>
                <a:gd name="T1" fmla="*/ 7 h 44"/>
                <a:gd name="T2" fmla="*/ 8 w 32"/>
                <a:gd name="T3" fmla="*/ 8 h 44"/>
                <a:gd name="T4" fmla="*/ 3 w 32"/>
                <a:gd name="T5" fmla="*/ 13 h 44"/>
                <a:gd name="T6" fmla="*/ 0 w 32"/>
                <a:gd name="T7" fmla="*/ 15 h 44"/>
                <a:gd name="T8" fmla="*/ 3 w 32"/>
                <a:gd name="T9" fmla="*/ 15 h 44"/>
                <a:gd name="T10" fmla="*/ 9 w 32"/>
                <a:gd name="T11" fmla="*/ 17 h 44"/>
                <a:gd name="T12" fmla="*/ 16 w 32"/>
                <a:gd name="T13" fmla="*/ 16 h 44"/>
                <a:gd name="T14" fmla="*/ 25 w 32"/>
                <a:gd name="T15" fmla="*/ 24 h 44"/>
                <a:gd name="T16" fmla="*/ 30 w 32"/>
                <a:gd name="T17" fmla="*/ 44 h 44"/>
                <a:gd name="T18" fmla="*/ 29 w 32"/>
                <a:gd name="T19" fmla="*/ 25 h 44"/>
                <a:gd name="T20" fmla="*/ 21 w 32"/>
                <a:gd name="T21" fmla="*/ 11 h 44"/>
                <a:gd name="T22" fmla="*/ 21 w 32"/>
                <a:gd name="T23" fmla="*/ 5 h 44"/>
                <a:gd name="T24" fmla="*/ 19 w 32"/>
                <a:gd name="T25" fmla="*/ 0 h 44"/>
                <a:gd name="T26" fmla="*/ 7 w 32"/>
                <a:gd name="T27" fmla="*/ 0 h 44"/>
                <a:gd name="T28" fmla="*/ 10 w 32"/>
                <a:gd name="T2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44">
                  <a:moveTo>
                    <a:pt x="10" y="7"/>
                  </a:moveTo>
                  <a:cubicBezTo>
                    <a:pt x="10" y="7"/>
                    <a:pt x="10" y="8"/>
                    <a:pt x="8" y="8"/>
                  </a:cubicBezTo>
                  <a:cubicBezTo>
                    <a:pt x="6" y="9"/>
                    <a:pt x="5" y="11"/>
                    <a:pt x="3" y="13"/>
                  </a:cubicBezTo>
                  <a:cubicBezTo>
                    <a:pt x="2" y="14"/>
                    <a:pt x="0" y="15"/>
                    <a:pt x="0" y="15"/>
                  </a:cubicBezTo>
                  <a:cubicBezTo>
                    <a:pt x="0" y="15"/>
                    <a:pt x="2" y="15"/>
                    <a:pt x="3" y="15"/>
                  </a:cubicBezTo>
                  <a:cubicBezTo>
                    <a:pt x="5" y="15"/>
                    <a:pt x="5" y="16"/>
                    <a:pt x="9" y="17"/>
                  </a:cubicBezTo>
                  <a:cubicBezTo>
                    <a:pt x="12" y="18"/>
                    <a:pt x="14" y="17"/>
                    <a:pt x="16" y="16"/>
                  </a:cubicBezTo>
                  <a:cubicBezTo>
                    <a:pt x="18" y="15"/>
                    <a:pt x="20" y="16"/>
                    <a:pt x="25" y="24"/>
                  </a:cubicBezTo>
                  <a:cubicBezTo>
                    <a:pt x="30" y="32"/>
                    <a:pt x="30" y="44"/>
                    <a:pt x="30" y="44"/>
                  </a:cubicBezTo>
                  <a:cubicBezTo>
                    <a:pt x="30" y="44"/>
                    <a:pt x="32" y="35"/>
                    <a:pt x="29" y="25"/>
                  </a:cubicBezTo>
                  <a:cubicBezTo>
                    <a:pt x="26" y="15"/>
                    <a:pt x="21" y="11"/>
                    <a:pt x="21" y="11"/>
                  </a:cubicBezTo>
                  <a:cubicBezTo>
                    <a:pt x="21" y="11"/>
                    <a:pt x="21" y="11"/>
                    <a:pt x="21" y="5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5"/>
                    <a:pt x="10" y="7"/>
                    <a:pt x="10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26"/>
            <p:cNvSpPr/>
            <p:nvPr/>
          </p:nvSpPr>
          <p:spPr bwMode="auto">
            <a:xfrm>
              <a:off x="377826" y="3543300"/>
              <a:ext cx="0" cy="4762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27"/>
            <p:cNvSpPr/>
            <p:nvPr/>
          </p:nvSpPr>
          <p:spPr bwMode="auto">
            <a:xfrm>
              <a:off x="227013" y="3760788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28"/>
            <p:cNvSpPr/>
            <p:nvPr/>
          </p:nvSpPr>
          <p:spPr bwMode="auto">
            <a:xfrm>
              <a:off x="339726" y="3378200"/>
              <a:ext cx="52388" cy="44450"/>
            </a:xfrm>
            <a:custGeom>
              <a:avLst/>
              <a:gdLst>
                <a:gd name="T0" fmla="*/ 0 w 14"/>
                <a:gd name="T1" fmla="*/ 4 h 12"/>
                <a:gd name="T2" fmla="*/ 5 w 14"/>
                <a:gd name="T3" fmla="*/ 7 h 12"/>
                <a:gd name="T4" fmla="*/ 5 w 14"/>
                <a:gd name="T5" fmla="*/ 10 h 12"/>
                <a:gd name="T6" fmla="*/ 10 w 14"/>
                <a:gd name="T7" fmla="*/ 10 h 12"/>
                <a:gd name="T8" fmla="*/ 14 w 14"/>
                <a:gd name="T9" fmla="*/ 7 h 12"/>
                <a:gd name="T10" fmla="*/ 12 w 14"/>
                <a:gd name="T11" fmla="*/ 0 h 12"/>
                <a:gd name="T12" fmla="*/ 1 w 14"/>
                <a:gd name="T13" fmla="*/ 0 h 12"/>
                <a:gd name="T14" fmla="*/ 1 w 14"/>
                <a:gd name="T15" fmla="*/ 0 h 12"/>
                <a:gd name="T16" fmla="*/ 0 w 14"/>
                <a:gd name="T1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0" y="4"/>
                  </a:moveTo>
                  <a:cubicBezTo>
                    <a:pt x="1" y="7"/>
                    <a:pt x="5" y="7"/>
                    <a:pt x="5" y="7"/>
                  </a:cubicBezTo>
                  <a:cubicBezTo>
                    <a:pt x="5" y="7"/>
                    <a:pt x="4" y="9"/>
                    <a:pt x="5" y="10"/>
                  </a:cubicBezTo>
                  <a:cubicBezTo>
                    <a:pt x="6" y="11"/>
                    <a:pt x="8" y="12"/>
                    <a:pt x="10" y="10"/>
                  </a:cubicBezTo>
                  <a:cubicBezTo>
                    <a:pt x="13" y="7"/>
                    <a:pt x="14" y="7"/>
                    <a:pt x="14" y="7"/>
                  </a:cubicBezTo>
                  <a:cubicBezTo>
                    <a:pt x="12" y="6"/>
                    <a:pt x="12" y="3"/>
                    <a:pt x="1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4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029"/>
            <p:cNvSpPr/>
            <p:nvPr/>
          </p:nvSpPr>
          <p:spPr bwMode="auto">
            <a:xfrm>
              <a:off x="125413" y="4032250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030"/>
            <p:cNvSpPr/>
            <p:nvPr/>
          </p:nvSpPr>
          <p:spPr bwMode="auto">
            <a:xfrm>
              <a:off x="73026" y="3998913"/>
              <a:ext cx="228600" cy="223837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031"/>
            <p:cNvSpPr>
              <a:spLocks noEditPoints="1"/>
            </p:cNvSpPr>
            <p:nvPr/>
          </p:nvSpPr>
          <p:spPr bwMode="auto">
            <a:xfrm>
              <a:off x="493713" y="3460750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032"/>
            <p:cNvSpPr/>
            <p:nvPr/>
          </p:nvSpPr>
          <p:spPr bwMode="auto">
            <a:xfrm>
              <a:off x="520701" y="3441700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033"/>
            <p:cNvSpPr/>
            <p:nvPr/>
          </p:nvSpPr>
          <p:spPr bwMode="auto">
            <a:xfrm>
              <a:off x="547688" y="3487738"/>
              <a:ext cx="101600" cy="101600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034"/>
            <p:cNvSpPr/>
            <p:nvPr/>
          </p:nvSpPr>
          <p:spPr bwMode="auto">
            <a:xfrm>
              <a:off x="674688" y="3487738"/>
              <a:ext cx="87313" cy="90487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035"/>
            <p:cNvSpPr/>
            <p:nvPr/>
          </p:nvSpPr>
          <p:spPr bwMode="auto">
            <a:xfrm>
              <a:off x="633413" y="3506788"/>
              <a:ext cx="49213" cy="88900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036"/>
            <p:cNvSpPr/>
            <p:nvPr/>
          </p:nvSpPr>
          <p:spPr bwMode="auto">
            <a:xfrm>
              <a:off x="698501" y="3460750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037"/>
            <p:cNvSpPr/>
            <p:nvPr/>
          </p:nvSpPr>
          <p:spPr bwMode="auto">
            <a:xfrm>
              <a:off x="735013" y="3513138"/>
              <a:ext cx="57150" cy="57150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038"/>
            <p:cNvSpPr/>
            <p:nvPr/>
          </p:nvSpPr>
          <p:spPr bwMode="auto">
            <a:xfrm>
              <a:off x="668338" y="3565525"/>
              <a:ext cx="74613" cy="34925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039"/>
            <p:cNvSpPr/>
            <p:nvPr/>
          </p:nvSpPr>
          <p:spPr bwMode="auto">
            <a:xfrm>
              <a:off x="509588" y="3378200"/>
              <a:ext cx="115888" cy="165100"/>
            </a:xfrm>
            <a:custGeom>
              <a:avLst/>
              <a:gdLst>
                <a:gd name="T0" fmla="*/ 11 w 31"/>
                <a:gd name="T1" fmla="*/ 11 h 44"/>
                <a:gd name="T2" fmla="*/ 2 w 31"/>
                <a:gd name="T3" fmla="*/ 25 h 44"/>
                <a:gd name="T4" fmla="*/ 2 w 31"/>
                <a:gd name="T5" fmla="*/ 44 h 44"/>
                <a:gd name="T6" fmla="*/ 6 w 31"/>
                <a:gd name="T7" fmla="*/ 24 h 44"/>
                <a:gd name="T8" fmla="*/ 15 w 31"/>
                <a:gd name="T9" fmla="*/ 16 h 44"/>
                <a:gd name="T10" fmla="*/ 23 w 31"/>
                <a:gd name="T11" fmla="*/ 17 h 44"/>
                <a:gd name="T12" fmla="*/ 28 w 31"/>
                <a:gd name="T13" fmla="*/ 15 h 44"/>
                <a:gd name="T14" fmla="*/ 31 w 31"/>
                <a:gd name="T15" fmla="*/ 15 h 44"/>
                <a:gd name="T16" fmla="*/ 28 w 31"/>
                <a:gd name="T17" fmla="*/ 13 h 44"/>
                <a:gd name="T18" fmla="*/ 24 w 31"/>
                <a:gd name="T19" fmla="*/ 8 h 44"/>
                <a:gd name="T20" fmla="*/ 21 w 31"/>
                <a:gd name="T21" fmla="*/ 7 h 44"/>
                <a:gd name="T22" fmla="*/ 24 w 31"/>
                <a:gd name="T23" fmla="*/ 0 h 44"/>
                <a:gd name="T24" fmla="*/ 13 w 31"/>
                <a:gd name="T25" fmla="*/ 0 h 44"/>
                <a:gd name="T26" fmla="*/ 10 w 31"/>
                <a:gd name="T27" fmla="*/ 5 h 44"/>
                <a:gd name="T28" fmla="*/ 11 w 31"/>
                <a:gd name="T29" fmla="*/ 1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4">
                  <a:moveTo>
                    <a:pt x="11" y="11"/>
                  </a:moveTo>
                  <a:cubicBezTo>
                    <a:pt x="11" y="11"/>
                    <a:pt x="5" y="15"/>
                    <a:pt x="2" y="25"/>
                  </a:cubicBezTo>
                  <a:cubicBezTo>
                    <a:pt x="0" y="35"/>
                    <a:pt x="2" y="44"/>
                    <a:pt x="2" y="44"/>
                  </a:cubicBezTo>
                  <a:cubicBezTo>
                    <a:pt x="2" y="44"/>
                    <a:pt x="1" y="32"/>
                    <a:pt x="6" y="24"/>
                  </a:cubicBezTo>
                  <a:cubicBezTo>
                    <a:pt x="11" y="16"/>
                    <a:pt x="13" y="15"/>
                    <a:pt x="15" y="16"/>
                  </a:cubicBezTo>
                  <a:cubicBezTo>
                    <a:pt x="17" y="17"/>
                    <a:pt x="19" y="18"/>
                    <a:pt x="23" y="17"/>
                  </a:cubicBezTo>
                  <a:cubicBezTo>
                    <a:pt x="26" y="16"/>
                    <a:pt x="27" y="15"/>
                    <a:pt x="28" y="15"/>
                  </a:cubicBezTo>
                  <a:cubicBezTo>
                    <a:pt x="30" y="15"/>
                    <a:pt x="31" y="15"/>
                    <a:pt x="31" y="15"/>
                  </a:cubicBezTo>
                  <a:cubicBezTo>
                    <a:pt x="31" y="15"/>
                    <a:pt x="29" y="14"/>
                    <a:pt x="28" y="13"/>
                  </a:cubicBezTo>
                  <a:cubicBezTo>
                    <a:pt x="27" y="11"/>
                    <a:pt x="25" y="9"/>
                    <a:pt x="24" y="8"/>
                  </a:cubicBezTo>
                  <a:cubicBezTo>
                    <a:pt x="22" y="8"/>
                    <a:pt x="21" y="7"/>
                    <a:pt x="21" y="7"/>
                  </a:cubicBezTo>
                  <a:cubicBezTo>
                    <a:pt x="21" y="7"/>
                    <a:pt x="25" y="5"/>
                    <a:pt x="2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2"/>
                    <a:pt x="10" y="4"/>
                    <a:pt x="10" y="5"/>
                  </a:cubicBezTo>
                  <a:cubicBezTo>
                    <a:pt x="10" y="11"/>
                    <a:pt x="11" y="11"/>
                    <a:pt x="11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040"/>
            <p:cNvSpPr/>
            <p:nvPr/>
          </p:nvSpPr>
          <p:spPr bwMode="auto">
            <a:xfrm>
              <a:off x="611188" y="3543300"/>
              <a:ext cx="0" cy="4762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041"/>
            <p:cNvSpPr/>
            <p:nvPr/>
          </p:nvSpPr>
          <p:spPr bwMode="auto">
            <a:xfrm>
              <a:off x="762001" y="37607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042"/>
            <p:cNvSpPr/>
            <p:nvPr/>
          </p:nvSpPr>
          <p:spPr bwMode="auto">
            <a:xfrm>
              <a:off x="595313" y="3378200"/>
              <a:ext cx="53975" cy="44450"/>
            </a:xfrm>
            <a:custGeom>
              <a:avLst/>
              <a:gdLst>
                <a:gd name="T0" fmla="*/ 0 w 14"/>
                <a:gd name="T1" fmla="*/ 7 h 12"/>
                <a:gd name="T2" fmla="*/ 4 w 14"/>
                <a:gd name="T3" fmla="*/ 10 h 12"/>
                <a:gd name="T4" fmla="*/ 10 w 14"/>
                <a:gd name="T5" fmla="*/ 10 h 12"/>
                <a:gd name="T6" fmla="*/ 10 w 14"/>
                <a:gd name="T7" fmla="*/ 7 h 12"/>
                <a:gd name="T8" fmla="*/ 14 w 14"/>
                <a:gd name="T9" fmla="*/ 4 h 12"/>
                <a:gd name="T10" fmla="*/ 13 w 14"/>
                <a:gd name="T11" fmla="*/ 0 h 12"/>
                <a:gd name="T12" fmla="*/ 14 w 14"/>
                <a:gd name="T13" fmla="*/ 0 h 12"/>
                <a:gd name="T14" fmla="*/ 3 w 14"/>
                <a:gd name="T15" fmla="*/ 0 h 12"/>
                <a:gd name="T16" fmla="*/ 0 w 14"/>
                <a:gd name="T17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0" y="7"/>
                  </a:moveTo>
                  <a:cubicBezTo>
                    <a:pt x="0" y="7"/>
                    <a:pt x="2" y="7"/>
                    <a:pt x="4" y="10"/>
                  </a:cubicBezTo>
                  <a:cubicBezTo>
                    <a:pt x="6" y="12"/>
                    <a:pt x="9" y="11"/>
                    <a:pt x="10" y="10"/>
                  </a:cubicBezTo>
                  <a:cubicBezTo>
                    <a:pt x="10" y="9"/>
                    <a:pt x="10" y="7"/>
                    <a:pt x="10" y="7"/>
                  </a:cubicBezTo>
                  <a:cubicBezTo>
                    <a:pt x="10" y="7"/>
                    <a:pt x="13" y="7"/>
                    <a:pt x="14" y="4"/>
                  </a:cubicBezTo>
                  <a:cubicBezTo>
                    <a:pt x="14" y="1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3"/>
                    <a:pt x="3" y="6"/>
                    <a:pt x="0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043"/>
            <p:cNvSpPr/>
            <p:nvPr/>
          </p:nvSpPr>
          <p:spPr bwMode="auto">
            <a:xfrm>
              <a:off x="493713" y="4032250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044"/>
            <p:cNvSpPr/>
            <p:nvPr/>
          </p:nvSpPr>
          <p:spPr bwMode="auto">
            <a:xfrm>
              <a:off x="685801" y="3998913"/>
              <a:ext cx="230188" cy="223837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045"/>
            <p:cNvSpPr/>
            <p:nvPr/>
          </p:nvSpPr>
          <p:spPr bwMode="auto">
            <a:xfrm>
              <a:off x="438151" y="4095750"/>
              <a:ext cx="112713" cy="169862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046"/>
            <p:cNvSpPr/>
            <p:nvPr/>
          </p:nvSpPr>
          <p:spPr bwMode="auto">
            <a:xfrm>
              <a:off x="441326" y="3378200"/>
              <a:ext cx="106363" cy="115887"/>
            </a:xfrm>
            <a:custGeom>
              <a:avLst/>
              <a:gdLst>
                <a:gd name="T0" fmla="*/ 12 w 28"/>
                <a:gd name="T1" fmla="*/ 1 h 31"/>
                <a:gd name="T2" fmla="*/ 14 w 28"/>
                <a:gd name="T3" fmla="*/ 5 h 31"/>
                <a:gd name="T4" fmla="*/ 14 w 28"/>
                <a:gd name="T5" fmla="*/ 5 h 31"/>
                <a:gd name="T6" fmla="*/ 4 w 28"/>
                <a:gd name="T7" fmla="*/ 1 h 31"/>
                <a:gd name="T8" fmla="*/ 2 w 28"/>
                <a:gd name="T9" fmla="*/ 5 h 31"/>
                <a:gd name="T10" fmla="*/ 2 w 28"/>
                <a:gd name="T11" fmla="*/ 6 h 31"/>
                <a:gd name="T12" fmla="*/ 1 w 28"/>
                <a:gd name="T13" fmla="*/ 12 h 31"/>
                <a:gd name="T14" fmla="*/ 3 w 28"/>
                <a:gd name="T15" fmla="*/ 13 h 31"/>
                <a:gd name="T16" fmla="*/ 7 w 28"/>
                <a:gd name="T17" fmla="*/ 14 h 31"/>
                <a:gd name="T18" fmla="*/ 8 w 28"/>
                <a:gd name="T19" fmla="*/ 11 h 31"/>
                <a:gd name="T20" fmla="*/ 8 w 28"/>
                <a:gd name="T21" fmla="*/ 11 h 31"/>
                <a:gd name="T22" fmla="*/ 5 w 28"/>
                <a:gd name="T23" fmla="*/ 10 h 31"/>
                <a:gd name="T24" fmla="*/ 8 w 28"/>
                <a:gd name="T25" fmla="*/ 6 h 31"/>
                <a:gd name="T26" fmla="*/ 13 w 28"/>
                <a:gd name="T27" fmla="*/ 11 h 31"/>
                <a:gd name="T28" fmla="*/ 14 w 28"/>
                <a:gd name="T29" fmla="*/ 16 h 31"/>
                <a:gd name="T30" fmla="*/ 14 w 28"/>
                <a:gd name="T31" fmla="*/ 15 h 31"/>
                <a:gd name="T32" fmla="*/ 12 w 28"/>
                <a:gd name="T33" fmla="*/ 13 h 31"/>
                <a:gd name="T34" fmla="*/ 14 w 28"/>
                <a:gd name="T35" fmla="*/ 23 h 31"/>
                <a:gd name="T36" fmla="*/ 14 w 28"/>
                <a:gd name="T37" fmla="*/ 31 h 31"/>
                <a:gd name="T38" fmla="*/ 14 w 28"/>
                <a:gd name="T39" fmla="*/ 31 h 31"/>
                <a:gd name="T40" fmla="*/ 14 w 28"/>
                <a:gd name="T41" fmla="*/ 31 h 31"/>
                <a:gd name="T42" fmla="*/ 14 w 28"/>
                <a:gd name="T43" fmla="*/ 31 h 31"/>
                <a:gd name="T44" fmla="*/ 14 w 28"/>
                <a:gd name="T45" fmla="*/ 23 h 31"/>
                <a:gd name="T46" fmla="*/ 17 w 28"/>
                <a:gd name="T47" fmla="*/ 13 h 31"/>
                <a:gd name="T48" fmla="*/ 15 w 28"/>
                <a:gd name="T49" fmla="*/ 15 h 31"/>
                <a:gd name="T50" fmla="*/ 14 w 28"/>
                <a:gd name="T51" fmla="*/ 16 h 31"/>
                <a:gd name="T52" fmla="*/ 15 w 28"/>
                <a:gd name="T53" fmla="*/ 11 h 31"/>
                <a:gd name="T54" fmla="*/ 20 w 28"/>
                <a:gd name="T55" fmla="*/ 6 h 31"/>
                <a:gd name="T56" fmla="*/ 23 w 28"/>
                <a:gd name="T57" fmla="*/ 10 h 31"/>
                <a:gd name="T58" fmla="*/ 20 w 28"/>
                <a:gd name="T59" fmla="*/ 11 h 31"/>
                <a:gd name="T60" fmla="*/ 20 w 28"/>
                <a:gd name="T61" fmla="*/ 11 h 31"/>
                <a:gd name="T62" fmla="*/ 22 w 28"/>
                <a:gd name="T63" fmla="*/ 14 h 31"/>
                <a:gd name="T64" fmla="*/ 25 w 28"/>
                <a:gd name="T65" fmla="*/ 13 h 31"/>
                <a:gd name="T66" fmla="*/ 27 w 28"/>
                <a:gd name="T67" fmla="*/ 12 h 31"/>
                <a:gd name="T68" fmla="*/ 26 w 28"/>
                <a:gd name="T69" fmla="*/ 6 h 31"/>
                <a:gd name="T70" fmla="*/ 27 w 28"/>
                <a:gd name="T71" fmla="*/ 5 h 31"/>
                <a:gd name="T72" fmla="*/ 24 w 28"/>
                <a:gd name="T73" fmla="*/ 1 h 31"/>
                <a:gd name="T74" fmla="*/ 15 w 28"/>
                <a:gd name="T75" fmla="*/ 5 h 31"/>
                <a:gd name="T76" fmla="*/ 15 w 28"/>
                <a:gd name="T77" fmla="*/ 5 h 31"/>
                <a:gd name="T78" fmla="*/ 17 w 28"/>
                <a:gd name="T79" fmla="*/ 1 h 31"/>
                <a:gd name="T80" fmla="*/ 17 w 28"/>
                <a:gd name="T81" fmla="*/ 0 h 31"/>
                <a:gd name="T82" fmla="*/ 11 w 28"/>
                <a:gd name="T83" fmla="*/ 0 h 31"/>
                <a:gd name="T84" fmla="*/ 12 w 28"/>
                <a:gd name="T8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" h="31">
                  <a:moveTo>
                    <a:pt x="12" y="1"/>
                  </a:moveTo>
                  <a:cubicBezTo>
                    <a:pt x="13" y="2"/>
                    <a:pt x="13" y="3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2" y="2"/>
                    <a:pt x="8" y="0"/>
                    <a:pt x="4" y="1"/>
                  </a:cubicBezTo>
                  <a:cubicBezTo>
                    <a:pt x="3" y="2"/>
                    <a:pt x="1" y="3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1" y="7"/>
                    <a:pt x="0" y="10"/>
                    <a:pt x="1" y="12"/>
                  </a:cubicBezTo>
                  <a:cubicBezTo>
                    <a:pt x="1" y="13"/>
                    <a:pt x="3" y="13"/>
                    <a:pt x="3" y="13"/>
                  </a:cubicBezTo>
                  <a:cubicBezTo>
                    <a:pt x="4" y="14"/>
                    <a:pt x="5" y="15"/>
                    <a:pt x="7" y="14"/>
                  </a:cubicBezTo>
                  <a:cubicBezTo>
                    <a:pt x="8" y="14"/>
                    <a:pt x="9" y="12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7" y="12"/>
                    <a:pt x="6" y="11"/>
                    <a:pt x="5" y="10"/>
                  </a:cubicBezTo>
                  <a:cubicBezTo>
                    <a:pt x="4" y="8"/>
                    <a:pt x="6" y="6"/>
                    <a:pt x="8" y="6"/>
                  </a:cubicBezTo>
                  <a:cubicBezTo>
                    <a:pt x="11" y="6"/>
                    <a:pt x="13" y="8"/>
                    <a:pt x="13" y="11"/>
                  </a:cubicBezTo>
                  <a:cubicBezTo>
                    <a:pt x="14" y="13"/>
                    <a:pt x="14" y="16"/>
                    <a:pt x="14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3" y="15"/>
                    <a:pt x="12" y="14"/>
                    <a:pt x="12" y="13"/>
                  </a:cubicBezTo>
                  <a:cubicBezTo>
                    <a:pt x="11" y="13"/>
                    <a:pt x="10" y="19"/>
                    <a:pt x="14" y="23"/>
                  </a:cubicBezTo>
                  <a:cubicBezTo>
                    <a:pt x="14" y="23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23"/>
                    <a:pt x="14" y="23"/>
                  </a:cubicBezTo>
                  <a:cubicBezTo>
                    <a:pt x="18" y="19"/>
                    <a:pt x="17" y="13"/>
                    <a:pt x="17" y="13"/>
                  </a:cubicBezTo>
                  <a:cubicBezTo>
                    <a:pt x="17" y="14"/>
                    <a:pt x="15" y="15"/>
                    <a:pt x="15" y="15"/>
                  </a:cubicBezTo>
                  <a:cubicBezTo>
                    <a:pt x="15" y="16"/>
                    <a:pt x="15" y="16"/>
                    <a:pt x="14" y="16"/>
                  </a:cubicBezTo>
                  <a:cubicBezTo>
                    <a:pt x="14" y="16"/>
                    <a:pt x="14" y="13"/>
                    <a:pt x="15" y="11"/>
                  </a:cubicBezTo>
                  <a:cubicBezTo>
                    <a:pt x="15" y="8"/>
                    <a:pt x="17" y="6"/>
                    <a:pt x="20" y="6"/>
                  </a:cubicBezTo>
                  <a:cubicBezTo>
                    <a:pt x="22" y="6"/>
                    <a:pt x="24" y="8"/>
                    <a:pt x="23" y="10"/>
                  </a:cubicBezTo>
                  <a:cubicBezTo>
                    <a:pt x="23" y="11"/>
                    <a:pt x="21" y="12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9" y="12"/>
                    <a:pt x="20" y="14"/>
                    <a:pt x="22" y="14"/>
                  </a:cubicBezTo>
                  <a:cubicBezTo>
                    <a:pt x="23" y="15"/>
                    <a:pt x="24" y="14"/>
                    <a:pt x="25" y="13"/>
                  </a:cubicBezTo>
                  <a:cubicBezTo>
                    <a:pt x="26" y="13"/>
                    <a:pt x="27" y="13"/>
                    <a:pt x="27" y="12"/>
                  </a:cubicBezTo>
                  <a:cubicBezTo>
                    <a:pt x="28" y="10"/>
                    <a:pt x="28" y="7"/>
                    <a:pt x="26" y="6"/>
                  </a:cubicBezTo>
                  <a:cubicBezTo>
                    <a:pt x="26" y="6"/>
                    <a:pt x="27" y="5"/>
                    <a:pt x="27" y="5"/>
                  </a:cubicBezTo>
                  <a:cubicBezTo>
                    <a:pt x="27" y="3"/>
                    <a:pt x="25" y="2"/>
                    <a:pt x="24" y="1"/>
                  </a:cubicBezTo>
                  <a:cubicBezTo>
                    <a:pt x="21" y="0"/>
                    <a:pt x="17" y="2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3"/>
                    <a:pt x="15" y="2"/>
                    <a:pt x="17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047"/>
            <p:cNvSpPr/>
            <p:nvPr/>
          </p:nvSpPr>
          <p:spPr bwMode="auto">
            <a:xfrm>
              <a:off x="482601" y="5046663"/>
              <a:ext cx="26988" cy="96837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048"/>
            <p:cNvSpPr/>
            <p:nvPr/>
          </p:nvSpPr>
          <p:spPr bwMode="auto">
            <a:xfrm>
              <a:off x="479426" y="4978400"/>
              <a:ext cx="30163" cy="33337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1049"/>
            <p:cNvSpPr>
              <a:spLocks noChangeArrowheads="1"/>
            </p:cNvSpPr>
            <p:nvPr/>
          </p:nvSpPr>
          <p:spPr bwMode="auto">
            <a:xfrm>
              <a:off x="490538" y="4997450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Oval 1050"/>
            <p:cNvSpPr>
              <a:spLocks noChangeArrowheads="1"/>
            </p:cNvSpPr>
            <p:nvPr/>
          </p:nvSpPr>
          <p:spPr bwMode="auto">
            <a:xfrm>
              <a:off x="490538" y="5005388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Oval 1051"/>
            <p:cNvSpPr>
              <a:spLocks noChangeArrowheads="1"/>
            </p:cNvSpPr>
            <p:nvPr/>
          </p:nvSpPr>
          <p:spPr bwMode="auto">
            <a:xfrm>
              <a:off x="490538" y="5016500"/>
              <a:ext cx="11113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52"/>
            <p:cNvSpPr>
              <a:spLocks noEditPoints="1"/>
            </p:cNvSpPr>
            <p:nvPr/>
          </p:nvSpPr>
          <p:spPr bwMode="auto">
            <a:xfrm>
              <a:off x="328613" y="4948238"/>
              <a:ext cx="334963" cy="300037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Oval 1053"/>
            <p:cNvSpPr>
              <a:spLocks noChangeArrowheads="1"/>
            </p:cNvSpPr>
            <p:nvPr/>
          </p:nvSpPr>
          <p:spPr bwMode="auto">
            <a:xfrm>
              <a:off x="490538" y="5027613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54"/>
            <p:cNvSpPr>
              <a:spLocks noEditPoints="1"/>
            </p:cNvSpPr>
            <p:nvPr/>
          </p:nvSpPr>
          <p:spPr bwMode="auto">
            <a:xfrm>
              <a:off x="1588" y="4587875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055"/>
            <p:cNvSpPr/>
            <p:nvPr/>
          </p:nvSpPr>
          <p:spPr bwMode="auto">
            <a:xfrm>
              <a:off x="403226" y="4568825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056"/>
            <p:cNvSpPr/>
            <p:nvPr/>
          </p:nvSpPr>
          <p:spPr bwMode="auto">
            <a:xfrm>
              <a:off x="342901" y="4614863"/>
              <a:ext cx="98425" cy="100012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057"/>
            <p:cNvSpPr/>
            <p:nvPr/>
          </p:nvSpPr>
          <p:spPr bwMode="auto">
            <a:xfrm>
              <a:off x="230188" y="4614863"/>
              <a:ext cx="82550" cy="88900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058"/>
            <p:cNvSpPr/>
            <p:nvPr/>
          </p:nvSpPr>
          <p:spPr bwMode="auto">
            <a:xfrm>
              <a:off x="309563" y="4632325"/>
              <a:ext cx="46038" cy="90487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059"/>
            <p:cNvSpPr/>
            <p:nvPr/>
          </p:nvSpPr>
          <p:spPr bwMode="auto">
            <a:xfrm>
              <a:off x="196851" y="4587875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060"/>
            <p:cNvSpPr/>
            <p:nvPr/>
          </p:nvSpPr>
          <p:spPr bwMode="auto">
            <a:xfrm>
              <a:off x="200026" y="4640263"/>
              <a:ext cx="53975" cy="57150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61"/>
            <p:cNvSpPr/>
            <p:nvPr/>
          </p:nvSpPr>
          <p:spPr bwMode="auto">
            <a:xfrm>
              <a:off x="246063" y="4692650"/>
              <a:ext cx="74613" cy="34925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062"/>
            <p:cNvSpPr/>
            <p:nvPr/>
          </p:nvSpPr>
          <p:spPr bwMode="auto">
            <a:xfrm>
              <a:off x="388938" y="4471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063"/>
            <p:cNvSpPr/>
            <p:nvPr/>
          </p:nvSpPr>
          <p:spPr bwMode="auto">
            <a:xfrm>
              <a:off x="361951" y="4471988"/>
              <a:ext cx="120650" cy="198437"/>
            </a:xfrm>
            <a:custGeom>
              <a:avLst/>
              <a:gdLst>
                <a:gd name="T0" fmla="*/ 21 w 32"/>
                <a:gd name="T1" fmla="*/ 20 h 53"/>
                <a:gd name="T2" fmla="*/ 21 w 32"/>
                <a:gd name="T3" fmla="*/ 14 h 53"/>
                <a:gd name="T4" fmla="*/ 12 w 32"/>
                <a:gd name="T5" fmla="*/ 3 h 53"/>
                <a:gd name="T6" fmla="*/ 7 w 32"/>
                <a:gd name="T7" fmla="*/ 0 h 53"/>
                <a:gd name="T8" fmla="*/ 8 w 32"/>
                <a:gd name="T9" fmla="*/ 8 h 53"/>
                <a:gd name="T10" fmla="*/ 10 w 32"/>
                <a:gd name="T11" fmla="*/ 16 h 53"/>
                <a:gd name="T12" fmla="*/ 8 w 32"/>
                <a:gd name="T13" fmla="*/ 17 h 53"/>
                <a:gd name="T14" fmla="*/ 3 w 32"/>
                <a:gd name="T15" fmla="*/ 22 h 53"/>
                <a:gd name="T16" fmla="*/ 0 w 32"/>
                <a:gd name="T17" fmla="*/ 24 h 53"/>
                <a:gd name="T18" fmla="*/ 3 w 32"/>
                <a:gd name="T19" fmla="*/ 24 h 53"/>
                <a:gd name="T20" fmla="*/ 9 w 32"/>
                <a:gd name="T21" fmla="*/ 26 h 53"/>
                <a:gd name="T22" fmla="*/ 16 w 32"/>
                <a:gd name="T23" fmla="*/ 25 h 53"/>
                <a:gd name="T24" fmla="*/ 25 w 32"/>
                <a:gd name="T25" fmla="*/ 33 h 53"/>
                <a:gd name="T26" fmla="*/ 30 w 32"/>
                <a:gd name="T27" fmla="*/ 53 h 53"/>
                <a:gd name="T28" fmla="*/ 29 w 32"/>
                <a:gd name="T29" fmla="*/ 34 h 53"/>
                <a:gd name="T30" fmla="*/ 21 w 32"/>
                <a:gd name="T3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53">
                  <a:moveTo>
                    <a:pt x="21" y="20"/>
                  </a:moveTo>
                  <a:cubicBezTo>
                    <a:pt x="21" y="20"/>
                    <a:pt x="21" y="20"/>
                    <a:pt x="21" y="14"/>
                  </a:cubicBezTo>
                  <a:cubicBezTo>
                    <a:pt x="21" y="9"/>
                    <a:pt x="14" y="4"/>
                    <a:pt x="12" y="3"/>
                  </a:cubicBezTo>
                  <a:cubicBezTo>
                    <a:pt x="9" y="2"/>
                    <a:pt x="8" y="1"/>
                    <a:pt x="7" y="0"/>
                  </a:cubicBezTo>
                  <a:cubicBezTo>
                    <a:pt x="8" y="1"/>
                    <a:pt x="9" y="3"/>
                    <a:pt x="8" y="8"/>
                  </a:cubicBezTo>
                  <a:cubicBezTo>
                    <a:pt x="6" y="14"/>
                    <a:pt x="10" y="16"/>
                    <a:pt x="10" y="16"/>
                  </a:cubicBezTo>
                  <a:cubicBezTo>
                    <a:pt x="10" y="16"/>
                    <a:pt x="10" y="17"/>
                    <a:pt x="8" y="17"/>
                  </a:cubicBezTo>
                  <a:cubicBezTo>
                    <a:pt x="6" y="18"/>
                    <a:pt x="5" y="20"/>
                    <a:pt x="3" y="22"/>
                  </a:cubicBezTo>
                  <a:cubicBezTo>
                    <a:pt x="2" y="23"/>
                    <a:pt x="0" y="24"/>
                    <a:pt x="0" y="24"/>
                  </a:cubicBezTo>
                  <a:cubicBezTo>
                    <a:pt x="0" y="24"/>
                    <a:pt x="2" y="24"/>
                    <a:pt x="3" y="24"/>
                  </a:cubicBezTo>
                  <a:cubicBezTo>
                    <a:pt x="5" y="24"/>
                    <a:pt x="5" y="25"/>
                    <a:pt x="9" y="26"/>
                  </a:cubicBezTo>
                  <a:cubicBezTo>
                    <a:pt x="12" y="27"/>
                    <a:pt x="14" y="26"/>
                    <a:pt x="16" y="25"/>
                  </a:cubicBezTo>
                  <a:cubicBezTo>
                    <a:pt x="18" y="24"/>
                    <a:pt x="20" y="25"/>
                    <a:pt x="25" y="33"/>
                  </a:cubicBezTo>
                  <a:cubicBezTo>
                    <a:pt x="30" y="41"/>
                    <a:pt x="30" y="53"/>
                    <a:pt x="30" y="53"/>
                  </a:cubicBezTo>
                  <a:cubicBezTo>
                    <a:pt x="30" y="53"/>
                    <a:pt x="32" y="44"/>
                    <a:pt x="29" y="34"/>
                  </a:cubicBezTo>
                  <a:cubicBezTo>
                    <a:pt x="26" y="24"/>
                    <a:pt x="21" y="20"/>
                    <a:pt x="21" y="2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064"/>
            <p:cNvSpPr/>
            <p:nvPr/>
          </p:nvSpPr>
          <p:spPr bwMode="auto">
            <a:xfrm>
              <a:off x="377826" y="4670425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65"/>
            <p:cNvSpPr/>
            <p:nvPr/>
          </p:nvSpPr>
          <p:spPr bwMode="auto">
            <a:xfrm>
              <a:off x="227013" y="488791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066"/>
            <p:cNvSpPr/>
            <p:nvPr/>
          </p:nvSpPr>
          <p:spPr bwMode="auto">
            <a:xfrm>
              <a:off x="328613" y="4456113"/>
              <a:ext cx="63500" cy="93662"/>
            </a:xfrm>
            <a:custGeom>
              <a:avLst/>
              <a:gdLst>
                <a:gd name="T0" fmla="*/ 15 w 17"/>
                <a:gd name="T1" fmla="*/ 7 h 25"/>
                <a:gd name="T2" fmla="*/ 8 w 17"/>
                <a:gd name="T3" fmla="*/ 2 h 25"/>
                <a:gd name="T4" fmla="*/ 4 w 17"/>
                <a:gd name="T5" fmla="*/ 0 h 25"/>
                <a:gd name="T6" fmla="*/ 2 w 17"/>
                <a:gd name="T7" fmla="*/ 6 h 25"/>
                <a:gd name="T8" fmla="*/ 4 w 17"/>
                <a:gd name="T9" fmla="*/ 13 h 25"/>
                <a:gd name="T10" fmla="*/ 3 w 17"/>
                <a:gd name="T11" fmla="*/ 17 h 25"/>
                <a:gd name="T12" fmla="*/ 8 w 17"/>
                <a:gd name="T13" fmla="*/ 20 h 25"/>
                <a:gd name="T14" fmla="*/ 8 w 17"/>
                <a:gd name="T15" fmla="*/ 23 h 25"/>
                <a:gd name="T16" fmla="*/ 13 w 17"/>
                <a:gd name="T17" fmla="*/ 23 h 25"/>
                <a:gd name="T18" fmla="*/ 17 w 17"/>
                <a:gd name="T19" fmla="*/ 20 h 25"/>
                <a:gd name="T20" fmla="*/ 15 w 17"/>
                <a:gd name="T21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1"/>
                    <a:pt x="4" y="13"/>
                    <a:pt x="4" y="13"/>
                  </a:cubicBezTo>
                  <a:cubicBezTo>
                    <a:pt x="4" y="13"/>
                    <a:pt x="3" y="14"/>
                    <a:pt x="3" y="17"/>
                  </a:cubicBezTo>
                  <a:cubicBezTo>
                    <a:pt x="4" y="20"/>
                    <a:pt x="8" y="20"/>
                    <a:pt x="8" y="20"/>
                  </a:cubicBezTo>
                  <a:cubicBezTo>
                    <a:pt x="8" y="20"/>
                    <a:pt x="7" y="22"/>
                    <a:pt x="8" y="23"/>
                  </a:cubicBezTo>
                  <a:cubicBezTo>
                    <a:pt x="9" y="24"/>
                    <a:pt x="11" y="25"/>
                    <a:pt x="13" y="23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3" y="18"/>
                    <a:pt x="16" y="11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067"/>
            <p:cNvSpPr/>
            <p:nvPr/>
          </p:nvSpPr>
          <p:spPr bwMode="auto">
            <a:xfrm>
              <a:off x="125413" y="5159375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068"/>
            <p:cNvSpPr/>
            <p:nvPr/>
          </p:nvSpPr>
          <p:spPr bwMode="auto">
            <a:xfrm>
              <a:off x="73026" y="5124450"/>
              <a:ext cx="228600" cy="225425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069"/>
            <p:cNvSpPr>
              <a:spLocks noEditPoints="1"/>
            </p:cNvSpPr>
            <p:nvPr/>
          </p:nvSpPr>
          <p:spPr bwMode="auto">
            <a:xfrm>
              <a:off x="493713" y="4587875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070"/>
            <p:cNvSpPr/>
            <p:nvPr/>
          </p:nvSpPr>
          <p:spPr bwMode="auto">
            <a:xfrm>
              <a:off x="520701" y="4568825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071"/>
            <p:cNvSpPr/>
            <p:nvPr/>
          </p:nvSpPr>
          <p:spPr bwMode="auto">
            <a:xfrm>
              <a:off x="547688" y="4614863"/>
              <a:ext cx="101600" cy="100012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072"/>
            <p:cNvSpPr/>
            <p:nvPr/>
          </p:nvSpPr>
          <p:spPr bwMode="auto">
            <a:xfrm>
              <a:off x="674688" y="4614863"/>
              <a:ext cx="87313" cy="88900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073"/>
            <p:cNvSpPr/>
            <p:nvPr/>
          </p:nvSpPr>
          <p:spPr bwMode="auto">
            <a:xfrm>
              <a:off x="633413" y="4632325"/>
              <a:ext cx="49213" cy="90487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074"/>
            <p:cNvSpPr/>
            <p:nvPr/>
          </p:nvSpPr>
          <p:spPr bwMode="auto">
            <a:xfrm>
              <a:off x="698501" y="4587875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075"/>
            <p:cNvSpPr/>
            <p:nvPr/>
          </p:nvSpPr>
          <p:spPr bwMode="auto">
            <a:xfrm>
              <a:off x="735013" y="4640263"/>
              <a:ext cx="57150" cy="57150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76"/>
            <p:cNvSpPr/>
            <p:nvPr/>
          </p:nvSpPr>
          <p:spPr bwMode="auto">
            <a:xfrm>
              <a:off x="668338" y="4692650"/>
              <a:ext cx="74613" cy="34925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077"/>
            <p:cNvSpPr/>
            <p:nvPr/>
          </p:nvSpPr>
          <p:spPr bwMode="auto">
            <a:xfrm>
              <a:off x="600076" y="4471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078"/>
            <p:cNvSpPr/>
            <p:nvPr/>
          </p:nvSpPr>
          <p:spPr bwMode="auto">
            <a:xfrm>
              <a:off x="509588" y="4471988"/>
              <a:ext cx="115888" cy="198437"/>
            </a:xfrm>
            <a:custGeom>
              <a:avLst/>
              <a:gdLst>
                <a:gd name="T0" fmla="*/ 28 w 31"/>
                <a:gd name="T1" fmla="*/ 22 h 53"/>
                <a:gd name="T2" fmla="*/ 24 w 31"/>
                <a:gd name="T3" fmla="*/ 17 h 53"/>
                <a:gd name="T4" fmla="*/ 21 w 31"/>
                <a:gd name="T5" fmla="*/ 16 h 53"/>
                <a:gd name="T6" fmla="*/ 24 w 31"/>
                <a:gd name="T7" fmla="*/ 8 h 53"/>
                <a:gd name="T8" fmla="*/ 24 w 31"/>
                <a:gd name="T9" fmla="*/ 0 h 53"/>
                <a:gd name="T10" fmla="*/ 20 w 31"/>
                <a:gd name="T11" fmla="*/ 3 h 53"/>
                <a:gd name="T12" fmla="*/ 10 w 31"/>
                <a:gd name="T13" fmla="*/ 14 h 53"/>
                <a:gd name="T14" fmla="*/ 11 w 31"/>
                <a:gd name="T15" fmla="*/ 20 h 53"/>
                <a:gd name="T16" fmla="*/ 2 w 31"/>
                <a:gd name="T17" fmla="*/ 34 h 53"/>
                <a:gd name="T18" fmla="*/ 2 w 31"/>
                <a:gd name="T19" fmla="*/ 53 h 53"/>
                <a:gd name="T20" fmla="*/ 6 w 31"/>
                <a:gd name="T21" fmla="*/ 33 h 53"/>
                <a:gd name="T22" fmla="*/ 15 w 31"/>
                <a:gd name="T23" fmla="*/ 25 h 53"/>
                <a:gd name="T24" fmla="*/ 23 w 31"/>
                <a:gd name="T25" fmla="*/ 26 h 53"/>
                <a:gd name="T26" fmla="*/ 28 w 31"/>
                <a:gd name="T27" fmla="*/ 24 h 53"/>
                <a:gd name="T28" fmla="*/ 31 w 31"/>
                <a:gd name="T29" fmla="*/ 24 h 53"/>
                <a:gd name="T30" fmla="*/ 28 w 31"/>
                <a:gd name="T31" fmla="*/ 2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53">
                  <a:moveTo>
                    <a:pt x="28" y="22"/>
                  </a:moveTo>
                  <a:cubicBezTo>
                    <a:pt x="27" y="20"/>
                    <a:pt x="25" y="18"/>
                    <a:pt x="24" y="17"/>
                  </a:cubicBezTo>
                  <a:cubicBezTo>
                    <a:pt x="22" y="17"/>
                    <a:pt x="21" y="16"/>
                    <a:pt x="21" y="16"/>
                  </a:cubicBezTo>
                  <a:cubicBezTo>
                    <a:pt x="21" y="16"/>
                    <a:pt x="25" y="14"/>
                    <a:pt x="24" y="8"/>
                  </a:cubicBezTo>
                  <a:cubicBezTo>
                    <a:pt x="22" y="3"/>
                    <a:pt x="24" y="1"/>
                    <a:pt x="24" y="0"/>
                  </a:cubicBezTo>
                  <a:cubicBezTo>
                    <a:pt x="24" y="1"/>
                    <a:pt x="22" y="2"/>
                    <a:pt x="20" y="3"/>
                  </a:cubicBezTo>
                  <a:cubicBezTo>
                    <a:pt x="17" y="4"/>
                    <a:pt x="11" y="9"/>
                    <a:pt x="10" y="14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5" y="24"/>
                    <a:pt x="2" y="34"/>
                  </a:cubicBezTo>
                  <a:cubicBezTo>
                    <a:pt x="0" y="44"/>
                    <a:pt x="2" y="53"/>
                    <a:pt x="2" y="53"/>
                  </a:cubicBezTo>
                  <a:cubicBezTo>
                    <a:pt x="2" y="53"/>
                    <a:pt x="1" y="41"/>
                    <a:pt x="6" y="33"/>
                  </a:cubicBezTo>
                  <a:cubicBezTo>
                    <a:pt x="11" y="25"/>
                    <a:pt x="13" y="24"/>
                    <a:pt x="15" y="25"/>
                  </a:cubicBezTo>
                  <a:cubicBezTo>
                    <a:pt x="17" y="26"/>
                    <a:pt x="19" y="27"/>
                    <a:pt x="23" y="26"/>
                  </a:cubicBezTo>
                  <a:cubicBezTo>
                    <a:pt x="26" y="25"/>
                    <a:pt x="27" y="24"/>
                    <a:pt x="28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1" y="24"/>
                    <a:pt x="29" y="23"/>
                    <a:pt x="28" y="2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079"/>
            <p:cNvSpPr/>
            <p:nvPr/>
          </p:nvSpPr>
          <p:spPr bwMode="auto">
            <a:xfrm>
              <a:off x="611188" y="4670425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080"/>
            <p:cNvSpPr/>
            <p:nvPr/>
          </p:nvSpPr>
          <p:spPr bwMode="auto">
            <a:xfrm>
              <a:off x="762001" y="48879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081"/>
            <p:cNvSpPr/>
            <p:nvPr/>
          </p:nvSpPr>
          <p:spPr bwMode="auto">
            <a:xfrm>
              <a:off x="595313" y="4456113"/>
              <a:ext cx="65088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082"/>
            <p:cNvSpPr/>
            <p:nvPr/>
          </p:nvSpPr>
          <p:spPr bwMode="auto">
            <a:xfrm>
              <a:off x="493713" y="5159375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83"/>
            <p:cNvSpPr/>
            <p:nvPr/>
          </p:nvSpPr>
          <p:spPr bwMode="auto">
            <a:xfrm>
              <a:off x="685801" y="5124450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84"/>
            <p:cNvSpPr/>
            <p:nvPr/>
          </p:nvSpPr>
          <p:spPr bwMode="auto">
            <a:xfrm>
              <a:off x="438151" y="5222875"/>
              <a:ext cx="112713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085"/>
            <p:cNvSpPr>
              <a:spLocks noEditPoints="1"/>
            </p:cNvSpPr>
            <p:nvPr/>
          </p:nvSpPr>
          <p:spPr bwMode="auto">
            <a:xfrm>
              <a:off x="433388" y="4332288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86"/>
            <p:cNvSpPr/>
            <p:nvPr/>
          </p:nvSpPr>
          <p:spPr bwMode="auto">
            <a:xfrm>
              <a:off x="482601" y="6172200"/>
              <a:ext cx="26988" cy="98425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87"/>
            <p:cNvSpPr/>
            <p:nvPr/>
          </p:nvSpPr>
          <p:spPr bwMode="auto">
            <a:xfrm>
              <a:off x="479426" y="6105525"/>
              <a:ext cx="30163" cy="33337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Oval 1088"/>
            <p:cNvSpPr>
              <a:spLocks noChangeArrowheads="1"/>
            </p:cNvSpPr>
            <p:nvPr/>
          </p:nvSpPr>
          <p:spPr bwMode="auto">
            <a:xfrm>
              <a:off x="490538" y="6124575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Oval 1089"/>
            <p:cNvSpPr>
              <a:spLocks noChangeArrowheads="1"/>
            </p:cNvSpPr>
            <p:nvPr/>
          </p:nvSpPr>
          <p:spPr bwMode="auto">
            <a:xfrm>
              <a:off x="490538" y="6130925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Oval 1090"/>
            <p:cNvSpPr>
              <a:spLocks noChangeArrowheads="1"/>
            </p:cNvSpPr>
            <p:nvPr/>
          </p:nvSpPr>
          <p:spPr bwMode="auto">
            <a:xfrm>
              <a:off x="490538" y="6143625"/>
              <a:ext cx="11113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91"/>
            <p:cNvSpPr>
              <a:spLocks noEditPoints="1"/>
            </p:cNvSpPr>
            <p:nvPr/>
          </p:nvSpPr>
          <p:spPr bwMode="auto">
            <a:xfrm>
              <a:off x="328613" y="6075363"/>
              <a:ext cx="334963" cy="300037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Oval 1092"/>
            <p:cNvSpPr>
              <a:spLocks noChangeArrowheads="1"/>
            </p:cNvSpPr>
            <p:nvPr/>
          </p:nvSpPr>
          <p:spPr bwMode="auto">
            <a:xfrm>
              <a:off x="490538" y="6154738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93"/>
            <p:cNvSpPr>
              <a:spLocks noEditPoints="1"/>
            </p:cNvSpPr>
            <p:nvPr/>
          </p:nvSpPr>
          <p:spPr bwMode="auto">
            <a:xfrm>
              <a:off x="1588" y="5715000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94"/>
            <p:cNvSpPr/>
            <p:nvPr/>
          </p:nvSpPr>
          <p:spPr bwMode="auto">
            <a:xfrm>
              <a:off x="403226" y="5695950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95"/>
            <p:cNvSpPr/>
            <p:nvPr/>
          </p:nvSpPr>
          <p:spPr bwMode="auto">
            <a:xfrm>
              <a:off x="342901" y="5740400"/>
              <a:ext cx="98425" cy="101600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96"/>
            <p:cNvSpPr/>
            <p:nvPr/>
          </p:nvSpPr>
          <p:spPr bwMode="auto">
            <a:xfrm>
              <a:off x="230188" y="5740400"/>
              <a:ext cx="82550" cy="90487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97"/>
            <p:cNvSpPr/>
            <p:nvPr/>
          </p:nvSpPr>
          <p:spPr bwMode="auto">
            <a:xfrm>
              <a:off x="309563" y="5759450"/>
              <a:ext cx="46038" cy="90487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098"/>
            <p:cNvSpPr/>
            <p:nvPr/>
          </p:nvSpPr>
          <p:spPr bwMode="auto">
            <a:xfrm>
              <a:off x="196851" y="5715000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099"/>
            <p:cNvSpPr/>
            <p:nvPr/>
          </p:nvSpPr>
          <p:spPr bwMode="auto">
            <a:xfrm>
              <a:off x="200026" y="5767388"/>
              <a:ext cx="53975" cy="55562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00"/>
            <p:cNvSpPr/>
            <p:nvPr/>
          </p:nvSpPr>
          <p:spPr bwMode="auto">
            <a:xfrm>
              <a:off x="246063" y="5819775"/>
              <a:ext cx="74613" cy="33337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01"/>
            <p:cNvSpPr/>
            <p:nvPr/>
          </p:nvSpPr>
          <p:spPr bwMode="auto">
            <a:xfrm>
              <a:off x="388938" y="5597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02"/>
            <p:cNvSpPr/>
            <p:nvPr/>
          </p:nvSpPr>
          <p:spPr bwMode="auto">
            <a:xfrm>
              <a:off x="361951" y="5597525"/>
              <a:ext cx="120650" cy="200025"/>
            </a:xfrm>
            <a:custGeom>
              <a:avLst/>
              <a:gdLst>
                <a:gd name="T0" fmla="*/ 21 w 32"/>
                <a:gd name="T1" fmla="*/ 20 h 53"/>
                <a:gd name="T2" fmla="*/ 21 w 32"/>
                <a:gd name="T3" fmla="*/ 14 h 53"/>
                <a:gd name="T4" fmla="*/ 12 w 32"/>
                <a:gd name="T5" fmla="*/ 3 h 53"/>
                <a:gd name="T6" fmla="*/ 7 w 32"/>
                <a:gd name="T7" fmla="*/ 0 h 53"/>
                <a:gd name="T8" fmla="*/ 8 w 32"/>
                <a:gd name="T9" fmla="*/ 8 h 53"/>
                <a:gd name="T10" fmla="*/ 10 w 32"/>
                <a:gd name="T11" fmla="*/ 16 h 53"/>
                <a:gd name="T12" fmla="*/ 8 w 32"/>
                <a:gd name="T13" fmla="*/ 17 h 53"/>
                <a:gd name="T14" fmla="*/ 3 w 32"/>
                <a:gd name="T15" fmla="*/ 22 h 53"/>
                <a:gd name="T16" fmla="*/ 0 w 32"/>
                <a:gd name="T17" fmla="*/ 24 h 53"/>
                <a:gd name="T18" fmla="*/ 3 w 32"/>
                <a:gd name="T19" fmla="*/ 24 h 53"/>
                <a:gd name="T20" fmla="*/ 9 w 32"/>
                <a:gd name="T21" fmla="*/ 26 h 53"/>
                <a:gd name="T22" fmla="*/ 16 w 32"/>
                <a:gd name="T23" fmla="*/ 25 h 53"/>
                <a:gd name="T24" fmla="*/ 25 w 32"/>
                <a:gd name="T25" fmla="*/ 33 h 53"/>
                <a:gd name="T26" fmla="*/ 30 w 32"/>
                <a:gd name="T27" fmla="*/ 53 h 53"/>
                <a:gd name="T28" fmla="*/ 29 w 32"/>
                <a:gd name="T29" fmla="*/ 34 h 53"/>
                <a:gd name="T30" fmla="*/ 21 w 32"/>
                <a:gd name="T3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53">
                  <a:moveTo>
                    <a:pt x="21" y="20"/>
                  </a:moveTo>
                  <a:cubicBezTo>
                    <a:pt x="21" y="20"/>
                    <a:pt x="21" y="20"/>
                    <a:pt x="21" y="14"/>
                  </a:cubicBezTo>
                  <a:cubicBezTo>
                    <a:pt x="21" y="9"/>
                    <a:pt x="14" y="4"/>
                    <a:pt x="12" y="3"/>
                  </a:cubicBezTo>
                  <a:cubicBezTo>
                    <a:pt x="9" y="2"/>
                    <a:pt x="8" y="1"/>
                    <a:pt x="7" y="0"/>
                  </a:cubicBezTo>
                  <a:cubicBezTo>
                    <a:pt x="8" y="1"/>
                    <a:pt x="9" y="3"/>
                    <a:pt x="8" y="8"/>
                  </a:cubicBezTo>
                  <a:cubicBezTo>
                    <a:pt x="6" y="14"/>
                    <a:pt x="10" y="16"/>
                    <a:pt x="10" y="16"/>
                  </a:cubicBezTo>
                  <a:cubicBezTo>
                    <a:pt x="10" y="16"/>
                    <a:pt x="10" y="17"/>
                    <a:pt x="8" y="17"/>
                  </a:cubicBezTo>
                  <a:cubicBezTo>
                    <a:pt x="6" y="18"/>
                    <a:pt x="5" y="20"/>
                    <a:pt x="3" y="22"/>
                  </a:cubicBezTo>
                  <a:cubicBezTo>
                    <a:pt x="2" y="23"/>
                    <a:pt x="0" y="24"/>
                    <a:pt x="0" y="24"/>
                  </a:cubicBezTo>
                  <a:cubicBezTo>
                    <a:pt x="0" y="24"/>
                    <a:pt x="2" y="24"/>
                    <a:pt x="3" y="24"/>
                  </a:cubicBezTo>
                  <a:cubicBezTo>
                    <a:pt x="5" y="24"/>
                    <a:pt x="5" y="25"/>
                    <a:pt x="9" y="26"/>
                  </a:cubicBezTo>
                  <a:cubicBezTo>
                    <a:pt x="12" y="27"/>
                    <a:pt x="14" y="26"/>
                    <a:pt x="16" y="25"/>
                  </a:cubicBezTo>
                  <a:cubicBezTo>
                    <a:pt x="18" y="24"/>
                    <a:pt x="20" y="25"/>
                    <a:pt x="25" y="33"/>
                  </a:cubicBezTo>
                  <a:cubicBezTo>
                    <a:pt x="30" y="41"/>
                    <a:pt x="30" y="53"/>
                    <a:pt x="30" y="53"/>
                  </a:cubicBezTo>
                  <a:cubicBezTo>
                    <a:pt x="30" y="53"/>
                    <a:pt x="32" y="44"/>
                    <a:pt x="29" y="34"/>
                  </a:cubicBezTo>
                  <a:cubicBezTo>
                    <a:pt x="26" y="24"/>
                    <a:pt x="21" y="20"/>
                    <a:pt x="21" y="2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03"/>
            <p:cNvSpPr/>
            <p:nvPr/>
          </p:nvSpPr>
          <p:spPr bwMode="auto">
            <a:xfrm>
              <a:off x="377826" y="5797550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04"/>
            <p:cNvSpPr/>
            <p:nvPr/>
          </p:nvSpPr>
          <p:spPr bwMode="auto">
            <a:xfrm>
              <a:off x="227013" y="6015038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05"/>
            <p:cNvSpPr/>
            <p:nvPr/>
          </p:nvSpPr>
          <p:spPr bwMode="auto">
            <a:xfrm>
              <a:off x="328613" y="5583238"/>
              <a:ext cx="63500" cy="93662"/>
            </a:xfrm>
            <a:custGeom>
              <a:avLst/>
              <a:gdLst>
                <a:gd name="T0" fmla="*/ 15 w 17"/>
                <a:gd name="T1" fmla="*/ 7 h 25"/>
                <a:gd name="T2" fmla="*/ 8 w 17"/>
                <a:gd name="T3" fmla="*/ 2 h 25"/>
                <a:gd name="T4" fmla="*/ 4 w 17"/>
                <a:gd name="T5" fmla="*/ 0 h 25"/>
                <a:gd name="T6" fmla="*/ 2 w 17"/>
                <a:gd name="T7" fmla="*/ 6 h 25"/>
                <a:gd name="T8" fmla="*/ 4 w 17"/>
                <a:gd name="T9" fmla="*/ 13 h 25"/>
                <a:gd name="T10" fmla="*/ 3 w 17"/>
                <a:gd name="T11" fmla="*/ 17 h 25"/>
                <a:gd name="T12" fmla="*/ 8 w 17"/>
                <a:gd name="T13" fmla="*/ 20 h 25"/>
                <a:gd name="T14" fmla="*/ 8 w 17"/>
                <a:gd name="T15" fmla="*/ 23 h 25"/>
                <a:gd name="T16" fmla="*/ 13 w 17"/>
                <a:gd name="T17" fmla="*/ 23 h 25"/>
                <a:gd name="T18" fmla="*/ 17 w 17"/>
                <a:gd name="T19" fmla="*/ 20 h 25"/>
                <a:gd name="T20" fmla="*/ 15 w 17"/>
                <a:gd name="T21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1"/>
                    <a:pt x="4" y="13"/>
                    <a:pt x="4" y="13"/>
                  </a:cubicBezTo>
                  <a:cubicBezTo>
                    <a:pt x="4" y="13"/>
                    <a:pt x="3" y="14"/>
                    <a:pt x="3" y="17"/>
                  </a:cubicBezTo>
                  <a:cubicBezTo>
                    <a:pt x="4" y="20"/>
                    <a:pt x="8" y="20"/>
                    <a:pt x="8" y="20"/>
                  </a:cubicBezTo>
                  <a:cubicBezTo>
                    <a:pt x="8" y="20"/>
                    <a:pt x="7" y="22"/>
                    <a:pt x="8" y="23"/>
                  </a:cubicBezTo>
                  <a:cubicBezTo>
                    <a:pt x="9" y="24"/>
                    <a:pt x="11" y="25"/>
                    <a:pt x="13" y="23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3" y="18"/>
                    <a:pt x="16" y="11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06"/>
            <p:cNvSpPr/>
            <p:nvPr/>
          </p:nvSpPr>
          <p:spPr bwMode="auto">
            <a:xfrm>
              <a:off x="125413" y="6284913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07"/>
            <p:cNvSpPr/>
            <p:nvPr/>
          </p:nvSpPr>
          <p:spPr bwMode="auto">
            <a:xfrm>
              <a:off x="73026" y="6251575"/>
              <a:ext cx="228600" cy="225425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108"/>
            <p:cNvSpPr>
              <a:spLocks noEditPoints="1"/>
            </p:cNvSpPr>
            <p:nvPr/>
          </p:nvSpPr>
          <p:spPr bwMode="auto">
            <a:xfrm>
              <a:off x="493713" y="5715000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109"/>
            <p:cNvSpPr/>
            <p:nvPr/>
          </p:nvSpPr>
          <p:spPr bwMode="auto">
            <a:xfrm>
              <a:off x="520701" y="5695950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10"/>
            <p:cNvSpPr/>
            <p:nvPr/>
          </p:nvSpPr>
          <p:spPr bwMode="auto">
            <a:xfrm>
              <a:off x="547688" y="5740400"/>
              <a:ext cx="101600" cy="101600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1"/>
            <p:cNvSpPr/>
            <p:nvPr/>
          </p:nvSpPr>
          <p:spPr bwMode="auto">
            <a:xfrm>
              <a:off x="674688" y="5740400"/>
              <a:ext cx="87313" cy="90487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12"/>
            <p:cNvSpPr/>
            <p:nvPr/>
          </p:nvSpPr>
          <p:spPr bwMode="auto">
            <a:xfrm>
              <a:off x="633413" y="5759450"/>
              <a:ext cx="49213" cy="90487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13"/>
            <p:cNvSpPr/>
            <p:nvPr/>
          </p:nvSpPr>
          <p:spPr bwMode="auto">
            <a:xfrm>
              <a:off x="698501" y="5715000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14"/>
            <p:cNvSpPr/>
            <p:nvPr/>
          </p:nvSpPr>
          <p:spPr bwMode="auto">
            <a:xfrm>
              <a:off x="735013" y="5767388"/>
              <a:ext cx="57150" cy="55562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15"/>
            <p:cNvSpPr/>
            <p:nvPr/>
          </p:nvSpPr>
          <p:spPr bwMode="auto">
            <a:xfrm>
              <a:off x="668338" y="5819775"/>
              <a:ext cx="74613" cy="33337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16"/>
            <p:cNvSpPr/>
            <p:nvPr/>
          </p:nvSpPr>
          <p:spPr bwMode="auto">
            <a:xfrm>
              <a:off x="600076" y="5597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17"/>
            <p:cNvSpPr/>
            <p:nvPr/>
          </p:nvSpPr>
          <p:spPr bwMode="auto">
            <a:xfrm>
              <a:off x="509588" y="5597525"/>
              <a:ext cx="115888" cy="200025"/>
            </a:xfrm>
            <a:custGeom>
              <a:avLst/>
              <a:gdLst>
                <a:gd name="T0" fmla="*/ 28 w 31"/>
                <a:gd name="T1" fmla="*/ 22 h 53"/>
                <a:gd name="T2" fmla="*/ 24 w 31"/>
                <a:gd name="T3" fmla="*/ 17 h 53"/>
                <a:gd name="T4" fmla="*/ 21 w 31"/>
                <a:gd name="T5" fmla="*/ 16 h 53"/>
                <a:gd name="T6" fmla="*/ 24 w 31"/>
                <a:gd name="T7" fmla="*/ 8 h 53"/>
                <a:gd name="T8" fmla="*/ 24 w 31"/>
                <a:gd name="T9" fmla="*/ 0 h 53"/>
                <a:gd name="T10" fmla="*/ 20 w 31"/>
                <a:gd name="T11" fmla="*/ 3 h 53"/>
                <a:gd name="T12" fmla="*/ 10 w 31"/>
                <a:gd name="T13" fmla="*/ 14 h 53"/>
                <a:gd name="T14" fmla="*/ 11 w 31"/>
                <a:gd name="T15" fmla="*/ 20 h 53"/>
                <a:gd name="T16" fmla="*/ 2 w 31"/>
                <a:gd name="T17" fmla="*/ 34 h 53"/>
                <a:gd name="T18" fmla="*/ 2 w 31"/>
                <a:gd name="T19" fmla="*/ 53 h 53"/>
                <a:gd name="T20" fmla="*/ 6 w 31"/>
                <a:gd name="T21" fmla="*/ 33 h 53"/>
                <a:gd name="T22" fmla="*/ 15 w 31"/>
                <a:gd name="T23" fmla="*/ 25 h 53"/>
                <a:gd name="T24" fmla="*/ 23 w 31"/>
                <a:gd name="T25" fmla="*/ 26 h 53"/>
                <a:gd name="T26" fmla="*/ 28 w 31"/>
                <a:gd name="T27" fmla="*/ 24 h 53"/>
                <a:gd name="T28" fmla="*/ 31 w 31"/>
                <a:gd name="T29" fmla="*/ 24 h 53"/>
                <a:gd name="T30" fmla="*/ 28 w 31"/>
                <a:gd name="T31" fmla="*/ 2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53">
                  <a:moveTo>
                    <a:pt x="28" y="22"/>
                  </a:moveTo>
                  <a:cubicBezTo>
                    <a:pt x="27" y="20"/>
                    <a:pt x="25" y="18"/>
                    <a:pt x="24" y="17"/>
                  </a:cubicBezTo>
                  <a:cubicBezTo>
                    <a:pt x="22" y="17"/>
                    <a:pt x="21" y="16"/>
                    <a:pt x="21" y="16"/>
                  </a:cubicBezTo>
                  <a:cubicBezTo>
                    <a:pt x="21" y="16"/>
                    <a:pt x="25" y="14"/>
                    <a:pt x="24" y="8"/>
                  </a:cubicBezTo>
                  <a:cubicBezTo>
                    <a:pt x="22" y="3"/>
                    <a:pt x="24" y="1"/>
                    <a:pt x="24" y="0"/>
                  </a:cubicBezTo>
                  <a:cubicBezTo>
                    <a:pt x="24" y="1"/>
                    <a:pt x="22" y="2"/>
                    <a:pt x="20" y="3"/>
                  </a:cubicBezTo>
                  <a:cubicBezTo>
                    <a:pt x="17" y="4"/>
                    <a:pt x="11" y="9"/>
                    <a:pt x="10" y="14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5" y="24"/>
                    <a:pt x="2" y="34"/>
                  </a:cubicBezTo>
                  <a:cubicBezTo>
                    <a:pt x="0" y="44"/>
                    <a:pt x="2" y="53"/>
                    <a:pt x="2" y="53"/>
                  </a:cubicBezTo>
                  <a:cubicBezTo>
                    <a:pt x="2" y="53"/>
                    <a:pt x="1" y="41"/>
                    <a:pt x="6" y="33"/>
                  </a:cubicBezTo>
                  <a:cubicBezTo>
                    <a:pt x="11" y="25"/>
                    <a:pt x="13" y="24"/>
                    <a:pt x="15" y="25"/>
                  </a:cubicBezTo>
                  <a:cubicBezTo>
                    <a:pt x="17" y="26"/>
                    <a:pt x="19" y="27"/>
                    <a:pt x="23" y="26"/>
                  </a:cubicBezTo>
                  <a:cubicBezTo>
                    <a:pt x="26" y="25"/>
                    <a:pt x="27" y="24"/>
                    <a:pt x="28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1" y="24"/>
                    <a:pt x="29" y="23"/>
                    <a:pt x="28" y="2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18"/>
            <p:cNvSpPr/>
            <p:nvPr/>
          </p:nvSpPr>
          <p:spPr bwMode="auto">
            <a:xfrm>
              <a:off x="611188" y="5797550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19"/>
            <p:cNvSpPr/>
            <p:nvPr/>
          </p:nvSpPr>
          <p:spPr bwMode="auto">
            <a:xfrm>
              <a:off x="762001" y="60150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120"/>
            <p:cNvSpPr/>
            <p:nvPr/>
          </p:nvSpPr>
          <p:spPr bwMode="auto">
            <a:xfrm>
              <a:off x="595313" y="5583238"/>
              <a:ext cx="65088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121"/>
            <p:cNvSpPr/>
            <p:nvPr/>
          </p:nvSpPr>
          <p:spPr bwMode="auto">
            <a:xfrm>
              <a:off x="493713" y="6284913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122"/>
            <p:cNvSpPr/>
            <p:nvPr/>
          </p:nvSpPr>
          <p:spPr bwMode="auto">
            <a:xfrm>
              <a:off x="685801" y="6251575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123"/>
            <p:cNvSpPr/>
            <p:nvPr/>
          </p:nvSpPr>
          <p:spPr bwMode="auto">
            <a:xfrm>
              <a:off x="438151" y="6350000"/>
              <a:ext cx="112713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124"/>
            <p:cNvSpPr>
              <a:spLocks noEditPoints="1"/>
            </p:cNvSpPr>
            <p:nvPr/>
          </p:nvSpPr>
          <p:spPr bwMode="auto">
            <a:xfrm>
              <a:off x="433388" y="5459413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125"/>
            <p:cNvSpPr/>
            <p:nvPr/>
          </p:nvSpPr>
          <p:spPr bwMode="auto">
            <a:xfrm>
              <a:off x="388938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126"/>
            <p:cNvSpPr/>
            <p:nvPr/>
          </p:nvSpPr>
          <p:spPr bwMode="auto">
            <a:xfrm>
              <a:off x="388938" y="6724650"/>
              <a:ext cx="44450" cy="34925"/>
            </a:xfrm>
            <a:custGeom>
              <a:avLst/>
              <a:gdLst>
                <a:gd name="T0" fmla="*/ 5 w 12"/>
                <a:gd name="T1" fmla="*/ 3 h 9"/>
                <a:gd name="T2" fmla="*/ 0 w 12"/>
                <a:gd name="T3" fmla="*/ 0 h 9"/>
                <a:gd name="T4" fmla="*/ 1 w 12"/>
                <a:gd name="T5" fmla="*/ 8 h 9"/>
                <a:gd name="T6" fmla="*/ 0 w 12"/>
                <a:gd name="T7" fmla="*/ 9 h 9"/>
                <a:gd name="T8" fmla="*/ 12 w 12"/>
                <a:gd name="T9" fmla="*/ 9 h 9"/>
                <a:gd name="T10" fmla="*/ 5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5" y="3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1"/>
                    <a:pt x="2" y="3"/>
                    <a:pt x="1" y="8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6"/>
                    <a:pt x="6" y="3"/>
                    <a:pt x="5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127"/>
            <p:cNvSpPr/>
            <p:nvPr/>
          </p:nvSpPr>
          <p:spPr bwMode="auto">
            <a:xfrm>
              <a:off x="328613" y="6710363"/>
              <a:ext cx="57150" cy="49212"/>
            </a:xfrm>
            <a:custGeom>
              <a:avLst/>
              <a:gdLst>
                <a:gd name="T0" fmla="*/ 15 w 15"/>
                <a:gd name="T1" fmla="*/ 7 h 13"/>
                <a:gd name="T2" fmla="*/ 8 w 15"/>
                <a:gd name="T3" fmla="*/ 2 h 13"/>
                <a:gd name="T4" fmla="*/ 4 w 15"/>
                <a:gd name="T5" fmla="*/ 0 h 13"/>
                <a:gd name="T6" fmla="*/ 2 w 15"/>
                <a:gd name="T7" fmla="*/ 6 h 13"/>
                <a:gd name="T8" fmla="*/ 4 w 15"/>
                <a:gd name="T9" fmla="*/ 13 h 13"/>
                <a:gd name="T10" fmla="*/ 15 w 15"/>
                <a:gd name="T11" fmla="*/ 13 h 13"/>
                <a:gd name="T12" fmla="*/ 15 w 15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0"/>
                    <a:pt x="3" y="12"/>
                    <a:pt x="4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1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128"/>
            <p:cNvSpPr/>
            <p:nvPr/>
          </p:nvSpPr>
          <p:spPr bwMode="auto">
            <a:xfrm>
              <a:off x="600076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129"/>
            <p:cNvSpPr/>
            <p:nvPr/>
          </p:nvSpPr>
          <p:spPr bwMode="auto">
            <a:xfrm>
              <a:off x="558801" y="6724650"/>
              <a:ext cx="41275" cy="34925"/>
            </a:xfrm>
            <a:custGeom>
              <a:avLst/>
              <a:gdLst>
                <a:gd name="T0" fmla="*/ 11 w 11"/>
                <a:gd name="T1" fmla="*/ 0 h 9"/>
                <a:gd name="T2" fmla="*/ 7 w 11"/>
                <a:gd name="T3" fmla="*/ 3 h 9"/>
                <a:gd name="T4" fmla="*/ 0 w 11"/>
                <a:gd name="T5" fmla="*/ 9 h 9"/>
                <a:gd name="T6" fmla="*/ 11 w 11"/>
                <a:gd name="T7" fmla="*/ 9 h 9"/>
                <a:gd name="T8" fmla="*/ 11 w 11"/>
                <a:gd name="T9" fmla="*/ 8 h 9"/>
                <a:gd name="T10" fmla="*/ 11 w 11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11" y="1"/>
                    <a:pt x="9" y="2"/>
                    <a:pt x="7" y="3"/>
                  </a:cubicBezTo>
                  <a:cubicBezTo>
                    <a:pt x="5" y="3"/>
                    <a:pt x="2" y="6"/>
                    <a:pt x="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9" y="3"/>
                    <a:pt x="11" y="1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130"/>
            <p:cNvSpPr/>
            <p:nvPr/>
          </p:nvSpPr>
          <p:spPr bwMode="auto">
            <a:xfrm>
              <a:off x="603251" y="6710363"/>
              <a:ext cx="57150" cy="49212"/>
            </a:xfrm>
            <a:custGeom>
              <a:avLst/>
              <a:gdLst>
                <a:gd name="T0" fmla="*/ 13 w 15"/>
                <a:gd name="T1" fmla="*/ 6 h 13"/>
                <a:gd name="T2" fmla="*/ 12 w 15"/>
                <a:gd name="T3" fmla="*/ 0 h 13"/>
                <a:gd name="T4" fmla="*/ 7 w 15"/>
                <a:gd name="T5" fmla="*/ 2 h 13"/>
                <a:gd name="T6" fmla="*/ 0 w 15"/>
                <a:gd name="T7" fmla="*/ 7 h 13"/>
                <a:gd name="T8" fmla="*/ 1 w 15"/>
                <a:gd name="T9" fmla="*/ 13 h 13"/>
                <a:gd name="T10" fmla="*/ 12 w 15"/>
                <a:gd name="T11" fmla="*/ 13 h 13"/>
                <a:gd name="T12" fmla="*/ 13 w 15"/>
                <a:gd name="T1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3" y="6"/>
                  </a:moveTo>
                  <a:cubicBezTo>
                    <a:pt x="11" y="2"/>
                    <a:pt x="12" y="0"/>
                    <a:pt x="12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1" y="4"/>
                    <a:pt x="0" y="7"/>
                  </a:cubicBezTo>
                  <a:cubicBezTo>
                    <a:pt x="0" y="9"/>
                    <a:pt x="0" y="11"/>
                    <a:pt x="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2"/>
                    <a:pt x="15" y="10"/>
                    <a:pt x="13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131"/>
            <p:cNvSpPr>
              <a:spLocks noEditPoints="1"/>
            </p:cNvSpPr>
            <p:nvPr/>
          </p:nvSpPr>
          <p:spPr bwMode="auto">
            <a:xfrm>
              <a:off x="433388" y="6586538"/>
              <a:ext cx="120650" cy="173037"/>
            </a:xfrm>
            <a:custGeom>
              <a:avLst/>
              <a:gdLst>
                <a:gd name="T0" fmla="*/ 19 w 32"/>
                <a:gd name="T1" fmla="*/ 43 h 46"/>
                <a:gd name="T2" fmla="*/ 21 w 32"/>
                <a:gd name="T3" fmla="*/ 41 h 46"/>
                <a:gd name="T4" fmla="*/ 17 w 32"/>
                <a:gd name="T5" fmla="*/ 38 h 46"/>
                <a:gd name="T6" fmla="*/ 22 w 32"/>
                <a:gd name="T7" fmla="*/ 34 h 46"/>
                <a:gd name="T8" fmla="*/ 24 w 32"/>
                <a:gd name="T9" fmla="*/ 33 h 46"/>
                <a:gd name="T10" fmla="*/ 26 w 32"/>
                <a:gd name="T11" fmla="*/ 31 h 46"/>
                <a:gd name="T12" fmla="*/ 25 w 32"/>
                <a:gd name="T13" fmla="*/ 30 h 46"/>
                <a:gd name="T14" fmla="*/ 28 w 32"/>
                <a:gd name="T15" fmla="*/ 35 h 46"/>
                <a:gd name="T16" fmla="*/ 26 w 32"/>
                <a:gd name="T17" fmla="*/ 37 h 46"/>
                <a:gd name="T18" fmla="*/ 16 w 32"/>
                <a:gd name="T19" fmla="*/ 34 h 46"/>
                <a:gd name="T20" fmla="*/ 21 w 32"/>
                <a:gd name="T21" fmla="*/ 26 h 46"/>
                <a:gd name="T22" fmla="*/ 18 w 32"/>
                <a:gd name="T23" fmla="*/ 22 h 46"/>
                <a:gd name="T24" fmla="*/ 22 w 32"/>
                <a:gd name="T25" fmla="*/ 18 h 46"/>
                <a:gd name="T26" fmla="*/ 16 w 32"/>
                <a:gd name="T27" fmla="*/ 19 h 46"/>
                <a:gd name="T28" fmla="*/ 18 w 32"/>
                <a:gd name="T29" fmla="*/ 11 h 46"/>
                <a:gd name="T30" fmla="*/ 19 w 32"/>
                <a:gd name="T31" fmla="*/ 3 h 46"/>
                <a:gd name="T32" fmla="*/ 18 w 32"/>
                <a:gd name="T33" fmla="*/ 1 h 46"/>
                <a:gd name="T34" fmla="*/ 15 w 32"/>
                <a:gd name="T35" fmla="*/ 1 h 46"/>
                <a:gd name="T36" fmla="*/ 13 w 32"/>
                <a:gd name="T37" fmla="*/ 2 h 46"/>
                <a:gd name="T38" fmla="*/ 12 w 32"/>
                <a:gd name="T39" fmla="*/ 7 h 46"/>
                <a:gd name="T40" fmla="*/ 16 w 32"/>
                <a:gd name="T41" fmla="*/ 13 h 46"/>
                <a:gd name="T42" fmla="*/ 11 w 32"/>
                <a:gd name="T43" fmla="*/ 15 h 46"/>
                <a:gd name="T44" fmla="*/ 14 w 32"/>
                <a:gd name="T45" fmla="*/ 20 h 46"/>
                <a:gd name="T46" fmla="*/ 10 w 32"/>
                <a:gd name="T47" fmla="*/ 21 h 46"/>
                <a:gd name="T48" fmla="*/ 15 w 32"/>
                <a:gd name="T49" fmla="*/ 29 h 46"/>
                <a:gd name="T50" fmla="*/ 1 w 32"/>
                <a:gd name="T51" fmla="*/ 32 h 46"/>
                <a:gd name="T52" fmla="*/ 6 w 32"/>
                <a:gd name="T53" fmla="*/ 32 h 46"/>
                <a:gd name="T54" fmla="*/ 8 w 32"/>
                <a:gd name="T55" fmla="*/ 30 h 46"/>
                <a:gd name="T56" fmla="*/ 6 w 32"/>
                <a:gd name="T57" fmla="*/ 31 h 46"/>
                <a:gd name="T58" fmla="*/ 6 w 32"/>
                <a:gd name="T59" fmla="*/ 31 h 46"/>
                <a:gd name="T60" fmla="*/ 11 w 32"/>
                <a:gd name="T61" fmla="*/ 33 h 46"/>
                <a:gd name="T62" fmla="*/ 15 w 32"/>
                <a:gd name="T63" fmla="*/ 37 h 46"/>
                <a:gd name="T64" fmla="*/ 10 w 32"/>
                <a:gd name="T65" fmla="*/ 37 h 46"/>
                <a:gd name="T66" fmla="*/ 14 w 32"/>
                <a:gd name="T67" fmla="*/ 43 h 46"/>
                <a:gd name="T68" fmla="*/ 13 w 32"/>
                <a:gd name="T69" fmla="*/ 45 h 46"/>
                <a:gd name="T70" fmla="*/ 20 w 32"/>
                <a:gd name="T71" fmla="*/ 45 h 46"/>
                <a:gd name="T72" fmla="*/ 16 w 32"/>
                <a:gd name="T73" fmla="*/ 11 h 46"/>
                <a:gd name="T74" fmla="*/ 16 w 32"/>
                <a:gd name="T75" fmla="*/ 11 h 46"/>
                <a:gd name="T76" fmla="*/ 14 w 32"/>
                <a:gd name="T77" fmla="*/ 7 h 46"/>
                <a:gd name="T78" fmla="*/ 15 w 32"/>
                <a:gd name="T79" fmla="*/ 11 h 46"/>
                <a:gd name="T80" fmla="*/ 20 w 32"/>
                <a:gd name="T81" fmla="*/ 7 h 46"/>
                <a:gd name="T82" fmla="*/ 18 w 32"/>
                <a:gd name="T83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" h="46">
                  <a:moveTo>
                    <a:pt x="20" y="45"/>
                  </a:move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20" y="46"/>
                    <a:pt x="20" y="45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32"/>
          <p:cNvGraphicFramePr/>
          <p:nvPr/>
        </p:nvGraphicFramePr>
        <p:xfrm>
          <a:off x="5049838" y="2090689"/>
          <a:ext cx="2119312" cy="2297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2" name="图表 20"/>
          <p:cNvGraphicFramePr/>
          <p:nvPr/>
        </p:nvGraphicFramePr>
        <p:xfrm>
          <a:off x="1219200" y="2090689"/>
          <a:ext cx="2119313" cy="2297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图表 27"/>
          <p:cNvGraphicFramePr/>
          <p:nvPr/>
        </p:nvGraphicFramePr>
        <p:xfrm>
          <a:off x="8824913" y="2090689"/>
          <a:ext cx="2117725" cy="2297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0726" name="矩形 29"/>
          <p:cNvSpPr>
            <a:spLocks noChangeArrowheads="1"/>
          </p:cNvSpPr>
          <p:nvPr/>
        </p:nvSpPr>
        <p:spPr bwMode="auto">
          <a:xfrm>
            <a:off x="1676400" y="2928889"/>
            <a:ext cx="12446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80%</a:t>
            </a:r>
            <a:endParaRPr lang="zh-CN" altLang="en-US" sz="4000">
              <a:solidFill>
                <a:schemeClr val="bg1"/>
              </a:solidFill>
            </a:endParaRPr>
          </a:p>
        </p:txBody>
      </p:sp>
      <p:sp>
        <p:nvSpPr>
          <p:cNvPr id="30727" name="矩形 30"/>
          <p:cNvSpPr>
            <a:spLocks noChangeArrowheads="1"/>
          </p:cNvSpPr>
          <p:nvPr/>
        </p:nvSpPr>
        <p:spPr bwMode="auto">
          <a:xfrm>
            <a:off x="5508625" y="2928889"/>
            <a:ext cx="12430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50%</a:t>
            </a:r>
            <a:endParaRPr lang="zh-CN" altLang="en-US" sz="4000">
              <a:solidFill>
                <a:schemeClr val="bg1"/>
              </a:solidFill>
            </a:endParaRPr>
          </a:p>
        </p:txBody>
      </p:sp>
      <p:sp>
        <p:nvSpPr>
          <p:cNvPr id="30728" name="矩形 30"/>
          <p:cNvSpPr>
            <a:spLocks noChangeArrowheads="1"/>
          </p:cNvSpPr>
          <p:nvPr/>
        </p:nvSpPr>
        <p:spPr bwMode="auto">
          <a:xfrm>
            <a:off x="9251950" y="2928889"/>
            <a:ext cx="12446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90%</a:t>
            </a:r>
            <a:endParaRPr lang="zh-CN" altLang="en-US" sz="4000">
              <a:solidFill>
                <a:schemeClr val="bg1"/>
              </a:solidFill>
            </a:endParaRPr>
          </a:p>
        </p:txBody>
      </p:sp>
      <p:sp>
        <p:nvSpPr>
          <p:cNvPr id="30729" name="矩形 30"/>
          <p:cNvSpPr>
            <a:spLocks noChangeArrowheads="1"/>
          </p:cNvSpPr>
          <p:nvPr/>
        </p:nvSpPr>
        <p:spPr bwMode="auto">
          <a:xfrm>
            <a:off x="1276350" y="4287789"/>
            <a:ext cx="20304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30" name="矩形 31"/>
          <p:cNvSpPr>
            <a:spLocks noChangeArrowheads="1"/>
          </p:cNvSpPr>
          <p:nvPr/>
        </p:nvSpPr>
        <p:spPr bwMode="auto">
          <a:xfrm>
            <a:off x="5080000" y="4289377"/>
            <a:ext cx="2032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31" name="矩形 32"/>
          <p:cNvSpPr>
            <a:spLocks noChangeArrowheads="1"/>
          </p:cNvSpPr>
          <p:nvPr/>
        </p:nvSpPr>
        <p:spPr bwMode="auto">
          <a:xfrm>
            <a:off x="8939213" y="4287789"/>
            <a:ext cx="20304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33"/>
          <p:cNvSpPr>
            <a:spLocks noChangeArrowheads="1"/>
          </p:cNvSpPr>
          <p:nvPr/>
        </p:nvSpPr>
        <p:spPr bwMode="auto">
          <a:xfrm>
            <a:off x="1036638" y="4978352"/>
            <a:ext cx="2509837" cy="75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34"/>
          <p:cNvSpPr>
            <a:spLocks noChangeArrowheads="1"/>
          </p:cNvSpPr>
          <p:nvPr/>
        </p:nvSpPr>
        <p:spPr bwMode="auto">
          <a:xfrm>
            <a:off x="4840288" y="4979939"/>
            <a:ext cx="2511425" cy="75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35"/>
          <p:cNvSpPr>
            <a:spLocks noChangeArrowheads="1"/>
          </p:cNvSpPr>
          <p:nvPr/>
        </p:nvSpPr>
        <p:spPr bwMode="auto">
          <a:xfrm>
            <a:off x="8699500" y="4978352"/>
            <a:ext cx="2509838" cy="75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35" name="TextBox 15"/>
          <p:cNvSpPr txBox="1">
            <a:spLocks noChangeArrowheads="1"/>
          </p:cNvSpPr>
          <p:nvPr/>
        </p:nvSpPr>
        <p:spPr bwMode="auto">
          <a:xfrm>
            <a:off x="4289194" y="938752"/>
            <a:ext cx="3610466" cy="514350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研究过程</a:t>
            </a: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选题结果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15"/>
          <p:cNvSpPr txBox="1">
            <a:spLocks noChangeArrowheads="1"/>
          </p:cNvSpPr>
          <p:nvPr/>
        </p:nvSpPr>
        <p:spPr bwMode="auto">
          <a:xfrm>
            <a:off x="4217988" y="1509664"/>
            <a:ext cx="3744912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此处请输入您的副标题，或者删除此文本框</a:t>
            </a:r>
            <a:endParaRPr lang="zh-CN" alt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208"/>
          <p:cNvCxnSpPr>
            <a:cxnSpLocks noChangeShapeType="1"/>
          </p:cNvCxnSpPr>
          <p:nvPr/>
        </p:nvCxnSpPr>
        <p:spPr bwMode="auto">
          <a:xfrm flipH="1">
            <a:off x="4303812" y="1447800"/>
            <a:ext cx="3565524" cy="0"/>
          </a:xfrm>
          <a:prstGeom prst="line">
            <a:avLst/>
          </a:prstGeom>
          <a:noFill/>
          <a:ln w="6350">
            <a:solidFill>
              <a:srgbClr val="D1A852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2281238" y="2687638"/>
            <a:ext cx="365125" cy="1557337"/>
          </a:xfrm>
          <a:prstGeom prst="rect">
            <a:avLst/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619125" y="4335463"/>
            <a:ext cx="10944226" cy="1874837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1748" name="文本框 48"/>
          <p:cNvSpPr txBox="1">
            <a:spLocks noChangeArrowheads="1"/>
          </p:cNvSpPr>
          <p:nvPr/>
        </p:nvSpPr>
        <p:spPr bwMode="auto">
          <a:xfrm>
            <a:off x="2214563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49" name="文本框 49"/>
          <p:cNvSpPr txBox="1">
            <a:spLocks noChangeArrowheads="1"/>
          </p:cNvSpPr>
          <p:nvPr/>
        </p:nvSpPr>
        <p:spPr bwMode="auto">
          <a:xfrm>
            <a:off x="2879725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50" name="文本框 50"/>
          <p:cNvSpPr txBox="1">
            <a:spLocks noChangeArrowheads="1"/>
          </p:cNvSpPr>
          <p:nvPr/>
        </p:nvSpPr>
        <p:spPr bwMode="auto">
          <a:xfrm>
            <a:off x="3544888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51" name="文本框 51"/>
          <p:cNvSpPr txBox="1">
            <a:spLocks noChangeArrowheads="1"/>
          </p:cNvSpPr>
          <p:nvPr/>
        </p:nvSpPr>
        <p:spPr bwMode="auto">
          <a:xfrm>
            <a:off x="4210050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52" name="文本框 52"/>
          <p:cNvSpPr txBox="1">
            <a:spLocks noChangeArrowheads="1"/>
          </p:cNvSpPr>
          <p:nvPr/>
        </p:nvSpPr>
        <p:spPr bwMode="auto">
          <a:xfrm>
            <a:off x="4875213" y="4373563"/>
            <a:ext cx="500062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53" name="文本框 53"/>
          <p:cNvSpPr txBox="1">
            <a:spLocks noChangeArrowheads="1"/>
          </p:cNvSpPr>
          <p:nvPr/>
        </p:nvSpPr>
        <p:spPr bwMode="auto">
          <a:xfrm>
            <a:off x="5540375" y="4373563"/>
            <a:ext cx="500063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54" name="文本框 54"/>
          <p:cNvSpPr txBox="1">
            <a:spLocks noChangeArrowheads="1"/>
          </p:cNvSpPr>
          <p:nvPr/>
        </p:nvSpPr>
        <p:spPr bwMode="auto">
          <a:xfrm>
            <a:off x="6205538" y="4373563"/>
            <a:ext cx="500062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55" name="文本框 55"/>
          <p:cNvSpPr txBox="1">
            <a:spLocks noChangeArrowheads="1"/>
          </p:cNvSpPr>
          <p:nvPr/>
        </p:nvSpPr>
        <p:spPr bwMode="auto">
          <a:xfrm>
            <a:off x="6870700" y="4373563"/>
            <a:ext cx="500063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56" name="文本框 56"/>
          <p:cNvSpPr txBox="1">
            <a:spLocks noChangeArrowheads="1"/>
          </p:cNvSpPr>
          <p:nvPr/>
        </p:nvSpPr>
        <p:spPr bwMode="auto">
          <a:xfrm>
            <a:off x="7535863" y="4373563"/>
            <a:ext cx="500062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57" name="文本框 57"/>
          <p:cNvSpPr txBox="1">
            <a:spLocks noChangeArrowheads="1"/>
          </p:cNvSpPr>
          <p:nvPr/>
        </p:nvSpPr>
        <p:spPr bwMode="auto">
          <a:xfrm>
            <a:off x="8202613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58" name="文本框 58"/>
          <p:cNvSpPr txBox="1">
            <a:spLocks noChangeArrowheads="1"/>
          </p:cNvSpPr>
          <p:nvPr/>
        </p:nvSpPr>
        <p:spPr bwMode="auto">
          <a:xfrm>
            <a:off x="8867775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59" name="文本框 59"/>
          <p:cNvSpPr txBox="1">
            <a:spLocks noChangeArrowheads="1"/>
          </p:cNvSpPr>
          <p:nvPr/>
        </p:nvSpPr>
        <p:spPr bwMode="auto">
          <a:xfrm>
            <a:off x="9532938" y="4373563"/>
            <a:ext cx="498475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60" name="文本框 60"/>
          <p:cNvSpPr txBox="1">
            <a:spLocks noChangeArrowheads="1"/>
          </p:cNvSpPr>
          <p:nvPr/>
        </p:nvSpPr>
        <p:spPr bwMode="auto">
          <a:xfrm>
            <a:off x="1525588" y="5021263"/>
            <a:ext cx="1852612" cy="788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r" eaLnBrk="1" hangingPunct="1"/>
            <a:r>
              <a:rPr lang="en-US" altLang="zh-CN" sz="3600">
                <a:solidFill>
                  <a:srgbClr val="FFFFFF"/>
                </a:solidFill>
                <a:latin typeface="Impact" panose="020B0806030902050204" pitchFamily="34" charset="0"/>
                <a:ea typeface="黑体" panose="02010609060101010101" pitchFamily="49" charset="-122"/>
              </a:rPr>
              <a:t>TOTAL</a:t>
            </a:r>
            <a:endParaRPr lang="zh-CN" altLang="en-US" sz="3600">
              <a:solidFill>
                <a:srgbClr val="FFFFFF"/>
              </a:solidFill>
              <a:latin typeface="Impact" panose="020B0806030902050204" pitchFamily="34" charset="0"/>
              <a:ea typeface="黑体" panose="02010609060101010101" pitchFamily="49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3536950" y="5021263"/>
            <a:ext cx="1908175" cy="788987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1,920,000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762" name="文本框 62"/>
          <p:cNvSpPr txBox="1">
            <a:spLocks noChangeArrowheads="1"/>
          </p:cNvSpPr>
          <p:nvPr/>
        </p:nvSpPr>
        <p:spPr bwMode="auto">
          <a:xfrm>
            <a:off x="5711825" y="4964113"/>
            <a:ext cx="5494338" cy="109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毕业论文答辩的目的，就是检查毕业生是否是认真独立完成的毕业论文，考察毕业生综合分析能力，理论联系实际能力，专业方面的潜在能力。答辩老师结合毕业生现场答辩情况评定答辩成绩</a:t>
            </a:r>
            <a:r>
              <a:rPr lang="zh-CN" altLang="en-US" sz="16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。更多模板：亮亮图文旗舰店</a:t>
            </a:r>
            <a:r>
              <a:rPr lang="en-US" altLang="zh-CN" sz="16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zh-CN" altLang="en-US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5507038" y="5086350"/>
            <a:ext cx="0" cy="792163"/>
          </a:xfrm>
          <a:prstGeom prst="line">
            <a:avLst/>
          </a:prstGeom>
          <a:ln w="41275">
            <a:solidFill>
              <a:srgbClr val="FFFFF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>
          <a:xfrm>
            <a:off x="8227783" y="2737056"/>
            <a:ext cx="565287" cy="446577"/>
          </a:xfrm>
          <a:prstGeom prst="wedgeEllipseCallout">
            <a:avLst>
              <a:gd name="adj1" fmla="val -25046"/>
              <a:gd name="adj2" fmla="val 65698"/>
            </a:avLst>
          </a:prstGeom>
          <a:solidFill>
            <a:srgbClr val="B2282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>
                <a:solidFill>
                  <a:srgbClr val="FFFFFF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70</a:t>
            </a:r>
            <a:endParaRPr lang="zh-CN" altLang="en-US" sz="1600" b="1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6" name="KSO_Shape"/>
          <p:cNvSpPr/>
          <p:nvPr/>
        </p:nvSpPr>
        <p:spPr>
          <a:xfrm>
            <a:off x="6206015" y="952487"/>
            <a:ext cx="565287" cy="446577"/>
          </a:xfrm>
          <a:prstGeom prst="wedgeEllipseCallout">
            <a:avLst>
              <a:gd name="adj1" fmla="val -25046"/>
              <a:gd name="adj2" fmla="val 65698"/>
            </a:avLst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>
                <a:solidFill>
                  <a:srgbClr val="FFFFFF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240</a:t>
            </a:r>
            <a:endParaRPr lang="zh-CN" altLang="en-US" sz="1600" b="1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946400" y="3019425"/>
            <a:ext cx="365125" cy="1225550"/>
          </a:xfrm>
          <a:prstGeom prst="rect">
            <a:avLst/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3611563" y="2230438"/>
            <a:ext cx="365125" cy="2014537"/>
          </a:xfrm>
          <a:prstGeom prst="rect">
            <a:avLst/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4276725" y="2813050"/>
            <a:ext cx="365125" cy="1431925"/>
          </a:xfrm>
          <a:prstGeom prst="rect">
            <a:avLst/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4943475" y="1916113"/>
            <a:ext cx="363538" cy="2328862"/>
          </a:xfrm>
          <a:prstGeom prst="rect">
            <a:avLst/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5608638" y="2532063"/>
            <a:ext cx="365125" cy="1712912"/>
          </a:xfrm>
          <a:prstGeom prst="rect">
            <a:avLst/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6273800" y="1565275"/>
            <a:ext cx="365125" cy="2679700"/>
          </a:xfrm>
          <a:prstGeom prst="rect">
            <a:avLst/>
          </a:prstGeom>
          <a:solidFill>
            <a:srgbClr val="B2282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3" name="矩形 72"/>
          <p:cNvSpPr/>
          <p:nvPr/>
        </p:nvSpPr>
        <p:spPr>
          <a:xfrm>
            <a:off x="6938963" y="2432050"/>
            <a:ext cx="365125" cy="1812925"/>
          </a:xfrm>
          <a:prstGeom prst="rect">
            <a:avLst/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7604125" y="2087563"/>
            <a:ext cx="365125" cy="2157412"/>
          </a:xfrm>
          <a:prstGeom prst="rect">
            <a:avLst/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8270875" y="3470275"/>
            <a:ext cx="363538" cy="774700"/>
          </a:xfrm>
          <a:prstGeom prst="rect">
            <a:avLst/>
          </a:prstGeom>
          <a:solidFill>
            <a:srgbClr val="B2282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8936038" y="2606675"/>
            <a:ext cx="363537" cy="1638300"/>
          </a:xfrm>
          <a:prstGeom prst="rect">
            <a:avLst/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7" name="矩形 76"/>
          <p:cNvSpPr/>
          <p:nvPr/>
        </p:nvSpPr>
        <p:spPr>
          <a:xfrm>
            <a:off x="9601200" y="2206625"/>
            <a:ext cx="365125" cy="2038350"/>
          </a:xfrm>
          <a:prstGeom prst="rect">
            <a:avLst/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矩形 81"/>
          <p:cNvSpPr/>
          <p:nvPr/>
        </p:nvSpPr>
        <p:spPr>
          <a:xfrm>
            <a:off x="625475" y="4351809"/>
            <a:ext cx="10918826" cy="1877346"/>
          </a:xfrm>
          <a:prstGeom prst="rect">
            <a:avLst/>
          </a:prstGeom>
          <a:solidFill>
            <a:srgbClr val="3852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2771" name="组合 16"/>
          <p:cNvGrpSpPr/>
          <p:nvPr/>
        </p:nvGrpSpPr>
        <p:grpSpPr bwMode="auto">
          <a:xfrm>
            <a:off x="1104900" y="945724"/>
            <a:ext cx="1497013" cy="1497013"/>
            <a:chOff x="811213" y="1901825"/>
            <a:chExt cx="1992312" cy="1990725"/>
          </a:xfrm>
        </p:grpSpPr>
        <p:sp>
          <p:nvSpPr>
            <p:cNvPr id="32828" name="Oval 5"/>
            <p:cNvSpPr>
              <a:spLocks noChangeArrowheads="1"/>
            </p:cNvSpPr>
            <p:nvPr/>
          </p:nvSpPr>
          <p:spPr bwMode="auto">
            <a:xfrm>
              <a:off x="811213" y="1901825"/>
              <a:ext cx="1992312" cy="1990725"/>
            </a:xfrm>
            <a:prstGeom prst="ellipse">
              <a:avLst/>
            </a:prstGeom>
            <a:solidFill>
              <a:srgbClr val="B228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29" name="Freeform 6"/>
            <p:cNvSpPr/>
            <p:nvPr/>
          </p:nvSpPr>
          <p:spPr bwMode="auto">
            <a:xfrm>
              <a:off x="1246188" y="2247900"/>
              <a:ext cx="1104900" cy="573088"/>
            </a:xfrm>
            <a:custGeom>
              <a:avLst/>
              <a:gdLst>
                <a:gd name="T0" fmla="*/ 0 w 696"/>
                <a:gd name="T1" fmla="*/ 2147483646 h 361"/>
                <a:gd name="T2" fmla="*/ 2147483646 w 696"/>
                <a:gd name="T3" fmla="*/ 0 h 361"/>
                <a:gd name="T4" fmla="*/ 2147483646 w 696"/>
                <a:gd name="T5" fmla="*/ 2147483646 h 361"/>
                <a:gd name="T6" fmla="*/ 0 w 696"/>
                <a:gd name="T7" fmla="*/ 2147483646 h 36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96" h="361">
                  <a:moveTo>
                    <a:pt x="0" y="361"/>
                  </a:moveTo>
                  <a:lnTo>
                    <a:pt x="347" y="0"/>
                  </a:lnTo>
                  <a:lnTo>
                    <a:pt x="696" y="361"/>
                  </a:lnTo>
                  <a:lnTo>
                    <a:pt x="0" y="3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30" name="Freeform 7"/>
            <p:cNvSpPr/>
            <p:nvPr/>
          </p:nvSpPr>
          <p:spPr bwMode="auto">
            <a:xfrm>
              <a:off x="1471613" y="2414588"/>
              <a:ext cx="635000" cy="301625"/>
            </a:xfrm>
            <a:custGeom>
              <a:avLst/>
              <a:gdLst>
                <a:gd name="T0" fmla="*/ 0 w 400"/>
                <a:gd name="T1" fmla="*/ 2147483646 h 190"/>
                <a:gd name="T2" fmla="*/ 2147483646 w 400"/>
                <a:gd name="T3" fmla="*/ 0 h 190"/>
                <a:gd name="T4" fmla="*/ 2147483646 w 400"/>
                <a:gd name="T5" fmla="*/ 2147483646 h 190"/>
                <a:gd name="T6" fmla="*/ 0 w 400"/>
                <a:gd name="T7" fmla="*/ 2147483646 h 19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00" h="190">
                  <a:moveTo>
                    <a:pt x="0" y="190"/>
                  </a:moveTo>
                  <a:lnTo>
                    <a:pt x="200" y="0"/>
                  </a:lnTo>
                  <a:lnTo>
                    <a:pt x="400" y="190"/>
                  </a:lnTo>
                  <a:lnTo>
                    <a:pt x="0" y="190"/>
                  </a:lnTo>
                  <a:close/>
                </a:path>
              </a:pathLst>
            </a:custGeom>
            <a:solidFill>
              <a:srgbClr val="B228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31" name="Rectangle 8"/>
            <p:cNvSpPr>
              <a:spLocks noChangeArrowheads="1"/>
            </p:cNvSpPr>
            <p:nvPr/>
          </p:nvSpPr>
          <p:spPr bwMode="auto">
            <a:xfrm>
              <a:off x="1295400" y="2840038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32" name="Rectangle 9"/>
            <p:cNvSpPr>
              <a:spLocks noChangeArrowheads="1"/>
            </p:cNvSpPr>
            <p:nvPr/>
          </p:nvSpPr>
          <p:spPr bwMode="auto">
            <a:xfrm>
              <a:off x="1657350" y="2840038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33" name="Rectangle 10"/>
            <p:cNvSpPr>
              <a:spLocks noChangeArrowheads="1"/>
            </p:cNvSpPr>
            <p:nvPr/>
          </p:nvSpPr>
          <p:spPr bwMode="auto">
            <a:xfrm>
              <a:off x="2019300" y="2840038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34" name="Rectangle 11"/>
            <p:cNvSpPr>
              <a:spLocks noChangeArrowheads="1"/>
            </p:cNvSpPr>
            <p:nvPr/>
          </p:nvSpPr>
          <p:spPr bwMode="auto">
            <a:xfrm>
              <a:off x="1295400" y="2900363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35" name="Rectangle 12"/>
            <p:cNvSpPr>
              <a:spLocks noChangeArrowheads="1"/>
            </p:cNvSpPr>
            <p:nvPr/>
          </p:nvSpPr>
          <p:spPr bwMode="auto">
            <a:xfrm>
              <a:off x="1657350" y="2900363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36" name="Rectangle 13"/>
            <p:cNvSpPr>
              <a:spLocks noChangeArrowheads="1"/>
            </p:cNvSpPr>
            <p:nvPr/>
          </p:nvSpPr>
          <p:spPr bwMode="auto">
            <a:xfrm>
              <a:off x="2019300" y="2900363"/>
              <a:ext cx="279400" cy="4127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37" name="Rectangle 14"/>
            <p:cNvSpPr>
              <a:spLocks noChangeArrowheads="1"/>
            </p:cNvSpPr>
            <p:nvPr/>
          </p:nvSpPr>
          <p:spPr bwMode="auto">
            <a:xfrm>
              <a:off x="1295400" y="3322638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38" name="Rectangle 15"/>
            <p:cNvSpPr>
              <a:spLocks noChangeArrowheads="1"/>
            </p:cNvSpPr>
            <p:nvPr/>
          </p:nvSpPr>
          <p:spPr bwMode="auto">
            <a:xfrm>
              <a:off x="1657350" y="3322638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39" name="Rectangle 16"/>
            <p:cNvSpPr>
              <a:spLocks noChangeArrowheads="1"/>
            </p:cNvSpPr>
            <p:nvPr/>
          </p:nvSpPr>
          <p:spPr bwMode="auto">
            <a:xfrm>
              <a:off x="2019300" y="3322638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40" name="Rectangle 17"/>
            <p:cNvSpPr>
              <a:spLocks noChangeArrowheads="1"/>
            </p:cNvSpPr>
            <p:nvPr/>
          </p:nvSpPr>
          <p:spPr bwMode="auto">
            <a:xfrm>
              <a:off x="1295400" y="3382963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41" name="Rectangle 18"/>
            <p:cNvSpPr>
              <a:spLocks noChangeArrowheads="1"/>
            </p:cNvSpPr>
            <p:nvPr/>
          </p:nvSpPr>
          <p:spPr bwMode="auto">
            <a:xfrm>
              <a:off x="1657350" y="3382963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42" name="Rectangle 19"/>
            <p:cNvSpPr>
              <a:spLocks noChangeArrowheads="1"/>
            </p:cNvSpPr>
            <p:nvPr/>
          </p:nvSpPr>
          <p:spPr bwMode="auto">
            <a:xfrm>
              <a:off x="2019300" y="3382963"/>
              <a:ext cx="279400" cy="38100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43" name="Rectangle 20"/>
            <p:cNvSpPr>
              <a:spLocks noChangeArrowheads="1"/>
            </p:cNvSpPr>
            <p:nvPr/>
          </p:nvSpPr>
          <p:spPr bwMode="auto">
            <a:xfrm>
              <a:off x="1355725" y="2933700"/>
              <a:ext cx="139700" cy="37782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44" name="Rectangle 21"/>
            <p:cNvSpPr>
              <a:spLocks noChangeArrowheads="1"/>
            </p:cNvSpPr>
            <p:nvPr/>
          </p:nvSpPr>
          <p:spPr bwMode="auto">
            <a:xfrm>
              <a:off x="1728788" y="2933700"/>
              <a:ext cx="139700" cy="37782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45" name="Rectangle 22"/>
            <p:cNvSpPr>
              <a:spLocks noChangeArrowheads="1"/>
            </p:cNvSpPr>
            <p:nvPr/>
          </p:nvSpPr>
          <p:spPr bwMode="auto">
            <a:xfrm>
              <a:off x="2090738" y="2933700"/>
              <a:ext cx="139700" cy="37782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46" name="Rectangle 23"/>
            <p:cNvSpPr>
              <a:spLocks noChangeArrowheads="1"/>
            </p:cNvSpPr>
            <p:nvPr/>
          </p:nvSpPr>
          <p:spPr bwMode="auto">
            <a:xfrm>
              <a:off x="1260475" y="3435350"/>
              <a:ext cx="1052512" cy="34925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47" name="Rectangle 24"/>
            <p:cNvSpPr>
              <a:spLocks noChangeArrowheads="1"/>
            </p:cNvSpPr>
            <p:nvPr/>
          </p:nvSpPr>
          <p:spPr bwMode="auto">
            <a:xfrm>
              <a:off x="1246188" y="3484563"/>
              <a:ext cx="1090612" cy="52388"/>
            </a:xfrm>
            <a:prstGeom prst="rect">
              <a:avLst/>
            </a:prstGeom>
            <a:solidFill>
              <a:srgbClr val="FF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grpSp>
        <p:nvGrpSpPr>
          <p:cNvPr id="32772" name="组合 4"/>
          <p:cNvGrpSpPr/>
          <p:nvPr/>
        </p:nvGrpSpPr>
        <p:grpSpPr bwMode="auto">
          <a:xfrm>
            <a:off x="3948113" y="945724"/>
            <a:ext cx="1497012" cy="1497013"/>
            <a:chOff x="4006850" y="1838325"/>
            <a:chExt cx="1992313" cy="1990725"/>
          </a:xfrm>
        </p:grpSpPr>
        <p:sp>
          <p:nvSpPr>
            <p:cNvPr id="32816" name="Oval 42"/>
            <p:cNvSpPr>
              <a:spLocks noChangeArrowheads="1"/>
            </p:cNvSpPr>
            <p:nvPr/>
          </p:nvSpPr>
          <p:spPr bwMode="auto">
            <a:xfrm>
              <a:off x="4006850" y="1838325"/>
              <a:ext cx="1992313" cy="1990725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17" name="Freeform 43"/>
            <p:cNvSpPr/>
            <p:nvPr/>
          </p:nvSpPr>
          <p:spPr bwMode="auto">
            <a:xfrm>
              <a:off x="5119688" y="2559050"/>
              <a:ext cx="490538" cy="595313"/>
            </a:xfrm>
            <a:custGeom>
              <a:avLst/>
              <a:gdLst>
                <a:gd name="T0" fmla="*/ 2147483646 w 309"/>
                <a:gd name="T1" fmla="*/ 2147483646 h 375"/>
                <a:gd name="T2" fmla="*/ 2147483646 w 309"/>
                <a:gd name="T3" fmla="*/ 2147483646 h 375"/>
                <a:gd name="T4" fmla="*/ 0 w 309"/>
                <a:gd name="T5" fmla="*/ 2147483646 h 375"/>
                <a:gd name="T6" fmla="*/ 2147483646 w 309"/>
                <a:gd name="T7" fmla="*/ 0 h 375"/>
                <a:gd name="T8" fmla="*/ 2147483646 w 309"/>
                <a:gd name="T9" fmla="*/ 2147483646 h 3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9" h="375">
                  <a:moveTo>
                    <a:pt x="309" y="28"/>
                  </a:moveTo>
                  <a:lnTo>
                    <a:pt x="36" y="375"/>
                  </a:lnTo>
                  <a:lnTo>
                    <a:pt x="0" y="347"/>
                  </a:lnTo>
                  <a:lnTo>
                    <a:pt x="273" y="0"/>
                  </a:lnTo>
                  <a:lnTo>
                    <a:pt x="30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18" name="Freeform 44"/>
            <p:cNvSpPr/>
            <p:nvPr/>
          </p:nvSpPr>
          <p:spPr bwMode="auto">
            <a:xfrm>
              <a:off x="4765675" y="2562225"/>
              <a:ext cx="444500" cy="627063"/>
            </a:xfrm>
            <a:custGeom>
              <a:avLst/>
              <a:gdLst>
                <a:gd name="T0" fmla="*/ 2147483646 w 280"/>
                <a:gd name="T1" fmla="*/ 2147483646 h 395"/>
                <a:gd name="T2" fmla="*/ 0 w 280"/>
                <a:gd name="T3" fmla="*/ 2147483646 h 395"/>
                <a:gd name="T4" fmla="*/ 2147483646 w 280"/>
                <a:gd name="T5" fmla="*/ 0 h 395"/>
                <a:gd name="T6" fmla="*/ 2147483646 w 280"/>
                <a:gd name="T7" fmla="*/ 2147483646 h 395"/>
                <a:gd name="T8" fmla="*/ 2147483646 w 280"/>
                <a:gd name="T9" fmla="*/ 2147483646 h 39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0" h="395">
                  <a:moveTo>
                    <a:pt x="242" y="395"/>
                  </a:moveTo>
                  <a:lnTo>
                    <a:pt x="0" y="24"/>
                  </a:lnTo>
                  <a:lnTo>
                    <a:pt x="38" y="0"/>
                  </a:lnTo>
                  <a:lnTo>
                    <a:pt x="280" y="371"/>
                  </a:lnTo>
                  <a:lnTo>
                    <a:pt x="242" y="39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19" name="Freeform 45"/>
            <p:cNvSpPr/>
            <p:nvPr/>
          </p:nvSpPr>
          <p:spPr bwMode="auto">
            <a:xfrm>
              <a:off x="4297363" y="2646363"/>
              <a:ext cx="504825" cy="579438"/>
            </a:xfrm>
            <a:custGeom>
              <a:avLst/>
              <a:gdLst>
                <a:gd name="T0" fmla="*/ 0 w 318"/>
                <a:gd name="T1" fmla="*/ 2147483646 h 365"/>
                <a:gd name="T2" fmla="*/ 2147483646 w 318"/>
                <a:gd name="T3" fmla="*/ 0 h 365"/>
                <a:gd name="T4" fmla="*/ 2147483646 w 318"/>
                <a:gd name="T5" fmla="*/ 2147483646 h 365"/>
                <a:gd name="T6" fmla="*/ 2147483646 w 318"/>
                <a:gd name="T7" fmla="*/ 2147483646 h 365"/>
                <a:gd name="T8" fmla="*/ 0 w 318"/>
                <a:gd name="T9" fmla="*/ 2147483646 h 36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18" h="365">
                  <a:moveTo>
                    <a:pt x="0" y="337"/>
                  </a:moveTo>
                  <a:lnTo>
                    <a:pt x="285" y="0"/>
                  </a:lnTo>
                  <a:lnTo>
                    <a:pt x="318" y="28"/>
                  </a:lnTo>
                  <a:lnTo>
                    <a:pt x="33" y="365"/>
                  </a:lnTo>
                  <a:lnTo>
                    <a:pt x="0" y="3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20" name="Oval 46"/>
            <p:cNvSpPr>
              <a:spLocks noChangeArrowheads="1"/>
            </p:cNvSpPr>
            <p:nvPr/>
          </p:nvSpPr>
          <p:spPr bwMode="auto">
            <a:xfrm>
              <a:off x="4264025" y="2917825"/>
              <a:ext cx="346075" cy="3460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21" name="Oval 47"/>
            <p:cNvSpPr>
              <a:spLocks noChangeArrowheads="1"/>
            </p:cNvSpPr>
            <p:nvPr/>
          </p:nvSpPr>
          <p:spPr bwMode="auto">
            <a:xfrm>
              <a:off x="4357688" y="2995613"/>
              <a:ext cx="153988" cy="155575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22" name="Oval 48"/>
            <p:cNvSpPr>
              <a:spLocks noChangeArrowheads="1"/>
            </p:cNvSpPr>
            <p:nvPr/>
          </p:nvSpPr>
          <p:spPr bwMode="auto">
            <a:xfrm>
              <a:off x="4640263" y="2449513"/>
              <a:ext cx="347663" cy="3476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23" name="Oval 49"/>
            <p:cNvSpPr>
              <a:spLocks noChangeArrowheads="1"/>
            </p:cNvSpPr>
            <p:nvPr/>
          </p:nvSpPr>
          <p:spPr bwMode="auto">
            <a:xfrm>
              <a:off x="5002213" y="2947988"/>
              <a:ext cx="347663" cy="3460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24" name="Oval 50"/>
            <p:cNvSpPr>
              <a:spLocks noChangeArrowheads="1"/>
            </p:cNvSpPr>
            <p:nvPr/>
          </p:nvSpPr>
          <p:spPr bwMode="auto">
            <a:xfrm>
              <a:off x="5387975" y="2397125"/>
              <a:ext cx="347663" cy="3460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25" name="Oval 51"/>
            <p:cNvSpPr>
              <a:spLocks noChangeArrowheads="1"/>
            </p:cNvSpPr>
            <p:nvPr/>
          </p:nvSpPr>
          <p:spPr bwMode="auto">
            <a:xfrm>
              <a:off x="4735513" y="2547938"/>
              <a:ext cx="158750" cy="153988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26" name="Oval 52"/>
            <p:cNvSpPr>
              <a:spLocks noChangeArrowheads="1"/>
            </p:cNvSpPr>
            <p:nvPr/>
          </p:nvSpPr>
          <p:spPr bwMode="auto">
            <a:xfrm>
              <a:off x="5097463" y="3041650"/>
              <a:ext cx="158750" cy="153988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27" name="Oval 53"/>
            <p:cNvSpPr>
              <a:spLocks noChangeArrowheads="1"/>
            </p:cNvSpPr>
            <p:nvPr/>
          </p:nvSpPr>
          <p:spPr bwMode="auto">
            <a:xfrm>
              <a:off x="5481638" y="2490788"/>
              <a:ext cx="158750" cy="1587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grpSp>
        <p:nvGrpSpPr>
          <p:cNvPr id="32773" name="组合 6"/>
          <p:cNvGrpSpPr/>
          <p:nvPr/>
        </p:nvGrpSpPr>
        <p:grpSpPr bwMode="auto">
          <a:xfrm>
            <a:off x="9632950" y="950487"/>
            <a:ext cx="1506538" cy="1508125"/>
            <a:chOff x="9339263" y="1700213"/>
            <a:chExt cx="2005012" cy="2006600"/>
          </a:xfrm>
        </p:grpSpPr>
        <p:sp>
          <p:nvSpPr>
            <p:cNvPr id="32805" name="Oval 57"/>
            <p:cNvSpPr>
              <a:spLocks noChangeArrowheads="1"/>
            </p:cNvSpPr>
            <p:nvPr/>
          </p:nvSpPr>
          <p:spPr bwMode="auto">
            <a:xfrm>
              <a:off x="9339263" y="1700213"/>
              <a:ext cx="2005012" cy="20066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06" name="Freeform 58"/>
            <p:cNvSpPr/>
            <p:nvPr/>
          </p:nvSpPr>
          <p:spPr bwMode="auto">
            <a:xfrm>
              <a:off x="9767888" y="2193926"/>
              <a:ext cx="265112" cy="271463"/>
            </a:xfrm>
            <a:custGeom>
              <a:avLst/>
              <a:gdLst>
                <a:gd name="T0" fmla="*/ 2147483646 w 167"/>
                <a:gd name="T1" fmla="*/ 2147483646 h 171"/>
                <a:gd name="T2" fmla="*/ 2147483646 w 167"/>
                <a:gd name="T3" fmla="*/ 2147483646 h 171"/>
                <a:gd name="T4" fmla="*/ 2147483646 w 167"/>
                <a:gd name="T5" fmla="*/ 2147483646 h 171"/>
                <a:gd name="T6" fmla="*/ 2147483646 w 167"/>
                <a:gd name="T7" fmla="*/ 2147483646 h 171"/>
                <a:gd name="T8" fmla="*/ 0 w 167"/>
                <a:gd name="T9" fmla="*/ 2147483646 h 171"/>
                <a:gd name="T10" fmla="*/ 2147483646 w 167"/>
                <a:gd name="T11" fmla="*/ 2147483646 h 171"/>
                <a:gd name="T12" fmla="*/ 2147483646 w 167"/>
                <a:gd name="T13" fmla="*/ 0 h 171"/>
                <a:gd name="T14" fmla="*/ 2147483646 w 167"/>
                <a:gd name="T15" fmla="*/ 2147483646 h 171"/>
                <a:gd name="T16" fmla="*/ 2147483646 w 167"/>
                <a:gd name="T17" fmla="*/ 2147483646 h 171"/>
                <a:gd name="T18" fmla="*/ 2147483646 w 167"/>
                <a:gd name="T19" fmla="*/ 2147483646 h 171"/>
                <a:gd name="T20" fmla="*/ 2147483646 w 167"/>
                <a:gd name="T21" fmla="*/ 2147483646 h 17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67" h="171">
                  <a:moveTo>
                    <a:pt x="167" y="131"/>
                  </a:moveTo>
                  <a:lnTo>
                    <a:pt x="107" y="124"/>
                  </a:lnTo>
                  <a:lnTo>
                    <a:pt x="69" y="171"/>
                  </a:lnTo>
                  <a:lnTo>
                    <a:pt x="57" y="112"/>
                  </a:lnTo>
                  <a:lnTo>
                    <a:pt x="0" y="91"/>
                  </a:lnTo>
                  <a:lnTo>
                    <a:pt x="53" y="60"/>
                  </a:lnTo>
                  <a:lnTo>
                    <a:pt x="57" y="0"/>
                  </a:lnTo>
                  <a:lnTo>
                    <a:pt x="102" y="41"/>
                  </a:lnTo>
                  <a:lnTo>
                    <a:pt x="159" y="26"/>
                  </a:lnTo>
                  <a:lnTo>
                    <a:pt x="136" y="81"/>
                  </a:lnTo>
                  <a:lnTo>
                    <a:pt x="167" y="13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07" name="Freeform 59"/>
            <p:cNvSpPr/>
            <p:nvPr/>
          </p:nvSpPr>
          <p:spPr bwMode="auto">
            <a:xfrm>
              <a:off x="10688638" y="2379663"/>
              <a:ext cx="153987" cy="161925"/>
            </a:xfrm>
            <a:custGeom>
              <a:avLst/>
              <a:gdLst>
                <a:gd name="T0" fmla="*/ 2147483646 w 97"/>
                <a:gd name="T1" fmla="*/ 2147483646 h 102"/>
                <a:gd name="T2" fmla="*/ 2147483646 w 97"/>
                <a:gd name="T3" fmla="*/ 2147483646 h 102"/>
                <a:gd name="T4" fmla="*/ 2147483646 w 97"/>
                <a:gd name="T5" fmla="*/ 2147483646 h 102"/>
                <a:gd name="T6" fmla="*/ 2147483646 w 97"/>
                <a:gd name="T7" fmla="*/ 2147483646 h 102"/>
                <a:gd name="T8" fmla="*/ 0 w 97"/>
                <a:gd name="T9" fmla="*/ 2147483646 h 102"/>
                <a:gd name="T10" fmla="*/ 2147483646 w 97"/>
                <a:gd name="T11" fmla="*/ 2147483646 h 102"/>
                <a:gd name="T12" fmla="*/ 2147483646 w 97"/>
                <a:gd name="T13" fmla="*/ 0 h 102"/>
                <a:gd name="T14" fmla="*/ 2147483646 w 97"/>
                <a:gd name="T15" fmla="*/ 2147483646 h 102"/>
                <a:gd name="T16" fmla="*/ 2147483646 w 97"/>
                <a:gd name="T17" fmla="*/ 2147483646 h 102"/>
                <a:gd name="T18" fmla="*/ 2147483646 w 97"/>
                <a:gd name="T19" fmla="*/ 2147483646 h 102"/>
                <a:gd name="T20" fmla="*/ 2147483646 w 97"/>
                <a:gd name="T21" fmla="*/ 2147483646 h 10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97" h="102">
                  <a:moveTo>
                    <a:pt x="97" y="78"/>
                  </a:moveTo>
                  <a:lnTo>
                    <a:pt x="62" y="76"/>
                  </a:lnTo>
                  <a:lnTo>
                    <a:pt x="40" y="102"/>
                  </a:lnTo>
                  <a:lnTo>
                    <a:pt x="33" y="69"/>
                  </a:lnTo>
                  <a:lnTo>
                    <a:pt x="0" y="54"/>
                  </a:lnTo>
                  <a:lnTo>
                    <a:pt x="31" y="35"/>
                  </a:lnTo>
                  <a:lnTo>
                    <a:pt x="33" y="0"/>
                  </a:lnTo>
                  <a:lnTo>
                    <a:pt x="59" y="23"/>
                  </a:lnTo>
                  <a:lnTo>
                    <a:pt x="92" y="16"/>
                  </a:lnTo>
                  <a:lnTo>
                    <a:pt x="78" y="50"/>
                  </a:lnTo>
                  <a:lnTo>
                    <a:pt x="97" y="78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08" name="Freeform 60"/>
            <p:cNvSpPr/>
            <p:nvPr/>
          </p:nvSpPr>
          <p:spPr bwMode="auto">
            <a:xfrm>
              <a:off x="10548938" y="2262188"/>
              <a:ext cx="87312" cy="90488"/>
            </a:xfrm>
            <a:custGeom>
              <a:avLst/>
              <a:gdLst>
                <a:gd name="T0" fmla="*/ 2147483646 w 55"/>
                <a:gd name="T1" fmla="*/ 2147483646 h 57"/>
                <a:gd name="T2" fmla="*/ 2147483646 w 55"/>
                <a:gd name="T3" fmla="*/ 2147483646 h 57"/>
                <a:gd name="T4" fmla="*/ 2147483646 w 55"/>
                <a:gd name="T5" fmla="*/ 2147483646 h 57"/>
                <a:gd name="T6" fmla="*/ 2147483646 w 55"/>
                <a:gd name="T7" fmla="*/ 2147483646 h 57"/>
                <a:gd name="T8" fmla="*/ 0 w 55"/>
                <a:gd name="T9" fmla="*/ 2147483646 h 57"/>
                <a:gd name="T10" fmla="*/ 2147483646 w 55"/>
                <a:gd name="T11" fmla="*/ 2147483646 h 57"/>
                <a:gd name="T12" fmla="*/ 2147483646 w 55"/>
                <a:gd name="T13" fmla="*/ 0 h 57"/>
                <a:gd name="T14" fmla="*/ 2147483646 w 55"/>
                <a:gd name="T15" fmla="*/ 2147483646 h 57"/>
                <a:gd name="T16" fmla="*/ 2147483646 w 55"/>
                <a:gd name="T17" fmla="*/ 2147483646 h 57"/>
                <a:gd name="T18" fmla="*/ 2147483646 w 55"/>
                <a:gd name="T19" fmla="*/ 2147483646 h 57"/>
                <a:gd name="T20" fmla="*/ 2147483646 w 55"/>
                <a:gd name="T21" fmla="*/ 2147483646 h 57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55" h="57">
                  <a:moveTo>
                    <a:pt x="55" y="45"/>
                  </a:moveTo>
                  <a:lnTo>
                    <a:pt x="36" y="43"/>
                  </a:lnTo>
                  <a:lnTo>
                    <a:pt x="24" y="57"/>
                  </a:lnTo>
                  <a:lnTo>
                    <a:pt x="19" y="38"/>
                  </a:lnTo>
                  <a:lnTo>
                    <a:pt x="0" y="31"/>
                  </a:lnTo>
                  <a:lnTo>
                    <a:pt x="17" y="21"/>
                  </a:lnTo>
                  <a:lnTo>
                    <a:pt x="19" y="0"/>
                  </a:lnTo>
                  <a:lnTo>
                    <a:pt x="33" y="14"/>
                  </a:lnTo>
                  <a:lnTo>
                    <a:pt x="52" y="10"/>
                  </a:lnTo>
                  <a:lnTo>
                    <a:pt x="45" y="29"/>
                  </a:lnTo>
                  <a:lnTo>
                    <a:pt x="55" y="45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09" name="Freeform 61"/>
            <p:cNvSpPr/>
            <p:nvPr/>
          </p:nvSpPr>
          <p:spPr bwMode="auto">
            <a:xfrm>
              <a:off x="10050463" y="2114551"/>
              <a:ext cx="155575" cy="158750"/>
            </a:xfrm>
            <a:custGeom>
              <a:avLst/>
              <a:gdLst>
                <a:gd name="T0" fmla="*/ 2147483646 w 98"/>
                <a:gd name="T1" fmla="*/ 2147483646 h 100"/>
                <a:gd name="T2" fmla="*/ 2147483646 w 98"/>
                <a:gd name="T3" fmla="*/ 2147483646 h 100"/>
                <a:gd name="T4" fmla="*/ 2147483646 w 98"/>
                <a:gd name="T5" fmla="*/ 2147483646 h 100"/>
                <a:gd name="T6" fmla="*/ 2147483646 w 98"/>
                <a:gd name="T7" fmla="*/ 2147483646 h 100"/>
                <a:gd name="T8" fmla="*/ 0 w 98"/>
                <a:gd name="T9" fmla="*/ 2147483646 h 100"/>
                <a:gd name="T10" fmla="*/ 2147483646 w 98"/>
                <a:gd name="T11" fmla="*/ 2147483646 h 100"/>
                <a:gd name="T12" fmla="*/ 2147483646 w 98"/>
                <a:gd name="T13" fmla="*/ 0 h 100"/>
                <a:gd name="T14" fmla="*/ 2147483646 w 98"/>
                <a:gd name="T15" fmla="*/ 2147483646 h 100"/>
                <a:gd name="T16" fmla="*/ 2147483646 w 98"/>
                <a:gd name="T17" fmla="*/ 2147483646 h 100"/>
                <a:gd name="T18" fmla="*/ 2147483646 w 98"/>
                <a:gd name="T19" fmla="*/ 2147483646 h 100"/>
                <a:gd name="T20" fmla="*/ 2147483646 w 98"/>
                <a:gd name="T21" fmla="*/ 2147483646 h 1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98" h="100">
                  <a:moveTo>
                    <a:pt x="98" y="79"/>
                  </a:moveTo>
                  <a:lnTo>
                    <a:pt x="62" y="74"/>
                  </a:lnTo>
                  <a:lnTo>
                    <a:pt x="41" y="100"/>
                  </a:lnTo>
                  <a:lnTo>
                    <a:pt x="34" y="67"/>
                  </a:lnTo>
                  <a:lnTo>
                    <a:pt x="0" y="53"/>
                  </a:lnTo>
                  <a:lnTo>
                    <a:pt x="31" y="36"/>
                  </a:lnTo>
                  <a:lnTo>
                    <a:pt x="34" y="0"/>
                  </a:lnTo>
                  <a:lnTo>
                    <a:pt x="60" y="24"/>
                  </a:lnTo>
                  <a:lnTo>
                    <a:pt x="93" y="15"/>
                  </a:lnTo>
                  <a:lnTo>
                    <a:pt x="79" y="48"/>
                  </a:lnTo>
                  <a:lnTo>
                    <a:pt x="98" y="79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10" name="Freeform 62"/>
            <p:cNvSpPr/>
            <p:nvPr/>
          </p:nvSpPr>
          <p:spPr bwMode="auto">
            <a:xfrm>
              <a:off x="10137775" y="2368551"/>
              <a:ext cx="419100" cy="165100"/>
            </a:xfrm>
            <a:custGeom>
              <a:avLst/>
              <a:gdLst>
                <a:gd name="T0" fmla="*/ 2147483646 w 264"/>
                <a:gd name="T1" fmla="*/ 0 h 104"/>
                <a:gd name="T2" fmla="*/ 2147483646 w 264"/>
                <a:gd name="T3" fmla="*/ 0 h 104"/>
                <a:gd name="T4" fmla="*/ 2147483646 w 264"/>
                <a:gd name="T5" fmla="*/ 2147483646 h 104"/>
                <a:gd name="T6" fmla="*/ 0 w 264"/>
                <a:gd name="T7" fmla="*/ 2147483646 h 104"/>
                <a:gd name="T8" fmla="*/ 2147483646 w 264"/>
                <a:gd name="T9" fmla="*/ 0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64" h="104">
                  <a:moveTo>
                    <a:pt x="33" y="0"/>
                  </a:moveTo>
                  <a:lnTo>
                    <a:pt x="228" y="0"/>
                  </a:lnTo>
                  <a:lnTo>
                    <a:pt x="264" y="104"/>
                  </a:lnTo>
                  <a:lnTo>
                    <a:pt x="0" y="104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11" name="Freeform 63"/>
            <p:cNvSpPr/>
            <p:nvPr/>
          </p:nvSpPr>
          <p:spPr bwMode="auto">
            <a:xfrm>
              <a:off x="9855200" y="2579688"/>
              <a:ext cx="474662" cy="165100"/>
            </a:xfrm>
            <a:custGeom>
              <a:avLst/>
              <a:gdLst>
                <a:gd name="T0" fmla="*/ 2147483646 w 299"/>
                <a:gd name="T1" fmla="*/ 0 h 104"/>
                <a:gd name="T2" fmla="*/ 2147483646 w 299"/>
                <a:gd name="T3" fmla="*/ 0 h 104"/>
                <a:gd name="T4" fmla="*/ 2147483646 w 299"/>
                <a:gd name="T5" fmla="*/ 2147483646 h 104"/>
                <a:gd name="T6" fmla="*/ 0 w 299"/>
                <a:gd name="T7" fmla="*/ 2147483646 h 104"/>
                <a:gd name="T8" fmla="*/ 2147483646 w 299"/>
                <a:gd name="T9" fmla="*/ 0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9" h="104">
                  <a:moveTo>
                    <a:pt x="36" y="0"/>
                  </a:moveTo>
                  <a:lnTo>
                    <a:pt x="259" y="0"/>
                  </a:lnTo>
                  <a:lnTo>
                    <a:pt x="299" y="104"/>
                  </a:lnTo>
                  <a:lnTo>
                    <a:pt x="0" y="10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12" name="Freeform 64"/>
            <p:cNvSpPr/>
            <p:nvPr/>
          </p:nvSpPr>
          <p:spPr bwMode="auto">
            <a:xfrm>
              <a:off x="10356850" y="2579688"/>
              <a:ext cx="477837" cy="165100"/>
            </a:xfrm>
            <a:custGeom>
              <a:avLst/>
              <a:gdLst>
                <a:gd name="T0" fmla="*/ 2147483646 w 301"/>
                <a:gd name="T1" fmla="*/ 0 h 104"/>
                <a:gd name="T2" fmla="*/ 2147483646 w 301"/>
                <a:gd name="T3" fmla="*/ 0 h 104"/>
                <a:gd name="T4" fmla="*/ 2147483646 w 301"/>
                <a:gd name="T5" fmla="*/ 2147483646 h 104"/>
                <a:gd name="T6" fmla="*/ 0 w 301"/>
                <a:gd name="T7" fmla="*/ 2147483646 h 104"/>
                <a:gd name="T8" fmla="*/ 2147483646 w 301"/>
                <a:gd name="T9" fmla="*/ 0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1" h="104">
                  <a:moveTo>
                    <a:pt x="38" y="0"/>
                  </a:moveTo>
                  <a:lnTo>
                    <a:pt x="261" y="0"/>
                  </a:lnTo>
                  <a:lnTo>
                    <a:pt x="301" y="104"/>
                  </a:lnTo>
                  <a:lnTo>
                    <a:pt x="0" y="10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13" name="Freeform 65"/>
            <p:cNvSpPr/>
            <p:nvPr/>
          </p:nvSpPr>
          <p:spPr bwMode="auto">
            <a:xfrm>
              <a:off x="9605963" y="2801938"/>
              <a:ext cx="479425" cy="166688"/>
            </a:xfrm>
            <a:custGeom>
              <a:avLst/>
              <a:gdLst>
                <a:gd name="T0" fmla="*/ 2147483646 w 302"/>
                <a:gd name="T1" fmla="*/ 0 h 105"/>
                <a:gd name="T2" fmla="*/ 2147483646 w 302"/>
                <a:gd name="T3" fmla="*/ 0 h 105"/>
                <a:gd name="T4" fmla="*/ 2147483646 w 302"/>
                <a:gd name="T5" fmla="*/ 2147483646 h 105"/>
                <a:gd name="T6" fmla="*/ 0 w 302"/>
                <a:gd name="T7" fmla="*/ 2147483646 h 105"/>
                <a:gd name="T8" fmla="*/ 2147483646 w 302"/>
                <a:gd name="T9" fmla="*/ 0 h 1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2" h="105">
                  <a:moveTo>
                    <a:pt x="38" y="0"/>
                  </a:moveTo>
                  <a:lnTo>
                    <a:pt x="261" y="0"/>
                  </a:lnTo>
                  <a:lnTo>
                    <a:pt x="302" y="105"/>
                  </a:lnTo>
                  <a:lnTo>
                    <a:pt x="0" y="10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14" name="Freeform 66"/>
            <p:cNvSpPr/>
            <p:nvPr/>
          </p:nvSpPr>
          <p:spPr bwMode="auto">
            <a:xfrm>
              <a:off x="10104438" y="2801938"/>
              <a:ext cx="477837" cy="166688"/>
            </a:xfrm>
            <a:custGeom>
              <a:avLst/>
              <a:gdLst>
                <a:gd name="T0" fmla="*/ 2147483646 w 301"/>
                <a:gd name="T1" fmla="*/ 0 h 105"/>
                <a:gd name="T2" fmla="*/ 2147483646 w 301"/>
                <a:gd name="T3" fmla="*/ 0 h 105"/>
                <a:gd name="T4" fmla="*/ 2147483646 w 301"/>
                <a:gd name="T5" fmla="*/ 2147483646 h 105"/>
                <a:gd name="T6" fmla="*/ 0 w 301"/>
                <a:gd name="T7" fmla="*/ 2147483646 h 105"/>
                <a:gd name="T8" fmla="*/ 2147483646 w 301"/>
                <a:gd name="T9" fmla="*/ 0 h 1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1" h="105">
                  <a:moveTo>
                    <a:pt x="38" y="0"/>
                  </a:moveTo>
                  <a:lnTo>
                    <a:pt x="261" y="0"/>
                  </a:lnTo>
                  <a:lnTo>
                    <a:pt x="301" y="105"/>
                  </a:lnTo>
                  <a:lnTo>
                    <a:pt x="0" y="10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15" name="Freeform 67"/>
            <p:cNvSpPr/>
            <p:nvPr/>
          </p:nvSpPr>
          <p:spPr bwMode="auto">
            <a:xfrm>
              <a:off x="10601325" y="2801938"/>
              <a:ext cx="479425" cy="166688"/>
            </a:xfrm>
            <a:custGeom>
              <a:avLst/>
              <a:gdLst>
                <a:gd name="T0" fmla="*/ 2147483646 w 302"/>
                <a:gd name="T1" fmla="*/ 0 h 105"/>
                <a:gd name="T2" fmla="*/ 2147483646 w 302"/>
                <a:gd name="T3" fmla="*/ 0 h 105"/>
                <a:gd name="T4" fmla="*/ 2147483646 w 302"/>
                <a:gd name="T5" fmla="*/ 2147483646 h 105"/>
                <a:gd name="T6" fmla="*/ 0 w 302"/>
                <a:gd name="T7" fmla="*/ 2147483646 h 105"/>
                <a:gd name="T8" fmla="*/ 2147483646 w 302"/>
                <a:gd name="T9" fmla="*/ 0 h 1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2" h="105">
                  <a:moveTo>
                    <a:pt x="38" y="0"/>
                  </a:moveTo>
                  <a:lnTo>
                    <a:pt x="261" y="0"/>
                  </a:lnTo>
                  <a:lnTo>
                    <a:pt x="302" y="105"/>
                  </a:lnTo>
                  <a:lnTo>
                    <a:pt x="0" y="10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2774" name="组合 5"/>
          <p:cNvGrpSpPr/>
          <p:nvPr/>
        </p:nvGrpSpPr>
        <p:grpSpPr bwMode="auto">
          <a:xfrm>
            <a:off x="6789738" y="945724"/>
            <a:ext cx="1498600" cy="1498600"/>
            <a:chOff x="6816725" y="1885156"/>
            <a:chExt cx="1990725" cy="1992313"/>
          </a:xfrm>
        </p:grpSpPr>
        <p:sp>
          <p:nvSpPr>
            <p:cNvPr id="32799" name="Oval 103"/>
            <p:cNvSpPr>
              <a:spLocks noChangeArrowheads="1"/>
            </p:cNvSpPr>
            <p:nvPr/>
          </p:nvSpPr>
          <p:spPr bwMode="auto">
            <a:xfrm>
              <a:off x="6816725" y="1885156"/>
              <a:ext cx="1990725" cy="1992313"/>
            </a:xfrm>
            <a:prstGeom prst="ellipse">
              <a:avLst/>
            </a:prstGeom>
            <a:solidFill>
              <a:srgbClr val="385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00" name="Rectangle 104"/>
            <p:cNvSpPr>
              <a:spLocks noChangeArrowheads="1"/>
            </p:cNvSpPr>
            <p:nvPr/>
          </p:nvSpPr>
          <p:spPr bwMode="auto">
            <a:xfrm>
              <a:off x="7383463" y="3145631"/>
              <a:ext cx="839788" cy="1063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01" name="Rectangle 105"/>
            <p:cNvSpPr>
              <a:spLocks noChangeArrowheads="1"/>
            </p:cNvSpPr>
            <p:nvPr/>
          </p:nvSpPr>
          <p:spPr bwMode="auto">
            <a:xfrm>
              <a:off x="7458075" y="2799556"/>
              <a:ext cx="106363" cy="301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02" name="Rectangle 106"/>
            <p:cNvSpPr>
              <a:spLocks noChangeArrowheads="1"/>
            </p:cNvSpPr>
            <p:nvPr/>
          </p:nvSpPr>
          <p:spPr bwMode="auto">
            <a:xfrm>
              <a:off x="7654925" y="2742406"/>
              <a:ext cx="104775" cy="3587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03" name="Rectangle 107"/>
            <p:cNvSpPr>
              <a:spLocks noChangeArrowheads="1"/>
            </p:cNvSpPr>
            <p:nvPr/>
          </p:nvSpPr>
          <p:spPr bwMode="auto">
            <a:xfrm>
              <a:off x="7835900" y="2655094"/>
              <a:ext cx="104775" cy="4460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2804" name="Rectangle 108"/>
            <p:cNvSpPr>
              <a:spLocks noChangeArrowheads="1"/>
            </p:cNvSpPr>
            <p:nvPr/>
          </p:nvSpPr>
          <p:spPr bwMode="auto">
            <a:xfrm>
              <a:off x="8027988" y="2561431"/>
              <a:ext cx="104775" cy="5397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sp>
        <p:nvSpPr>
          <p:cNvPr id="32775" name="矩形 117"/>
          <p:cNvSpPr>
            <a:spLocks noChangeArrowheads="1"/>
          </p:cNvSpPr>
          <p:nvPr/>
        </p:nvSpPr>
        <p:spPr bwMode="auto">
          <a:xfrm>
            <a:off x="1112838" y="2502670"/>
            <a:ext cx="1416050" cy="461962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124"/>
          <p:cNvSpPr>
            <a:spLocks noChangeArrowheads="1"/>
          </p:cNvSpPr>
          <p:nvPr/>
        </p:nvSpPr>
        <p:spPr bwMode="auto">
          <a:xfrm>
            <a:off x="663575" y="3021390"/>
            <a:ext cx="2341563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125"/>
          <p:cNvSpPr>
            <a:spLocks noChangeArrowheads="1"/>
          </p:cNvSpPr>
          <p:nvPr/>
        </p:nvSpPr>
        <p:spPr bwMode="auto">
          <a:xfrm>
            <a:off x="3489325" y="3034090"/>
            <a:ext cx="2417763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矩形 126"/>
          <p:cNvSpPr>
            <a:spLocks noChangeArrowheads="1"/>
          </p:cNvSpPr>
          <p:nvPr/>
        </p:nvSpPr>
        <p:spPr bwMode="auto">
          <a:xfrm>
            <a:off x="6372225" y="3034090"/>
            <a:ext cx="2382838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127"/>
          <p:cNvSpPr>
            <a:spLocks noChangeArrowheads="1"/>
          </p:cNvSpPr>
          <p:nvPr/>
        </p:nvSpPr>
        <p:spPr bwMode="auto">
          <a:xfrm>
            <a:off x="9191625" y="3034090"/>
            <a:ext cx="2390775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780" name="矩形 128"/>
          <p:cNvSpPr>
            <a:spLocks noChangeArrowheads="1"/>
          </p:cNvSpPr>
          <p:nvPr/>
        </p:nvSpPr>
        <p:spPr bwMode="auto">
          <a:xfrm>
            <a:off x="4013200" y="2502670"/>
            <a:ext cx="1416050" cy="461962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781" name="矩形 129"/>
          <p:cNvSpPr>
            <a:spLocks noChangeArrowheads="1"/>
          </p:cNvSpPr>
          <p:nvPr/>
        </p:nvSpPr>
        <p:spPr bwMode="auto">
          <a:xfrm>
            <a:off x="6846888" y="2502670"/>
            <a:ext cx="1414462" cy="461962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782" name="矩形 130"/>
          <p:cNvSpPr>
            <a:spLocks noChangeArrowheads="1"/>
          </p:cNvSpPr>
          <p:nvPr/>
        </p:nvSpPr>
        <p:spPr bwMode="auto">
          <a:xfrm>
            <a:off x="9747250" y="2502670"/>
            <a:ext cx="1416050" cy="461962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783" name="矩形 132"/>
          <p:cNvSpPr>
            <a:spLocks noChangeArrowheads="1"/>
          </p:cNvSpPr>
          <p:nvPr/>
        </p:nvSpPr>
        <p:spPr bwMode="auto">
          <a:xfrm>
            <a:off x="1460500" y="4431379"/>
            <a:ext cx="264636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0" name="直接连接符 79"/>
          <p:cNvCxnSpPr/>
          <p:nvPr/>
        </p:nvCxnSpPr>
        <p:spPr>
          <a:xfrm>
            <a:off x="1520825" y="4909217"/>
            <a:ext cx="25257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85" name="文本框 80"/>
          <p:cNvSpPr txBox="1">
            <a:spLocks noChangeArrowheads="1"/>
          </p:cNvSpPr>
          <p:nvPr/>
        </p:nvSpPr>
        <p:spPr bwMode="auto">
          <a:xfrm>
            <a:off x="1412875" y="5063204"/>
            <a:ext cx="94869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毕业论文答辩的目的，就是检查毕业生是否是认真独立完成的毕业论文，考察毕业生综合分析能力，理论联系实际能力，专业方面的潜在能力。答辩老师结合毕业生现场答辩情况评定答辩成绩</a:t>
            </a:r>
            <a:r>
              <a:rPr lang="zh-CN" altLang="en-US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。更多模板：亮亮图文旗舰店</a:t>
            </a:r>
            <a:r>
              <a:rPr lang="en-US" altLang="zh-CN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34" name="直接连接符 2133"/>
          <p:cNvCxnSpPr/>
          <p:nvPr/>
        </p:nvCxnSpPr>
        <p:spPr>
          <a:xfrm>
            <a:off x="4874959" y="3680417"/>
            <a:ext cx="2442079" cy="0"/>
          </a:xfrm>
          <a:prstGeom prst="line">
            <a:avLst/>
          </a:prstGeom>
          <a:ln>
            <a:solidFill>
              <a:srgbClr val="D1A8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772559" y="2924204"/>
            <a:ext cx="2646878" cy="83099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感谢聆听</a:t>
            </a:r>
            <a:endParaRPr lang="zh-CN" altLang="en-US" sz="4800" b="1" dirty="0" smtClean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874959" y="3651733"/>
            <a:ext cx="2442079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it-IT" altLang="zh-CN" sz="160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 for listening</a:t>
            </a:r>
            <a:endParaRPr lang="it-IT" altLang="zh-CN" sz="1600" dirty="0" smtClean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4954749" y="1173923"/>
            <a:ext cx="2282502" cy="1724556"/>
            <a:chOff x="6234114" y="2325492"/>
            <a:chExt cx="714375" cy="539750"/>
          </a:xfrm>
          <a:solidFill>
            <a:srgbClr val="D1A852"/>
          </a:solidFill>
        </p:grpSpPr>
        <p:sp>
          <p:nvSpPr>
            <p:cNvPr id="30" name="Freeform 77"/>
            <p:cNvSpPr/>
            <p:nvPr/>
          </p:nvSpPr>
          <p:spPr bwMode="auto">
            <a:xfrm>
              <a:off x="6365876" y="2573142"/>
              <a:ext cx="409575" cy="292100"/>
            </a:xfrm>
            <a:custGeom>
              <a:avLst/>
              <a:gdLst>
                <a:gd name="T0" fmla="*/ 0 w 109"/>
                <a:gd name="T1" fmla="*/ 0 h 78"/>
                <a:gd name="T2" fmla="*/ 0 w 109"/>
                <a:gd name="T3" fmla="*/ 58 h 78"/>
                <a:gd name="T4" fmla="*/ 0 w 109"/>
                <a:gd name="T5" fmla="*/ 60 h 78"/>
                <a:gd name="T6" fmla="*/ 54 w 109"/>
                <a:gd name="T7" fmla="*/ 78 h 78"/>
                <a:gd name="T8" fmla="*/ 109 w 109"/>
                <a:gd name="T9" fmla="*/ 60 h 78"/>
                <a:gd name="T10" fmla="*/ 109 w 109"/>
                <a:gd name="T11" fmla="*/ 58 h 78"/>
                <a:gd name="T12" fmla="*/ 109 w 109"/>
                <a:gd name="T13" fmla="*/ 1 h 78"/>
                <a:gd name="T14" fmla="*/ 56 w 109"/>
                <a:gd name="T15" fmla="*/ 25 h 78"/>
                <a:gd name="T16" fmla="*/ 0 w 10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78">
                  <a:moveTo>
                    <a:pt x="0" y="0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0" y="59"/>
                    <a:pt x="0" y="59"/>
                    <a:pt x="0" y="60"/>
                  </a:cubicBezTo>
                  <a:cubicBezTo>
                    <a:pt x="3" y="70"/>
                    <a:pt x="26" y="78"/>
                    <a:pt x="54" y="78"/>
                  </a:cubicBezTo>
                  <a:cubicBezTo>
                    <a:pt x="83" y="78"/>
                    <a:pt x="106" y="70"/>
                    <a:pt x="109" y="60"/>
                  </a:cubicBezTo>
                  <a:cubicBezTo>
                    <a:pt x="109" y="59"/>
                    <a:pt x="109" y="59"/>
                    <a:pt x="109" y="58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56" y="25"/>
                    <a:pt x="56" y="25"/>
                    <a:pt x="56" y="25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78"/>
            <p:cNvSpPr/>
            <p:nvPr/>
          </p:nvSpPr>
          <p:spPr bwMode="auto">
            <a:xfrm>
              <a:off x="6234114" y="2325492"/>
              <a:ext cx="714375" cy="539750"/>
            </a:xfrm>
            <a:custGeom>
              <a:avLst/>
              <a:gdLst>
                <a:gd name="T0" fmla="*/ 184 w 190"/>
                <a:gd name="T1" fmla="*/ 104 h 144"/>
                <a:gd name="T2" fmla="*/ 186 w 190"/>
                <a:gd name="T3" fmla="*/ 99 h 144"/>
                <a:gd name="T4" fmla="*/ 182 w 190"/>
                <a:gd name="T5" fmla="*/ 92 h 144"/>
                <a:gd name="T6" fmla="*/ 182 w 190"/>
                <a:gd name="T7" fmla="*/ 42 h 144"/>
                <a:gd name="T8" fmla="*/ 182 w 190"/>
                <a:gd name="T9" fmla="*/ 41 h 144"/>
                <a:gd name="T10" fmla="*/ 182 w 190"/>
                <a:gd name="T11" fmla="*/ 41 h 144"/>
                <a:gd name="T12" fmla="*/ 182 w 190"/>
                <a:gd name="T13" fmla="*/ 40 h 144"/>
                <a:gd name="T14" fmla="*/ 180 w 190"/>
                <a:gd name="T15" fmla="*/ 38 h 144"/>
                <a:gd name="T16" fmla="*/ 118 w 190"/>
                <a:gd name="T17" fmla="*/ 12 h 144"/>
                <a:gd name="T18" fmla="*/ 91 w 190"/>
                <a:gd name="T19" fmla="*/ 0 h 144"/>
                <a:gd name="T20" fmla="*/ 0 w 190"/>
                <a:gd name="T21" fmla="*/ 41 h 144"/>
                <a:gd name="T22" fmla="*/ 91 w 190"/>
                <a:gd name="T23" fmla="*/ 81 h 144"/>
                <a:gd name="T24" fmla="*/ 163 w 190"/>
                <a:gd name="T25" fmla="*/ 49 h 144"/>
                <a:gd name="T26" fmla="*/ 111 w 190"/>
                <a:gd name="T27" fmla="*/ 45 h 144"/>
                <a:gd name="T28" fmla="*/ 104 w 190"/>
                <a:gd name="T29" fmla="*/ 45 h 144"/>
                <a:gd name="T30" fmla="*/ 93 w 190"/>
                <a:gd name="T31" fmla="*/ 49 h 144"/>
                <a:gd name="T32" fmla="*/ 80 w 190"/>
                <a:gd name="T33" fmla="*/ 42 h 144"/>
                <a:gd name="T34" fmla="*/ 93 w 190"/>
                <a:gd name="T35" fmla="*/ 34 h 144"/>
                <a:gd name="T36" fmla="*/ 104 w 190"/>
                <a:gd name="T37" fmla="*/ 38 h 144"/>
                <a:gd name="T38" fmla="*/ 105 w 190"/>
                <a:gd name="T39" fmla="*/ 38 h 144"/>
                <a:gd name="T40" fmla="*/ 175 w 190"/>
                <a:gd name="T41" fmla="*/ 43 h 144"/>
                <a:gd name="T42" fmla="*/ 175 w 190"/>
                <a:gd name="T43" fmla="*/ 92 h 144"/>
                <a:gd name="T44" fmla="*/ 171 w 190"/>
                <a:gd name="T45" fmla="*/ 99 h 144"/>
                <a:gd name="T46" fmla="*/ 174 w 190"/>
                <a:gd name="T47" fmla="*/ 104 h 144"/>
                <a:gd name="T48" fmla="*/ 167 w 190"/>
                <a:gd name="T49" fmla="*/ 138 h 144"/>
                <a:gd name="T50" fmla="*/ 171 w 190"/>
                <a:gd name="T51" fmla="*/ 138 h 144"/>
                <a:gd name="T52" fmla="*/ 175 w 190"/>
                <a:gd name="T53" fmla="*/ 138 h 144"/>
                <a:gd name="T54" fmla="*/ 179 w 190"/>
                <a:gd name="T55" fmla="*/ 138 h 144"/>
                <a:gd name="T56" fmla="*/ 182 w 190"/>
                <a:gd name="T57" fmla="*/ 138 h 144"/>
                <a:gd name="T58" fmla="*/ 186 w 190"/>
                <a:gd name="T59" fmla="*/ 138 h 144"/>
                <a:gd name="T60" fmla="*/ 190 w 190"/>
                <a:gd name="T61" fmla="*/ 138 h 144"/>
                <a:gd name="T62" fmla="*/ 184 w 190"/>
                <a:gd name="T63" fmla="*/ 10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144">
                  <a:moveTo>
                    <a:pt x="184" y="104"/>
                  </a:moveTo>
                  <a:cubicBezTo>
                    <a:pt x="185" y="103"/>
                    <a:pt x="186" y="101"/>
                    <a:pt x="186" y="99"/>
                  </a:cubicBezTo>
                  <a:cubicBezTo>
                    <a:pt x="186" y="96"/>
                    <a:pt x="185" y="93"/>
                    <a:pt x="182" y="92"/>
                  </a:cubicBezTo>
                  <a:cubicBezTo>
                    <a:pt x="182" y="42"/>
                    <a:pt x="182" y="42"/>
                    <a:pt x="182" y="42"/>
                  </a:cubicBezTo>
                  <a:cubicBezTo>
                    <a:pt x="182" y="41"/>
                    <a:pt x="182" y="41"/>
                    <a:pt x="182" y="41"/>
                  </a:cubicBezTo>
                  <a:cubicBezTo>
                    <a:pt x="182" y="41"/>
                    <a:pt x="182" y="41"/>
                    <a:pt x="182" y="41"/>
                  </a:cubicBezTo>
                  <a:cubicBezTo>
                    <a:pt x="182" y="40"/>
                    <a:pt x="182" y="40"/>
                    <a:pt x="182" y="40"/>
                  </a:cubicBezTo>
                  <a:cubicBezTo>
                    <a:pt x="182" y="39"/>
                    <a:pt x="181" y="38"/>
                    <a:pt x="180" y="38"/>
                  </a:cubicBezTo>
                  <a:cubicBezTo>
                    <a:pt x="118" y="12"/>
                    <a:pt x="118" y="12"/>
                    <a:pt x="118" y="12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91" y="81"/>
                    <a:pt x="91" y="81"/>
                    <a:pt x="91" y="81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4" y="45"/>
                    <a:pt x="104" y="45"/>
                    <a:pt x="104" y="45"/>
                  </a:cubicBezTo>
                  <a:cubicBezTo>
                    <a:pt x="102" y="48"/>
                    <a:pt x="98" y="49"/>
                    <a:pt x="93" y="49"/>
                  </a:cubicBezTo>
                  <a:cubicBezTo>
                    <a:pt x="85" y="49"/>
                    <a:pt x="80" y="46"/>
                    <a:pt x="80" y="42"/>
                  </a:cubicBezTo>
                  <a:cubicBezTo>
                    <a:pt x="80" y="37"/>
                    <a:pt x="85" y="34"/>
                    <a:pt x="93" y="34"/>
                  </a:cubicBezTo>
                  <a:cubicBezTo>
                    <a:pt x="98" y="34"/>
                    <a:pt x="102" y="35"/>
                    <a:pt x="104" y="38"/>
                  </a:cubicBezTo>
                  <a:cubicBezTo>
                    <a:pt x="105" y="38"/>
                    <a:pt x="105" y="38"/>
                    <a:pt x="105" y="38"/>
                  </a:cubicBezTo>
                  <a:cubicBezTo>
                    <a:pt x="175" y="43"/>
                    <a:pt x="175" y="43"/>
                    <a:pt x="175" y="43"/>
                  </a:cubicBezTo>
                  <a:cubicBezTo>
                    <a:pt x="175" y="92"/>
                    <a:pt x="175" y="92"/>
                    <a:pt x="175" y="92"/>
                  </a:cubicBezTo>
                  <a:cubicBezTo>
                    <a:pt x="172" y="93"/>
                    <a:pt x="171" y="96"/>
                    <a:pt x="171" y="99"/>
                  </a:cubicBezTo>
                  <a:cubicBezTo>
                    <a:pt x="171" y="101"/>
                    <a:pt x="172" y="103"/>
                    <a:pt x="174" y="104"/>
                  </a:cubicBezTo>
                  <a:cubicBezTo>
                    <a:pt x="171" y="115"/>
                    <a:pt x="167" y="136"/>
                    <a:pt x="167" y="138"/>
                  </a:cubicBezTo>
                  <a:cubicBezTo>
                    <a:pt x="167" y="142"/>
                    <a:pt x="171" y="138"/>
                    <a:pt x="171" y="138"/>
                  </a:cubicBezTo>
                  <a:cubicBezTo>
                    <a:pt x="171" y="138"/>
                    <a:pt x="175" y="135"/>
                    <a:pt x="175" y="138"/>
                  </a:cubicBezTo>
                  <a:cubicBezTo>
                    <a:pt x="175" y="144"/>
                    <a:pt x="179" y="138"/>
                    <a:pt x="179" y="138"/>
                  </a:cubicBezTo>
                  <a:cubicBezTo>
                    <a:pt x="179" y="138"/>
                    <a:pt x="182" y="144"/>
                    <a:pt x="182" y="138"/>
                  </a:cubicBezTo>
                  <a:cubicBezTo>
                    <a:pt x="182" y="135"/>
                    <a:pt x="186" y="138"/>
                    <a:pt x="186" y="138"/>
                  </a:cubicBezTo>
                  <a:cubicBezTo>
                    <a:pt x="186" y="138"/>
                    <a:pt x="190" y="142"/>
                    <a:pt x="190" y="138"/>
                  </a:cubicBezTo>
                  <a:cubicBezTo>
                    <a:pt x="190" y="136"/>
                    <a:pt x="186" y="115"/>
                    <a:pt x="184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" name="矩形 11"/>
          <p:cNvSpPr/>
          <p:nvPr/>
        </p:nvSpPr>
        <p:spPr>
          <a:xfrm>
            <a:off x="4968724" y="4128896"/>
            <a:ext cx="2236511" cy="384175"/>
          </a:xfrm>
          <a:prstGeom prst="rect">
            <a:avLst/>
          </a:prstGeom>
          <a:solidFill>
            <a:srgbClr val="38526E">
              <a:alpha val="4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：青课</a:t>
            </a:r>
            <a:endParaRPr lang="zh-CN" altLang="en-US" b="1" dirty="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973581" y="4652488"/>
            <a:ext cx="2236511" cy="384175"/>
          </a:xfrm>
          <a:prstGeom prst="rect">
            <a:avLst/>
          </a:prstGeom>
          <a:solidFill>
            <a:srgbClr val="38526E">
              <a:alpha val="4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</a:t>
            </a:r>
            <a:r>
              <a:rPr lang="zh-CN" altLang="en-US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20xx-12-5</a:t>
            </a:r>
            <a:endParaRPr lang="zh-CN" altLang="en-US" b="1" dirty="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67240" y="-1"/>
            <a:ext cx="2615717" cy="6864039"/>
            <a:chOff x="1588" y="-1587"/>
            <a:chExt cx="2576513" cy="6761162"/>
          </a:xfrm>
        </p:grpSpPr>
        <p:grpSp>
          <p:nvGrpSpPr>
            <p:cNvPr id="5" name="Group 593"/>
            <p:cNvGrpSpPr/>
            <p:nvPr/>
          </p:nvGrpSpPr>
          <p:grpSpPr bwMode="auto">
            <a:xfrm>
              <a:off x="795338" y="-1587"/>
              <a:ext cx="1782763" cy="3379787"/>
              <a:chOff x="501" y="-1"/>
              <a:chExt cx="1123" cy="2129"/>
            </a:xfrm>
          </p:grpSpPr>
          <p:sp>
            <p:nvSpPr>
              <p:cNvPr id="544" name="Freeform 393"/>
              <p:cNvSpPr/>
              <p:nvPr/>
            </p:nvSpPr>
            <p:spPr bwMode="auto">
              <a:xfrm>
                <a:off x="805" y="-1"/>
                <a:ext cx="17" cy="52"/>
              </a:xfrm>
              <a:custGeom>
                <a:avLst/>
                <a:gdLst>
                  <a:gd name="T0" fmla="*/ 3 w 7"/>
                  <a:gd name="T1" fmla="*/ 22 h 22"/>
                  <a:gd name="T2" fmla="*/ 5 w 7"/>
                  <a:gd name="T3" fmla="*/ 10 h 22"/>
                  <a:gd name="T4" fmla="*/ 4 w 7"/>
                  <a:gd name="T5" fmla="*/ 0 h 22"/>
                  <a:gd name="T6" fmla="*/ 2 w 7"/>
                  <a:gd name="T7" fmla="*/ 0 h 22"/>
                  <a:gd name="T8" fmla="*/ 1 w 7"/>
                  <a:gd name="T9" fmla="*/ 10 h 22"/>
                  <a:gd name="T10" fmla="*/ 3 w 7"/>
                  <a:gd name="T11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2">
                    <a:moveTo>
                      <a:pt x="3" y="22"/>
                    </a:moveTo>
                    <a:cubicBezTo>
                      <a:pt x="3" y="22"/>
                      <a:pt x="7" y="21"/>
                      <a:pt x="5" y="10"/>
                    </a:cubicBezTo>
                    <a:cubicBezTo>
                      <a:pt x="5" y="5"/>
                      <a:pt x="4" y="2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5"/>
                      <a:pt x="1" y="10"/>
                    </a:cubicBezTo>
                    <a:cubicBezTo>
                      <a:pt x="0" y="21"/>
                      <a:pt x="3" y="22"/>
                      <a:pt x="3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Freeform 394"/>
              <p:cNvSpPr>
                <a:spLocks noEditPoints="1"/>
              </p:cNvSpPr>
              <p:nvPr/>
            </p:nvSpPr>
            <p:spPr bwMode="auto">
              <a:xfrm>
                <a:off x="708" y="-1"/>
                <a:ext cx="211" cy="118"/>
              </a:xfrm>
              <a:custGeom>
                <a:avLst/>
                <a:gdLst>
                  <a:gd name="T0" fmla="*/ 17 w 89"/>
                  <a:gd name="T1" fmla="*/ 5 h 50"/>
                  <a:gd name="T2" fmla="*/ 16 w 89"/>
                  <a:gd name="T3" fmla="*/ 8 h 50"/>
                  <a:gd name="T4" fmla="*/ 17 w 89"/>
                  <a:gd name="T5" fmla="*/ 15 h 50"/>
                  <a:gd name="T6" fmla="*/ 12 w 89"/>
                  <a:gd name="T7" fmla="*/ 16 h 50"/>
                  <a:gd name="T8" fmla="*/ 7 w 89"/>
                  <a:gd name="T9" fmla="*/ 15 h 50"/>
                  <a:gd name="T10" fmla="*/ 5 w 89"/>
                  <a:gd name="T11" fmla="*/ 16 h 50"/>
                  <a:gd name="T12" fmla="*/ 6 w 89"/>
                  <a:gd name="T13" fmla="*/ 22 h 50"/>
                  <a:gd name="T14" fmla="*/ 4 w 89"/>
                  <a:gd name="T15" fmla="*/ 21 h 50"/>
                  <a:gd name="T16" fmla="*/ 5 w 89"/>
                  <a:gd name="T17" fmla="*/ 18 h 50"/>
                  <a:gd name="T18" fmla="*/ 28 w 89"/>
                  <a:gd name="T19" fmla="*/ 31 h 50"/>
                  <a:gd name="T20" fmla="*/ 20 w 89"/>
                  <a:gd name="T21" fmla="*/ 42 h 50"/>
                  <a:gd name="T22" fmla="*/ 27 w 89"/>
                  <a:gd name="T23" fmla="*/ 39 h 50"/>
                  <a:gd name="T24" fmla="*/ 24 w 89"/>
                  <a:gd name="T25" fmla="*/ 41 h 50"/>
                  <a:gd name="T26" fmla="*/ 39 w 89"/>
                  <a:gd name="T27" fmla="*/ 38 h 50"/>
                  <a:gd name="T28" fmla="*/ 41 w 89"/>
                  <a:gd name="T29" fmla="*/ 45 h 50"/>
                  <a:gd name="T30" fmla="*/ 47 w 89"/>
                  <a:gd name="T31" fmla="*/ 45 h 50"/>
                  <a:gd name="T32" fmla="*/ 49 w 89"/>
                  <a:gd name="T33" fmla="*/ 38 h 50"/>
                  <a:gd name="T34" fmla="*/ 64 w 89"/>
                  <a:gd name="T35" fmla="*/ 41 h 50"/>
                  <a:gd name="T36" fmla="*/ 61 w 89"/>
                  <a:gd name="T37" fmla="*/ 39 h 50"/>
                  <a:gd name="T38" fmla="*/ 69 w 89"/>
                  <a:gd name="T39" fmla="*/ 42 h 50"/>
                  <a:gd name="T40" fmla="*/ 60 w 89"/>
                  <a:gd name="T41" fmla="*/ 31 h 50"/>
                  <a:gd name="T42" fmla="*/ 83 w 89"/>
                  <a:gd name="T43" fmla="*/ 18 h 50"/>
                  <a:gd name="T44" fmla="*/ 84 w 89"/>
                  <a:gd name="T45" fmla="*/ 21 h 50"/>
                  <a:gd name="T46" fmla="*/ 82 w 89"/>
                  <a:gd name="T47" fmla="*/ 22 h 50"/>
                  <a:gd name="T48" fmla="*/ 84 w 89"/>
                  <a:gd name="T49" fmla="*/ 16 h 50"/>
                  <a:gd name="T50" fmla="*/ 81 w 89"/>
                  <a:gd name="T51" fmla="*/ 15 h 50"/>
                  <a:gd name="T52" fmla="*/ 76 w 89"/>
                  <a:gd name="T53" fmla="*/ 16 h 50"/>
                  <a:gd name="T54" fmla="*/ 71 w 89"/>
                  <a:gd name="T55" fmla="*/ 15 h 50"/>
                  <a:gd name="T56" fmla="*/ 73 w 89"/>
                  <a:gd name="T57" fmla="*/ 8 h 50"/>
                  <a:gd name="T58" fmla="*/ 71 w 89"/>
                  <a:gd name="T59" fmla="*/ 5 h 50"/>
                  <a:gd name="T60" fmla="*/ 67 w 89"/>
                  <a:gd name="T61" fmla="*/ 5 h 50"/>
                  <a:gd name="T62" fmla="*/ 64 w 89"/>
                  <a:gd name="T63" fmla="*/ 0 h 50"/>
                  <a:gd name="T64" fmla="*/ 58 w 89"/>
                  <a:gd name="T65" fmla="*/ 17 h 50"/>
                  <a:gd name="T66" fmla="*/ 58 w 89"/>
                  <a:gd name="T67" fmla="*/ 0 h 50"/>
                  <a:gd name="T68" fmla="*/ 49 w 89"/>
                  <a:gd name="T69" fmla="*/ 23 h 50"/>
                  <a:gd name="T70" fmla="*/ 55 w 89"/>
                  <a:gd name="T71" fmla="*/ 16 h 50"/>
                  <a:gd name="T72" fmla="*/ 54 w 89"/>
                  <a:gd name="T73" fmla="*/ 8 h 50"/>
                  <a:gd name="T74" fmla="*/ 52 w 89"/>
                  <a:gd name="T75" fmla="*/ 0 h 50"/>
                  <a:gd name="T76" fmla="*/ 47 w 89"/>
                  <a:gd name="T77" fmla="*/ 20 h 50"/>
                  <a:gd name="T78" fmla="*/ 41 w 89"/>
                  <a:gd name="T79" fmla="*/ 20 h 50"/>
                  <a:gd name="T80" fmla="*/ 36 w 89"/>
                  <a:gd name="T81" fmla="*/ 0 h 50"/>
                  <a:gd name="T82" fmla="*/ 34 w 89"/>
                  <a:gd name="T83" fmla="*/ 8 h 50"/>
                  <a:gd name="T84" fmla="*/ 33 w 89"/>
                  <a:gd name="T85" fmla="*/ 16 h 50"/>
                  <a:gd name="T86" fmla="*/ 39 w 89"/>
                  <a:gd name="T87" fmla="*/ 23 h 50"/>
                  <a:gd name="T88" fmla="*/ 30 w 89"/>
                  <a:gd name="T89" fmla="*/ 0 h 50"/>
                  <a:gd name="T90" fmla="*/ 30 w 89"/>
                  <a:gd name="T91" fmla="*/ 17 h 50"/>
                  <a:gd name="T92" fmla="*/ 24 w 89"/>
                  <a:gd name="T93" fmla="*/ 0 h 50"/>
                  <a:gd name="T94" fmla="*/ 21 w 89"/>
                  <a:gd name="T95" fmla="*/ 5 h 50"/>
                  <a:gd name="T96" fmla="*/ 58 w 89"/>
                  <a:gd name="T97" fmla="*/ 23 h 50"/>
                  <a:gd name="T98" fmla="*/ 60 w 89"/>
                  <a:gd name="T99" fmla="*/ 25 h 50"/>
                  <a:gd name="T100" fmla="*/ 58 w 89"/>
                  <a:gd name="T101" fmla="*/ 23 h 50"/>
                  <a:gd name="T102" fmla="*/ 43 w 89"/>
                  <a:gd name="T103" fmla="*/ 25 h 50"/>
                  <a:gd name="T104" fmla="*/ 21 w 89"/>
                  <a:gd name="T10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0">
                    <a:moveTo>
                      <a:pt x="20" y="5"/>
                    </a:moveTo>
                    <a:cubicBezTo>
                      <a:pt x="20" y="5"/>
                      <a:pt x="18" y="5"/>
                      <a:pt x="17" y="5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6" y="6"/>
                      <a:pt x="16" y="8"/>
                    </a:cubicBezTo>
                    <a:cubicBezTo>
                      <a:pt x="16" y="11"/>
                      <a:pt x="17" y="13"/>
                      <a:pt x="19" y="14"/>
                    </a:cubicBezTo>
                    <a:cubicBezTo>
                      <a:pt x="20" y="16"/>
                      <a:pt x="19" y="16"/>
                      <a:pt x="17" y="15"/>
                    </a:cubicBezTo>
                    <a:cubicBezTo>
                      <a:pt x="16" y="14"/>
                      <a:pt x="14" y="14"/>
                      <a:pt x="13" y="15"/>
                    </a:cubicBezTo>
                    <a:cubicBezTo>
                      <a:pt x="12" y="15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1" y="16"/>
                    </a:cubicBezTo>
                    <a:cubicBezTo>
                      <a:pt x="10" y="15"/>
                      <a:pt x="8" y="14"/>
                      <a:pt x="7" y="15"/>
                    </a:cubicBezTo>
                    <a:cubicBezTo>
                      <a:pt x="6" y="15"/>
                      <a:pt x="7" y="16"/>
                      <a:pt x="7" y="16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3" y="15"/>
                      <a:pt x="0" y="17"/>
                      <a:pt x="1" y="21"/>
                    </a:cubicBezTo>
                    <a:cubicBezTo>
                      <a:pt x="2" y="25"/>
                      <a:pt x="6" y="24"/>
                      <a:pt x="6" y="22"/>
                    </a:cubicBezTo>
                    <a:cubicBezTo>
                      <a:pt x="6" y="21"/>
                      <a:pt x="5" y="19"/>
                      <a:pt x="4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1"/>
                      <a:pt x="3" y="22"/>
                      <a:pt x="2" y="21"/>
                    </a:cubicBezTo>
                    <a:cubicBezTo>
                      <a:pt x="1" y="20"/>
                      <a:pt x="2" y="17"/>
                      <a:pt x="5" y="18"/>
                    </a:cubicBezTo>
                    <a:cubicBezTo>
                      <a:pt x="8" y="19"/>
                      <a:pt x="8" y="23"/>
                      <a:pt x="14" y="27"/>
                    </a:cubicBezTo>
                    <a:cubicBezTo>
                      <a:pt x="21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5" y="32"/>
                    </a:cubicBezTo>
                    <a:cubicBezTo>
                      <a:pt x="23" y="33"/>
                      <a:pt x="19" y="37"/>
                      <a:pt x="20" y="42"/>
                    </a:cubicBezTo>
                    <a:cubicBezTo>
                      <a:pt x="21" y="47"/>
                      <a:pt x="28" y="48"/>
                      <a:pt x="31" y="45"/>
                    </a:cubicBezTo>
                    <a:cubicBezTo>
                      <a:pt x="34" y="41"/>
                      <a:pt x="30" y="37"/>
                      <a:pt x="27" y="39"/>
                    </a:cubicBezTo>
                    <a:cubicBezTo>
                      <a:pt x="25" y="40"/>
                      <a:pt x="26" y="43"/>
                      <a:pt x="26" y="43"/>
                    </a:cubicBezTo>
                    <a:cubicBezTo>
                      <a:pt x="26" y="43"/>
                      <a:pt x="25" y="42"/>
                      <a:pt x="24" y="41"/>
                    </a:cubicBezTo>
                    <a:cubicBezTo>
                      <a:pt x="24" y="39"/>
                      <a:pt x="24" y="35"/>
                      <a:pt x="28" y="35"/>
                    </a:cubicBezTo>
                    <a:cubicBezTo>
                      <a:pt x="32" y="34"/>
                      <a:pt x="35" y="38"/>
                      <a:pt x="39" y="38"/>
                    </a:cubicBezTo>
                    <a:cubicBezTo>
                      <a:pt x="41" y="38"/>
                      <a:pt x="42" y="37"/>
                      <a:pt x="43" y="35"/>
                    </a:cubicBezTo>
                    <a:cubicBezTo>
                      <a:pt x="42" y="39"/>
                      <a:pt x="41" y="42"/>
                      <a:pt x="41" y="45"/>
                    </a:cubicBezTo>
                    <a:cubicBezTo>
                      <a:pt x="40" y="49"/>
                      <a:pt x="44" y="50"/>
                      <a:pt x="44" y="50"/>
                    </a:cubicBezTo>
                    <a:cubicBezTo>
                      <a:pt x="44" y="50"/>
                      <a:pt x="48" y="49"/>
                      <a:pt x="47" y="45"/>
                    </a:cubicBezTo>
                    <a:cubicBezTo>
                      <a:pt x="47" y="42"/>
                      <a:pt x="45" y="38"/>
                      <a:pt x="45" y="34"/>
                    </a:cubicBezTo>
                    <a:cubicBezTo>
                      <a:pt x="45" y="36"/>
                      <a:pt x="47" y="38"/>
                      <a:pt x="49" y="38"/>
                    </a:cubicBezTo>
                    <a:cubicBezTo>
                      <a:pt x="54" y="38"/>
                      <a:pt x="56" y="34"/>
                      <a:pt x="60" y="35"/>
                    </a:cubicBezTo>
                    <a:cubicBezTo>
                      <a:pt x="64" y="35"/>
                      <a:pt x="65" y="39"/>
                      <a:pt x="64" y="41"/>
                    </a:cubicBezTo>
                    <a:cubicBezTo>
                      <a:pt x="63" y="42"/>
                      <a:pt x="62" y="43"/>
                      <a:pt x="62" y="43"/>
                    </a:cubicBezTo>
                    <a:cubicBezTo>
                      <a:pt x="62" y="43"/>
                      <a:pt x="64" y="40"/>
                      <a:pt x="61" y="39"/>
                    </a:cubicBezTo>
                    <a:cubicBezTo>
                      <a:pt x="58" y="37"/>
                      <a:pt x="55" y="41"/>
                      <a:pt x="57" y="45"/>
                    </a:cubicBezTo>
                    <a:cubicBezTo>
                      <a:pt x="60" y="48"/>
                      <a:pt x="67" y="47"/>
                      <a:pt x="69" y="42"/>
                    </a:cubicBezTo>
                    <a:cubicBezTo>
                      <a:pt x="70" y="37"/>
                      <a:pt x="66" y="33"/>
                      <a:pt x="63" y="32"/>
                    </a:cubicBezTo>
                    <a:cubicBezTo>
                      <a:pt x="61" y="31"/>
                      <a:pt x="60" y="31"/>
                      <a:pt x="60" y="31"/>
                    </a:cubicBezTo>
                    <a:cubicBezTo>
                      <a:pt x="60" y="31"/>
                      <a:pt x="68" y="31"/>
                      <a:pt x="74" y="27"/>
                    </a:cubicBezTo>
                    <a:cubicBezTo>
                      <a:pt x="81" y="23"/>
                      <a:pt x="80" y="19"/>
                      <a:pt x="83" y="18"/>
                    </a:cubicBezTo>
                    <a:cubicBezTo>
                      <a:pt x="86" y="17"/>
                      <a:pt x="87" y="20"/>
                      <a:pt x="86" y="21"/>
                    </a:cubicBezTo>
                    <a:cubicBezTo>
                      <a:pt x="85" y="22"/>
                      <a:pt x="84" y="21"/>
                      <a:pt x="84" y="21"/>
                    </a:cubicBezTo>
                    <a:cubicBezTo>
                      <a:pt x="84" y="21"/>
                      <a:pt x="86" y="21"/>
                      <a:pt x="84" y="20"/>
                    </a:cubicBezTo>
                    <a:cubicBezTo>
                      <a:pt x="83" y="19"/>
                      <a:pt x="82" y="21"/>
                      <a:pt x="82" y="22"/>
                    </a:cubicBezTo>
                    <a:cubicBezTo>
                      <a:pt x="83" y="24"/>
                      <a:pt x="87" y="25"/>
                      <a:pt x="88" y="21"/>
                    </a:cubicBezTo>
                    <a:cubicBezTo>
                      <a:pt x="89" y="17"/>
                      <a:pt x="85" y="15"/>
                      <a:pt x="84" y="16"/>
                    </a:cubicBezTo>
                    <a:cubicBezTo>
                      <a:pt x="82" y="16"/>
                      <a:pt x="82" y="16"/>
                      <a:pt x="82" y="16"/>
                    </a:cubicBezTo>
                    <a:cubicBezTo>
                      <a:pt x="82" y="16"/>
                      <a:pt x="82" y="15"/>
                      <a:pt x="81" y="15"/>
                    </a:cubicBezTo>
                    <a:cubicBezTo>
                      <a:pt x="80" y="14"/>
                      <a:pt x="79" y="15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5"/>
                      <a:pt x="75" y="15"/>
                    </a:cubicBezTo>
                    <a:cubicBezTo>
                      <a:pt x="74" y="14"/>
                      <a:pt x="72" y="14"/>
                      <a:pt x="71" y="15"/>
                    </a:cubicBezTo>
                    <a:cubicBezTo>
                      <a:pt x="69" y="16"/>
                      <a:pt x="68" y="16"/>
                      <a:pt x="70" y="14"/>
                    </a:cubicBezTo>
                    <a:cubicBezTo>
                      <a:pt x="71" y="13"/>
                      <a:pt x="72" y="11"/>
                      <a:pt x="73" y="8"/>
                    </a:cubicBezTo>
                    <a:cubicBezTo>
                      <a:pt x="73" y="6"/>
                      <a:pt x="73" y="5"/>
                      <a:pt x="73" y="5"/>
                    </a:cubicBezTo>
                    <a:cubicBezTo>
                      <a:pt x="73" y="5"/>
                      <a:pt x="72" y="5"/>
                      <a:pt x="71" y="5"/>
                    </a:cubicBezTo>
                    <a:cubicBezTo>
                      <a:pt x="70" y="5"/>
                      <a:pt x="69" y="5"/>
                      <a:pt x="68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7" y="5"/>
                      <a:pt x="68" y="3"/>
                      <a:pt x="70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0"/>
                      <a:pt x="58" y="17"/>
                      <a:pt x="58" y="17"/>
                    </a:cubicBezTo>
                    <a:cubicBezTo>
                      <a:pt x="58" y="17"/>
                      <a:pt x="63" y="8"/>
                      <a:pt x="62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9" y="3"/>
                      <a:pt x="59" y="5"/>
                      <a:pt x="59" y="9"/>
                    </a:cubicBezTo>
                    <a:cubicBezTo>
                      <a:pt x="59" y="15"/>
                      <a:pt x="52" y="22"/>
                      <a:pt x="49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46" y="23"/>
                      <a:pt x="52" y="22"/>
                      <a:pt x="55" y="16"/>
                    </a:cubicBezTo>
                    <a:cubicBezTo>
                      <a:pt x="58" y="9"/>
                      <a:pt x="58" y="8"/>
                      <a:pt x="57" y="7"/>
                    </a:cubicBezTo>
                    <a:cubicBezTo>
                      <a:pt x="56" y="7"/>
                      <a:pt x="54" y="8"/>
                      <a:pt x="54" y="8"/>
                    </a:cubicBezTo>
                    <a:cubicBezTo>
                      <a:pt x="54" y="8"/>
                      <a:pt x="56" y="6"/>
                      <a:pt x="54" y="5"/>
                    </a:cubicBezTo>
                    <a:cubicBezTo>
                      <a:pt x="52" y="3"/>
                      <a:pt x="52" y="0"/>
                      <a:pt x="52" y="0"/>
                    </a:cubicBezTo>
                    <a:cubicBezTo>
                      <a:pt x="52" y="0"/>
                      <a:pt x="48" y="2"/>
                      <a:pt x="48" y="9"/>
                    </a:cubicBezTo>
                    <a:cubicBezTo>
                      <a:pt x="48" y="16"/>
                      <a:pt x="47" y="18"/>
                      <a:pt x="47" y="20"/>
                    </a:cubicBezTo>
                    <a:cubicBezTo>
                      <a:pt x="46" y="22"/>
                      <a:pt x="44" y="23"/>
                      <a:pt x="44" y="23"/>
                    </a:cubicBezTo>
                    <a:cubicBezTo>
                      <a:pt x="44" y="23"/>
                      <a:pt x="42" y="22"/>
                      <a:pt x="41" y="20"/>
                    </a:cubicBezTo>
                    <a:cubicBezTo>
                      <a:pt x="41" y="18"/>
                      <a:pt x="41" y="16"/>
                      <a:pt x="41" y="9"/>
                    </a:cubicBezTo>
                    <a:cubicBezTo>
                      <a:pt x="40" y="2"/>
                      <a:pt x="36" y="0"/>
                      <a:pt x="36" y="0"/>
                    </a:cubicBezTo>
                    <a:cubicBezTo>
                      <a:pt x="36" y="0"/>
                      <a:pt x="36" y="3"/>
                      <a:pt x="34" y="5"/>
                    </a:cubicBezTo>
                    <a:cubicBezTo>
                      <a:pt x="33" y="6"/>
                      <a:pt x="34" y="8"/>
                      <a:pt x="34" y="8"/>
                    </a:cubicBezTo>
                    <a:cubicBezTo>
                      <a:pt x="34" y="8"/>
                      <a:pt x="33" y="7"/>
                      <a:pt x="32" y="7"/>
                    </a:cubicBezTo>
                    <a:cubicBezTo>
                      <a:pt x="30" y="8"/>
                      <a:pt x="30" y="9"/>
                      <a:pt x="33" y="16"/>
                    </a:cubicBezTo>
                    <a:cubicBezTo>
                      <a:pt x="37" y="22"/>
                      <a:pt x="42" y="23"/>
                      <a:pt x="42" y="23"/>
                    </a:cubicBezTo>
                    <a:cubicBezTo>
                      <a:pt x="42" y="23"/>
                      <a:pt x="42" y="23"/>
                      <a:pt x="39" y="23"/>
                    </a:cubicBezTo>
                    <a:cubicBezTo>
                      <a:pt x="36" y="22"/>
                      <a:pt x="30" y="15"/>
                      <a:pt x="29" y="9"/>
                    </a:cubicBezTo>
                    <a:cubicBezTo>
                      <a:pt x="29" y="5"/>
                      <a:pt x="29" y="3"/>
                      <a:pt x="3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5" y="8"/>
                      <a:pt x="30" y="17"/>
                      <a:pt x="30" y="17"/>
                    </a:cubicBezTo>
                    <a:cubicBezTo>
                      <a:pt x="30" y="17"/>
                      <a:pt x="24" y="1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3"/>
                      <a:pt x="21" y="5"/>
                      <a:pt x="21" y="5"/>
                    </a:cubicBezTo>
                    <a:cubicBezTo>
                      <a:pt x="21" y="5"/>
                      <a:pt x="21" y="5"/>
                      <a:pt x="20" y="5"/>
                    </a:cubicBezTo>
                    <a:close/>
                    <a:moveTo>
                      <a:pt x="58" y="23"/>
                    </a:moveTo>
                    <a:cubicBezTo>
                      <a:pt x="63" y="21"/>
                      <a:pt x="65" y="16"/>
                      <a:pt x="67" y="17"/>
                    </a:cubicBezTo>
                    <a:cubicBezTo>
                      <a:pt x="69" y="18"/>
                      <a:pt x="68" y="24"/>
                      <a:pt x="60" y="25"/>
                    </a:cubicBezTo>
                    <a:cubicBezTo>
                      <a:pt x="52" y="27"/>
                      <a:pt x="46" y="25"/>
                      <a:pt x="46" y="25"/>
                    </a:cubicBezTo>
                    <a:cubicBezTo>
                      <a:pt x="53" y="26"/>
                      <a:pt x="54" y="25"/>
                      <a:pt x="58" y="23"/>
                    </a:cubicBezTo>
                    <a:close/>
                    <a:moveTo>
                      <a:pt x="30" y="23"/>
                    </a:moveTo>
                    <a:cubicBezTo>
                      <a:pt x="35" y="25"/>
                      <a:pt x="36" y="26"/>
                      <a:pt x="43" y="25"/>
                    </a:cubicBezTo>
                    <a:cubicBezTo>
                      <a:pt x="43" y="25"/>
                      <a:pt x="36" y="27"/>
                      <a:pt x="28" y="25"/>
                    </a:cubicBezTo>
                    <a:cubicBezTo>
                      <a:pt x="20" y="24"/>
                      <a:pt x="19" y="18"/>
                      <a:pt x="21" y="17"/>
                    </a:cubicBezTo>
                    <a:cubicBezTo>
                      <a:pt x="23" y="16"/>
                      <a:pt x="25" y="21"/>
                      <a:pt x="30" y="2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6" name="Freeform 395"/>
              <p:cNvSpPr/>
              <p:nvPr/>
            </p:nvSpPr>
            <p:spPr bwMode="auto">
              <a:xfrm>
                <a:off x="542" y="-1"/>
                <a:ext cx="163" cy="42"/>
              </a:xfrm>
              <a:custGeom>
                <a:avLst/>
                <a:gdLst>
                  <a:gd name="T0" fmla="*/ 6 w 69"/>
                  <a:gd name="T1" fmla="*/ 9 h 18"/>
                  <a:gd name="T2" fmla="*/ 10 w 69"/>
                  <a:gd name="T3" fmla="*/ 8 h 18"/>
                  <a:gd name="T4" fmla="*/ 15 w 69"/>
                  <a:gd name="T5" fmla="*/ 15 h 18"/>
                  <a:gd name="T6" fmla="*/ 20 w 69"/>
                  <a:gd name="T7" fmla="*/ 17 h 18"/>
                  <a:gd name="T8" fmla="*/ 21 w 69"/>
                  <a:gd name="T9" fmla="*/ 13 h 18"/>
                  <a:gd name="T10" fmla="*/ 21 w 69"/>
                  <a:gd name="T11" fmla="*/ 9 h 18"/>
                  <a:gd name="T12" fmla="*/ 34 w 69"/>
                  <a:gd name="T13" fmla="*/ 16 h 18"/>
                  <a:gd name="T14" fmla="*/ 67 w 69"/>
                  <a:gd name="T15" fmla="*/ 3 h 18"/>
                  <a:gd name="T16" fmla="*/ 69 w 69"/>
                  <a:gd name="T17" fmla="*/ 0 h 18"/>
                  <a:gd name="T18" fmla="*/ 58 w 69"/>
                  <a:gd name="T19" fmla="*/ 0 h 18"/>
                  <a:gd name="T20" fmla="*/ 54 w 69"/>
                  <a:gd name="T21" fmla="*/ 0 h 18"/>
                  <a:gd name="T22" fmla="*/ 0 w 69"/>
                  <a:gd name="T23" fmla="*/ 0 h 18"/>
                  <a:gd name="T24" fmla="*/ 6 w 69"/>
                  <a:gd name="T2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6" y="9"/>
                    </a:moveTo>
                    <a:cubicBezTo>
                      <a:pt x="10" y="11"/>
                      <a:pt x="10" y="8"/>
                      <a:pt x="10" y="8"/>
                    </a:cubicBezTo>
                    <a:cubicBezTo>
                      <a:pt x="10" y="8"/>
                      <a:pt x="12" y="14"/>
                      <a:pt x="15" y="15"/>
                    </a:cubicBezTo>
                    <a:cubicBezTo>
                      <a:pt x="19" y="15"/>
                      <a:pt x="20" y="17"/>
                      <a:pt x="20" y="17"/>
                    </a:cubicBezTo>
                    <a:cubicBezTo>
                      <a:pt x="20" y="17"/>
                      <a:pt x="21" y="16"/>
                      <a:pt x="21" y="13"/>
                    </a:cubicBezTo>
                    <a:cubicBezTo>
                      <a:pt x="22" y="10"/>
                      <a:pt x="21" y="9"/>
                      <a:pt x="21" y="9"/>
                    </a:cubicBezTo>
                    <a:cubicBezTo>
                      <a:pt x="21" y="9"/>
                      <a:pt x="23" y="13"/>
                      <a:pt x="34" y="16"/>
                    </a:cubicBezTo>
                    <a:cubicBezTo>
                      <a:pt x="45" y="18"/>
                      <a:pt x="60" y="17"/>
                      <a:pt x="67" y="3"/>
                    </a:cubicBezTo>
                    <a:cubicBezTo>
                      <a:pt x="68" y="2"/>
                      <a:pt x="69" y="1"/>
                      <a:pt x="6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7" y="0"/>
                      <a:pt x="56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4"/>
                      <a:pt x="4" y="8"/>
                      <a:pt x="6" y="9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396"/>
              <p:cNvSpPr/>
              <p:nvPr/>
            </p:nvSpPr>
            <p:spPr bwMode="auto">
              <a:xfrm>
                <a:off x="580" y="6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397"/>
              <p:cNvSpPr/>
              <p:nvPr/>
            </p:nvSpPr>
            <p:spPr bwMode="auto">
              <a:xfrm>
                <a:off x="546" y="3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398"/>
              <p:cNvSpPr/>
              <p:nvPr/>
            </p:nvSpPr>
            <p:spPr bwMode="auto">
              <a:xfrm>
                <a:off x="919" y="-1"/>
                <a:ext cx="164" cy="42"/>
              </a:xfrm>
              <a:custGeom>
                <a:avLst/>
                <a:gdLst>
                  <a:gd name="T0" fmla="*/ 35 w 69"/>
                  <a:gd name="T1" fmla="*/ 16 h 18"/>
                  <a:gd name="T2" fmla="*/ 48 w 69"/>
                  <a:gd name="T3" fmla="*/ 9 h 18"/>
                  <a:gd name="T4" fmla="*/ 48 w 69"/>
                  <a:gd name="T5" fmla="*/ 13 h 18"/>
                  <a:gd name="T6" fmla="*/ 50 w 69"/>
                  <a:gd name="T7" fmla="*/ 17 h 18"/>
                  <a:gd name="T8" fmla="*/ 54 w 69"/>
                  <a:gd name="T9" fmla="*/ 15 h 18"/>
                  <a:gd name="T10" fmla="*/ 59 w 69"/>
                  <a:gd name="T11" fmla="*/ 8 h 18"/>
                  <a:gd name="T12" fmla="*/ 63 w 69"/>
                  <a:gd name="T13" fmla="*/ 9 h 18"/>
                  <a:gd name="T14" fmla="*/ 69 w 69"/>
                  <a:gd name="T15" fmla="*/ 0 h 18"/>
                  <a:gd name="T16" fmla="*/ 15 w 69"/>
                  <a:gd name="T17" fmla="*/ 0 h 18"/>
                  <a:gd name="T18" fmla="*/ 12 w 69"/>
                  <a:gd name="T19" fmla="*/ 0 h 18"/>
                  <a:gd name="T20" fmla="*/ 0 w 69"/>
                  <a:gd name="T21" fmla="*/ 0 h 18"/>
                  <a:gd name="T22" fmla="*/ 2 w 69"/>
                  <a:gd name="T23" fmla="*/ 3 h 18"/>
                  <a:gd name="T24" fmla="*/ 35 w 69"/>
                  <a:gd name="T25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35" y="16"/>
                    </a:moveTo>
                    <a:cubicBezTo>
                      <a:pt x="46" y="13"/>
                      <a:pt x="48" y="9"/>
                      <a:pt x="48" y="9"/>
                    </a:cubicBezTo>
                    <a:cubicBezTo>
                      <a:pt x="48" y="9"/>
                      <a:pt x="48" y="10"/>
                      <a:pt x="48" y="13"/>
                    </a:cubicBezTo>
                    <a:cubicBezTo>
                      <a:pt x="49" y="16"/>
                      <a:pt x="50" y="17"/>
                      <a:pt x="50" y="17"/>
                    </a:cubicBezTo>
                    <a:cubicBezTo>
                      <a:pt x="50" y="17"/>
                      <a:pt x="50" y="15"/>
                      <a:pt x="54" y="15"/>
                    </a:cubicBezTo>
                    <a:cubicBezTo>
                      <a:pt x="58" y="14"/>
                      <a:pt x="59" y="8"/>
                      <a:pt x="59" y="8"/>
                    </a:cubicBezTo>
                    <a:cubicBezTo>
                      <a:pt x="59" y="8"/>
                      <a:pt x="59" y="11"/>
                      <a:pt x="63" y="9"/>
                    </a:cubicBezTo>
                    <a:cubicBezTo>
                      <a:pt x="66" y="8"/>
                      <a:pt x="68" y="4"/>
                      <a:pt x="6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3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3"/>
                    </a:cubicBezTo>
                    <a:cubicBezTo>
                      <a:pt x="9" y="17"/>
                      <a:pt x="24" y="18"/>
                      <a:pt x="35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399"/>
              <p:cNvSpPr/>
              <p:nvPr/>
            </p:nvSpPr>
            <p:spPr bwMode="auto">
              <a:xfrm>
                <a:off x="812" y="6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400"/>
              <p:cNvSpPr/>
              <p:nvPr/>
            </p:nvSpPr>
            <p:spPr bwMode="auto">
              <a:xfrm>
                <a:off x="933" y="3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401"/>
              <p:cNvSpPr/>
              <p:nvPr/>
            </p:nvSpPr>
            <p:spPr bwMode="auto">
              <a:xfrm>
                <a:off x="777" y="10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402"/>
              <p:cNvSpPr/>
              <p:nvPr/>
            </p:nvSpPr>
            <p:spPr bwMode="auto">
              <a:xfrm>
                <a:off x="805" y="699"/>
                <a:ext cx="17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403"/>
              <p:cNvSpPr/>
              <p:nvPr/>
            </p:nvSpPr>
            <p:spPr bwMode="auto">
              <a:xfrm>
                <a:off x="803" y="65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5" name="Oval 404"/>
              <p:cNvSpPr>
                <a:spLocks noChangeArrowheads="1"/>
              </p:cNvSpPr>
              <p:nvPr/>
            </p:nvSpPr>
            <p:spPr bwMode="auto">
              <a:xfrm>
                <a:off x="810" y="66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6" name="Oval 405"/>
              <p:cNvSpPr>
                <a:spLocks noChangeArrowheads="1"/>
              </p:cNvSpPr>
              <p:nvPr/>
            </p:nvSpPr>
            <p:spPr bwMode="auto">
              <a:xfrm>
                <a:off x="810" y="67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Oval 406"/>
              <p:cNvSpPr>
                <a:spLocks noChangeArrowheads="1"/>
              </p:cNvSpPr>
              <p:nvPr/>
            </p:nvSpPr>
            <p:spPr bwMode="auto">
              <a:xfrm>
                <a:off x="810" y="68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Freeform 407"/>
              <p:cNvSpPr>
                <a:spLocks noEditPoints="1"/>
              </p:cNvSpPr>
              <p:nvPr/>
            </p:nvSpPr>
            <p:spPr bwMode="auto">
              <a:xfrm>
                <a:off x="708" y="63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Oval 408"/>
              <p:cNvSpPr>
                <a:spLocks noChangeArrowheads="1"/>
              </p:cNvSpPr>
              <p:nvPr/>
            </p:nvSpPr>
            <p:spPr bwMode="auto">
              <a:xfrm>
                <a:off x="810" y="68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409"/>
              <p:cNvSpPr>
                <a:spLocks noEditPoints="1"/>
              </p:cNvSpPr>
              <p:nvPr/>
            </p:nvSpPr>
            <p:spPr bwMode="auto">
              <a:xfrm>
                <a:off x="501" y="41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Freeform 410"/>
              <p:cNvSpPr/>
              <p:nvPr/>
            </p:nvSpPr>
            <p:spPr bwMode="auto">
              <a:xfrm>
                <a:off x="755" y="39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411"/>
              <p:cNvSpPr/>
              <p:nvPr/>
            </p:nvSpPr>
            <p:spPr bwMode="auto">
              <a:xfrm>
                <a:off x="717" y="42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412"/>
              <p:cNvSpPr/>
              <p:nvPr/>
            </p:nvSpPr>
            <p:spPr bwMode="auto">
              <a:xfrm>
                <a:off x="646" y="42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413"/>
              <p:cNvSpPr/>
              <p:nvPr/>
            </p:nvSpPr>
            <p:spPr bwMode="auto">
              <a:xfrm>
                <a:off x="696" y="43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414"/>
              <p:cNvSpPr/>
              <p:nvPr/>
            </p:nvSpPr>
            <p:spPr bwMode="auto">
              <a:xfrm>
                <a:off x="625" y="41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415"/>
              <p:cNvSpPr/>
              <p:nvPr/>
            </p:nvSpPr>
            <p:spPr bwMode="auto">
              <a:xfrm>
                <a:off x="627" y="44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416"/>
              <p:cNvSpPr/>
              <p:nvPr/>
            </p:nvSpPr>
            <p:spPr bwMode="auto">
              <a:xfrm>
                <a:off x="656" y="47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417"/>
              <p:cNvSpPr/>
              <p:nvPr/>
            </p:nvSpPr>
            <p:spPr bwMode="auto">
              <a:xfrm>
                <a:off x="746" y="3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418"/>
              <p:cNvSpPr/>
              <p:nvPr/>
            </p:nvSpPr>
            <p:spPr bwMode="auto">
              <a:xfrm>
                <a:off x="729" y="33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419"/>
              <p:cNvSpPr/>
              <p:nvPr/>
            </p:nvSpPr>
            <p:spPr bwMode="auto">
              <a:xfrm>
                <a:off x="739" y="46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420"/>
              <p:cNvSpPr/>
              <p:nvPr/>
            </p:nvSpPr>
            <p:spPr bwMode="auto">
              <a:xfrm>
                <a:off x="644" y="60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421"/>
              <p:cNvSpPr/>
              <p:nvPr/>
            </p:nvSpPr>
            <p:spPr bwMode="auto">
              <a:xfrm>
                <a:off x="708" y="327"/>
                <a:ext cx="40" cy="60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422"/>
              <p:cNvSpPr/>
              <p:nvPr/>
            </p:nvSpPr>
            <p:spPr bwMode="auto">
              <a:xfrm>
                <a:off x="580" y="77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423"/>
              <p:cNvSpPr/>
              <p:nvPr/>
            </p:nvSpPr>
            <p:spPr bwMode="auto">
              <a:xfrm>
                <a:off x="546" y="74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424"/>
              <p:cNvSpPr>
                <a:spLocks noEditPoints="1"/>
              </p:cNvSpPr>
              <p:nvPr/>
            </p:nvSpPr>
            <p:spPr bwMode="auto">
              <a:xfrm>
                <a:off x="812" y="41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425"/>
              <p:cNvSpPr/>
              <p:nvPr/>
            </p:nvSpPr>
            <p:spPr bwMode="auto">
              <a:xfrm>
                <a:off x="829" y="39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426"/>
              <p:cNvSpPr/>
              <p:nvPr/>
            </p:nvSpPr>
            <p:spPr bwMode="auto">
              <a:xfrm>
                <a:off x="845" y="42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427"/>
              <p:cNvSpPr/>
              <p:nvPr/>
            </p:nvSpPr>
            <p:spPr bwMode="auto">
              <a:xfrm>
                <a:off x="926" y="42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428"/>
              <p:cNvSpPr/>
              <p:nvPr/>
            </p:nvSpPr>
            <p:spPr bwMode="auto">
              <a:xfrm>
                <a:off x="900" y="43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429"/>
              <p:cNvSpPr/>
              <p:nvPr/>
            </p:nvSpPr>
            <p:spPr bwMode="auto">
              <a:xfrm>
                <a:off x="940" y="41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430"/>
              <p:cNvSpPr/>
              <p:nvPr/>
            </p:nvSpPr>
            <p:spPr bwMode="auto">
              <a:xfrm>
                <a:off x="964" y="44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431"/>
              <p:cNvSpPr/>
              <p:nvPr/>
            </p:nvSpPr>
            <p:spPr bwMode="auto">
              <a:xfrm>
                <a:off x="921" y="47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432"/>
              <p:cNvSpPr/>
              <p:nvPr/>
            </p:nvSpPr>
            <p:spPr bwMode="auto">
              <a:xfrm>
                <a:off x="879" y="3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433"/>
              <p:cNvSpPr/>
              <p:nvPr/>
            </p:nvSpPr>
            <p:spPr bwMode="auto">
              <a:xfrm>
                <a:off x="822" y="33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434"/>
              <p:cNvSpPr/>
              <p:nvPr/>
            </p:nvSpPr>
            <p:spPr bwMode="auto">
              <a:xfrm>
                <a:off x="886" y="46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435"/>
              <p:cNvSpPr/>
              <p:nvPr/>
            </p:nvSpPr>
            <p:spPr bwMode="auto">
              <a:xfrm>
                <a:off x="981" y="6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436"/>
              <p:cNvSpPr/>
              <p:nvPr/>
            </p:nvSpPr>
            <p:spPr bwMode="auto">
              <a:xfrm>
                <a:off x="876" y="327"/>
                <a:ext cx="41" cy="60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437"/>
              <p:cNvSpPr/>
              <p:nvPr/>
            </p:nvSpPr>
            <p:spPr bwMode="auto">
              <a:xfrm>
                <a:off x="812" y="77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438"/>
              <p:cNvSpPr/>
              <p:nvPr/>
            </p:nvSpPr>
            <p:spPr bwMode="auto">
              <a:xfrm>
                <a:off x="933" y="74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439"/>
              <p:cNvSpPr/>
              <p:nvPr/>
            </p:nvSpPr>
            <p:spPr bwMode="auto">
              <a:xfrm>
                <a:off x="777" y="81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440"/>
              <p:cNvSpPr>
                <a:spLocks noEditPoints="1"/>
              </p:cNvSpPr>
              <p:nvPr/>
            </p:nvSpPr>
            <p:spPr bwMode="auto">
              <a:xfrm>
                <a:off x="774" y="24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441"/>
              <p:cNvSpPr/>
              <p:nvPr/>
            </p:nvSpPr>
            <p:spPr bwMode="auto">
              <a:xfrm>
                <a:off x="805" y="1409"/>
                <a:ext cx="17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442"/>
              <p:cNvSpPr/>
              <p:nvPr/>
            </p:nvSpPr>
            <p:spPr bwMode="auto">
              <a:xfrm>
                <a:off x="803" y="136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Oval 443"/>
              <p:cNvSpPr>
                <a:spLocks noChangeArrowheads="1"/>
              </p:cNvSpPr>
              <p:nvPr/>
            </p:nvSpPr>
            <p:spPr bwMode="auto">
              <a:xfrm>
                <a:off x="810" y="137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Oval 444"/>
              <p:cNvSpPr>
                <a:spLocks noChangeArrowheads="1"/>
              </p:cNvSpPr>
              <p:nvPr/>
            </p:nvSpPr>
            <p:spPr bwMode="auto">
              <a:xfrm>
                <a:off x="810" y="138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Oval 445"/>
              <p:cNvSpPr>
                <a:spLocks noChangeArrowheads="1"/>
              </p:cNvSpPr>
              <p:nvPr/>
            </p:nvSpPr>
            <p:spPr bwMode="auto">
              <a:xfrm>
                <a:off x="810" y="139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Freeform 446"/>
              <p:cNvSpPr>
                <a:spLocks noEditPoints="1"/>
              </p:cNvSpPr>
              <p:nvPr/>
            </p:nvSpPr>
            <p:spPr bwMode="auto">
              <a:xfrm>
                <a:off x="708" y="134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Oval 447"/>
              <p:cNvSpPr>
                <a:spLocks noChangeArrowheads="1"/>
              </p:cNvSpPr>
              <p:nvPr/>
            </p:nvSpPr>
            <p:spPr bwMode="auto">
              <a:xfrm>
                <a:off x="810" y="139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448"/>
              <p:cNvSpPr>
                <a:spLocks noEditPoints="1"/>
              </p:cNvSpPr>
              <p:nvPr/>
            </p:nvSpPr>
            <p:spPr bwMode="auto">
              <a:xfrm>
                <a:off x="501" y="112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Freeform 449"/>
              <p:cNvSpPr/>
              <p:nvPr/>
            </p:nvSpPr>
            <p:spPr bwMode="auto">
              <a:xfrm>
                <a:off x="755" y="110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450"/>
              <p:cNvSpPr/>
              <p:nvPr/>
            </p:nvSpPr>
            <p:spPr bwMode="auto">
              <a:xfrm>
                <a:off x="717" y="113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451"/>
              <p:cNvSpPr/>
              <p:nvPr/>
            </p:nvSpPr>
            <p:spPr bwMode="auto">
              <a:xfrm>
                <a:off x="646" y="113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452"/>
              <p:cNvSpPr/>
              <p:nvPr/>
            </p:nvSpPr>
            <p:spPr bwMode="auto">
              <a:xfrm>
                <a:off x="696" y="114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453"/>
              <p:cNvSpPr/>
              <p:nvPr/>
            </p:nvSpPr>
            <p:spPr bwMode="auto">
              <a:xfrm>
                <a:off x="625" y="112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454"/>
              <p:cNvSpPr/>
              <p:nvPr/>
            </p:nvSpPr>
            <p:spPr bwMode="auto">
              <a:xfrm>
                <a:off x="627" y="115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455"/>
              <p:cNvSpPr/>
              <p:nvPr/>
            </p:nvSpPr>
            <p:spPr bwMode="auto">
              <a:xfrm>
                <a:off x="656" y="1186"/>
                <a:ext cx="47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456"/>
              <p:cNvSpPr/>
              <p:nvPr/>
            </p:nvSpPr>
            <p:spPr bwMode="auto">
              <a:xfrm>
                <a:off x="746" y="104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457"/>
              <p:cNvSpPr/>
              <p:nvPr/>
            </p:nvSpPr>
            <p:spPr bwMode="auto">
              <a:xfrm>
                <a:off x="729" y="104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458"/>
              <p:cNvSpPr/>
              <p:nvPr/>
            </p:nvSpPr>
            <p:spPr bwMode="auto">
              <a:xfrm>
                <a:off x="739" y="117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459"/>
              <p:cNvSpPr/>
              <p:nvPr/>
            </p:nvSpPr>
            <p:spPr bwMode="auto">
              <a:xfrm>
                <a:off x="644" y="130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460"/>
              <p:cNvSpPr/>
              <p:nvPr/>
            </p:nvSpPr>
            <p:spPr bwMode="auto">
              <a:xfrm>
                <a:off x="708" y="103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461"/>
              <p:cNvSpPr/>
              <p:nvPr/>
            </p:nvSpPr>
            <p:spPr bwMode="auto">
              <a:xfrm>
                <a:off x="580" y="148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462"/>
              <p:cNvSpPr/>
              <p:nvPr/>
            </p:nvSpPr>
            <p:spPr bwMode="auto">
              <a:xfrm>
                <a:off x="546" y="145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463"/>
              <p:cNvSpPr>
                <a:spLocks noEditPoints="1"/>
              </p:cNvSpPr>
              <p:nvPr/>
            </p:nvSpPr>
            <p:spPr bwMode="auto">
              <a:xfrm>
                <a:off x="812" y="112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464"/>
              <p:cNvSpPr/>
              <p:nvPr/>
            </p:nvSpPr>
            <p:spPr bwMode="auto">
              <a:xfrm>
                <a:off x="829" y="110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465"/>
              <p:cNvSpPr/>
              <p:nvPr/>
            </p:nvSpPr>
            <p:spPr bwMode="auto">
              <a:xfrm>
                <a:off x="845" y="113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466"/>
              <p:cNvSpPr/>
              <p:nvPr/>
            </p:nvSpPr>
            <p:spPr bwMode="auto">
              <a:xfrm>
                <a:off x="926" y="1137"/>
                <a:ext cx="55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467"/>
              <p:cNvSpPr/>
              <p:nvPr/>
            </p:nvSpPr>
            <p:spPr bwMode="auto">
              <a:xfrm>
                <a:off x="900" y="114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468"/>
              <p:cNvSpPr/>
              <p:nvPr/>
            </p:nvSpPr>
            <p:spPr bwMode="auto">
              <a:xfrm>
                <a:off x="940" y="112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469"/>
              <p:cNvSpPr/>
              <p:nvPr/>
            </p:nvSpPr>
            <p:spPr bwMode="auto">
              <a:xfrm>
                <a:off x="964" y="115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470"/>
              <p:cNvSpPr/>
              <p:nvPr/>
            </p:nvSpPr>
            <p:spPr bwMode="auto">
              <a:xfrm>
                <a:off x="921" y="118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471"/>
              <p:cNvSpPr/>
              <p:nvPr/>
            </p:nvSpPr>
            <p:spPr bwMode="auto">
              <a:xfrm>
                <a:off x="879" y="104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472"/>
              <p:cNvSpPr/>
              <p:nvPr/>
            </p:nvSpPr>
            <p:spPr bwMode="auto">
              <a:xfrm>
                <a:off x="822" y="104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473"/>
              <p:cNvSpPr/>
              <p:nvPr/>
            </p:nvSpPr>
            <p:spPr bwMode="auto">
              <a:xfrm>
                <a:off x="886" y="117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474"/>
              <p:cNvSpPr/>
              <p:nvPr/>
            </p:nvSpPr>
            <p:spPr bwMode="auto">
              <a:xfrm>
                <a:off x="981" y="13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475"/>
              <p:cNvSpPr/>
              <p:nvPr/>
            </p:nvSpPr>
            <p:spPr bwMode="auto">
              <a:xfrm>
                <a:off x="876" y="103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476"/>
              <p:cNvSpPr/>
              <p:nvPr/>
            </p:nvSpPr>
            <p:spPr bwMode="auto">
              <a:xfrm>
                <a:off x="812" y="148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477"/>
              <p:cNvSpPr/>
              <p:nvPr/>
            </p:nvSpPr>
            <p:spPr bwMode="auto">
              <a:xfrm>
                <a:off x="933" y="145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478"/>
              <p:cNvSpPr/>
              <p:nvPr/>
            </p:nvSpPr>
            <p:spPr bwMode="auto">
              <a:xfrm>
                <a:off x="777" y="152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479"/>
              <p:cNvSpPr>
                <a:spLocks noEditPoints="1"/>
              </p:cNvSpPr>
              <p:nvPr/>
            </p:nvSpPr>
            <p:spPr bwMode="auto">
              <a:xfrm>
                <a:off x="774" y="95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480"/>
              <p:cNvSpPr/>
              <p:nvPr/>
            </p:nvSpPr>
            <p:spPr bwMode="auto">
              <a:xfrm>
                <a:off x="810" y="2119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4 h 4"/>
                  <a:gd name="T4" fmla="*/ 1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481"/>
              <p:cNvSpPr/>
              <p:nvPr/>
            </p:nvSpPr>
            <p:spPr bwMode="auto">
              <a:xfrm>
                <a:off x="803" y="207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Oval 482"/>
              <p:cNvSpPr>
                <a:spLocks noChangeArrowheads="1"/>
              </p:cNvSpPr>
              <p:nvPr/>
            </p:nvSpPr>
            <p:spPr bwMode="auto">
              <a:xfrm>
                <a:off x="810" y="208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Oval 483"/>
              <p:cNvSpPr>
                <a:spLocks noChangeArrowheads="1"/>
              </p:cNvSpPr>
              <p:nvPr/>
            </p:nvSpPr>
            <p:spPr bwMode="auto">
              <a:xfrm>
                <a:off x="810" y="2093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Oval 484"/>
              <p:cNvSpPr>
                <a:spLocks noChangeArrowheads="1"/>
              </p:cNvSpPr>
              <p:nvPr/>
            </p:nvSpPr>
            <p:spPr bwMode="auto">
              <a:xfrm>
                <a:off x="810" y="210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Freeform 485"/>
              <p:cNvSpPr/>
              <p:nvPr/>
            </p:nvSpPr>
            <p:spPr bwMode="auto">
              <a:xfrm>
                <a:off x="812" y="2057"/>
                <a:ext cx="64" cy="71"/>
              </a:xfrm>
              <a:custGeom>
                <a:avLst/>
                <a:gdLst>
                  <a:gd name="T0" fmla="*/ 25 w 27"/>
                  <a:gd name="T1" fmla="*/ 20 h 30"/>
                  <a:gd name="T2" fmla="*/ 25 w 27"/>
                  <a:gd name="T3" fmla="*/ 12 h 30"/>
                  <a:gd name="T4" fmla="*/ 24 w 27"/>
                  <a:gd name="T5" fmla="*/ 6 h 30"/>
                  <a:gd name="T6" fmla="*/ 21 w 27"/>
                  <a:gd name="T7" fmla="*/ 6 h 30"/>
                  <a:gd name="T8" fmla="*/ 19 w 27"/>
                  <a:gd name="T9" fmla="*/ 7 h 30"/>
                  <a:gd name="T10" fmla="*/ 18 w 27"/>
                  <a:gd name="T11" fmla="*/ 9 h 30"/>
                  <a:gd name="T12" fmla="*/ 8 w 27"/>
                  <a:gd name="T13" fmla="*/ 1 h 30"/>
                  <a:gd name="T14" fmla="*/ 0 w 27"/>
                  <a:gd name="T15" fmla="*/ 7 h 30"/>
                  <a:gd name="T16" fmla="*/ 6 w 27"/>
                  <a:gd name="T17" fmla="*/ 8 h 30"/>
                  <a:gd name="T18" fmla="*/ 4 w 27"/>
                  <a:gd name="T19" fmla="*/ 4 h 30"/>
                  <a:gd name="T20" fmla="*/ 3 w 27"/>
                  <a:gd name="T21" fmla="*/ 5 h 30"/>
                  <a:gd name="T22" fmla="*/ 4 w 27"/>
                  <a:gd name="T23" fmla="*/ 4 h 30"/>
                  <a:gd name="T24" fmla="*/ 7 w 27"/>
                  <a:gd name="T25" fmla="*/ 7 h 30"/>
                  <a:gd name="T26" fmla="*/ 8 w 27"/>
                  <a:gd name="T27" fmla="*/ 22 h 30"/>
                  <a:gd name="T28" fmla="*/ 14 w 27"/>
                  <a:gd name="T29" fmla="*/ 30 h 30"/>
                  <a:gd name="T30" fmla="*/ 18 w 27"/>
                  <a:gd name="T31" fmla="*/ 30 h 30"/>
                  <a:gd name="T32" fmla="*/ 17 w 27"/>
                  <a:gd name="T33" fmla="*/ 26 h 30"/>
                  <a:gd name="T34" fmla="*/ 16 w 27"/>
                  <a:gd name="T35" fmla="*/ 16 h 30"/>
                  <a:gd name="T36" fmla="*/ 20 w 27"/>
                  <a:gd name="T37" fmla="*/ 30 h 30"/>
                  <a:gd name="T38" fmla="*/ 26 w 27"/>
                  <a:gd name="T39" fmla="*/ 30 h 30"/>
                  <a:gd name="T40" fmla="*/ 27 w 27"/>
                  <a:gd name="T41" fmla="*/ 25 h 30"/>
                  <a:gd name="T42" fmla="*/ 25 w 27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30">
                    <a:moveTo>
                      <a:pt x="25" y="20"/>
                    </a:moveTo>
                    <a:cubicBezTo>
                      <a:pt x="25" y="20"/>
                      <a:pt x="26" y="16"/>
                      <a:pt x="25" y="12"/>
                    </a:cubicBezTo>
                    <a:cubicBezTo>
                      <a:pt x="23" y="8"/>
                      <a:pt x="24" y="6"/>
                      <a:pt x="24" y="6"/>
                    </a:cubicBezTo>
                    <a:cubicBezTo>
                      <a:pt x="24" y="6"/>
                      <a:pt x="22" y="5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ubicBezTo>
                      <a:pt x="19" y="6"/>
                      <a:pt x="18" y="9"/>
                      <a:pt x="18" y="9"/>
                    </a:cubicBezTo>
                    <a:cubicBezTo>
                      <a:pt x="18" y="9"/>
                      <a:pt x="14" y="2"/>
                      <a:pt x="8" y="1"/>
                    </a:cubicBezTo>
                    <a:cubicBezTo>
                      <a:pt x="1" y="0"/>
                      <a:pt x="0" y="4"/>
                      <a:pt x="0" y="7"/>
                    </a:cubicBezTo>
                    <a:cubicBezTo>
                      <a:pt x="1" y="9"/>
                      <a:pt x="4" y="10"/>
                      <a:pt x="6" y="8"/>
                    </a:cubicBezTo>
                    <a:cubicBezTo>
                      <a:pt x="7" y="7"/>
                      <a:pt x="5" y="5"/>
                      <a:pt x="4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2" y="4"/>
                      <a:pt x="4" y="4"/>
                    </a:cubicBezTo>
                    <a:cubicBezTo>
                      <a:pt x="5" y="3"/>
                      <a:pt x="8" y="4"/>
                      <a:pt x="7" y="7"/>
                    </a:cubicBezTo>
                    <a:cubicBezTo>
                      <a:pt x="7" y="11"/>
                      <a:pt x="3" y="15"/>
                      <a:pt x="8" y="22"/>
                    </a:cubicBezTo>
                    <a:cubicBezTo>
                      <a:pt x="11" y="25"/>
                      <a:pt x="13" y="27"/>
                      <a:pt x="14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29"/>
                      <a:pt x="18" y="28"/>
                      <a:pt x="17" y="26"/>
                    </a:cubicBezTo>
                    <a:cubicBezTo>
                      <a:pt x="14" y="18"/>
                      <a:pt x="14" y="17"/>
                      <a:pt x="16" y="16"/>
                    </a:cubicBezTo>
                    <a:cubicBezTo>
                      <a:pt x="17" y="15"/>
                      <a:pt x="20" y="21"/>
                      <a:pt x="20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8"/>
                      <a:pt x="27" y="26"/>
                      <a:pt x="27" y="25"/>
                    </a:cubicBezTo>
                    <a:cubicBezTo>
                      <a:pt x="27" y="21"/>
                      <a:pt x="25" y="20"/>
                      <a:pt x="25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Freeform 486"/>
              <p:cNvSpPr/>
              <p:nvPr/>
            </p:nvSpPr>
            <p:spPr bwMode="auto">
              <a:xfrm>
                <a:off x="748" y="2057"/>
                <a:ext cx="67" cy="71"/>
              </a:xfrm>
              <a:custGeom>
                <a:avLst/>
                <a:gdLst>
                  <a:gd name="T0" fmla="*/ 11 w 28"/>
                  <a:gd name="T1" fmla="*/ 16 h 30"/>
                  <a:gd name="T2" fmla="*/ 10 w 28"/>
                  <a:gd name="T3" fmla="*/ 26 h 30"/>
                  <a:gd name="T4" fmla="*/ 9 w 28"/>
                  <a:gd name="T5" fmla="*/ 30 h 30"/>
                  <a:gd name="T6" fmla="*/ 13 w 28"/>
                  <a:gd name="T7" fmla="*/ 30 h 30"/>
                  <a:gd name="T8" fmla="*/ 19 w 28"/>
                  <a:gd name="T9" fmla="*/ 22 h 30"/>
                  <a:gd name="T10" fmla="*/ 20 w 28"/>
                  <a:gd name="T11" fmla="*/ 7 h 30"/>
                  <a:gd name="T12" fmla="*/ 24 w 28"/>
                  <a:gd name="T13" fmla="*/ 4 h 30"/>
                  <a:gd name="T14" fmla="*/ 25 w 28"/>
                  <a:gd name="T15" fmla="*/ 5 h 30"/>
                  <a:gd name="T16" fmla="*/ 23 w 28"/>
                  <a:gd name="T17" fmla="*/ 4 h 30"/>
                  <a:gd name="T18" fmla="*/ 22 w 28"/>
                  <a:gd name="T19" fmla="*/ 8 h 30"/>
                  <a:gd name="T20" fmla="*/ 27 w 28"/>
                  <a:gd name="T21" fmla="*/ 7 h 30"/>
                  <a:gd name="T22" fmla="*/ 20 w 28"/>
                  <a:gd name="T23" fmla="*/ 1 h 30"/>
                  <a:gd name="T24" fmla="*/ 10 w 28"/>
                  <a:gd name="T25" fmla="*/ 9 h 30"/>
                  <a:gd name="T26" fmla="*/ 8 w 28"/>
                  <a:gd name="T27" fmla="*/ 7 h 30"/>
                  <a:gd name="T28" fmla="*/ 6 w 28"/>
                  <a:gd name="T29" fmla="*/ 6 h 30"/>
                  <a:gd name="T30" fmla="*/ 3 w 28"/>
                  <a:gd name="T31" fmla="*/ 6 h 30"/>
                  <a:gd name="T32" fmla="*/ 2 w 28"/>
                  <a:gd name="T33" fmla="*/ 12 h 30"/>
                  <a:gd name="T34" fmla="*/ 2 w 28"/>
                  <a:gd name="T35" fmla="*/ 20 h 30"/>
                  <a:gd name="T36" fmla="*/ 0 w 28"/>
                  <a:gd name="T37" fmla="*/ 25 h 30"/>
                  <a:gd name="T38" fmla="*/ 2 w 28"/>
                  <a:gd name="T39" fmla="*/ 30 h 30"/>
                  <a:gd name="T40" fmla="*/ 7 w 28"/>
                  <a:gd name="T41" fmla="*/ 30 h 30"/>
                  <a:gd name="T42" fmla="*/ 11 w 28"/>
                  <a:gd name="T43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30">
                    <a:moveTo>
                      <a:pt x="11" y="16"/>
                    </a:moveTo>
                    <a:cubicBezTo>
                      <a:pt x="13" y="17"/>
                      <a:pt x="13" y="18"/>
                      <a:pt x="10" y="26"/>
                    </a:cubicBezTo>
                    <a:cubicBezTo>
                      <a:pt x="9" y="28"/>
                      <a:pt x="9" y="29"/>
                      <a:pt x="9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27"/>
                      <a:pt x="16" y="25"/>
                      <a:pt x="19" y="22"/>
                    </a:cubicBezTo>
                    <a:cubicBezTo>
                      <a:pt x="24" y="15"/>
                      <a:pt x="21" y="11"/>
                      <a:pt x="20" y="7"/>
                    </a:cubicBezTo>
                    <a:cubicBezTo>
                      <a:pt x="20" y="4"/>
                      <a:pt x="22" y="3"/>
                      <a:pt x="24" y="4"/>
                    </a:cubicBezTo>
                    <a:cubicBezTo>
                      <a:pt x="25" y="4"/>
                      <a:pt x="25" y="5"/>
                      <a:pt x="25" y="5"/>
                    </a:cubicBezTo>
                    <a:cubicBezTo>
                      <a:pt x="25" y="5"/>
                      <a:pt x="24" y="4"/>
                      <a:pt x="23" y="4"/>
                    </a:cubicBezTo>
                    <a:cubicBezTo>
                      <a:pt x="22" y="5"/>
                      <a:pt x="21" y="7"/>
                      <a:pt x="22" y="8"/>
                    </a:cubicBezTo>
                    <a:cubicBezTo>
                      <a:pt x="23" y="10"/>
                      <a:pt x="26" y="9"/>
                      <a:pt x="27" y="7"/>
                    </a:cubicBezTo>
                    <a:cubicBezTo>
                      <a:pt x="28" y="4"/>
                      <a:pt x="26" y="0"/>
                      <a:pt x="20" y="1"/>
                    </a:cubicBezTo>
                    <a:cubicBezTo>
                      <a:pt x="13" y="2"/>
                      <a:pt x="10" y="9"/>
                      <a:pt x="10" y="9"/>
                    </a:cubicBezTo>
                    <a:cubicBezTo>
                      <a:pt x="10" y="9"/>
                      <a:pt x="8" y="6"/>
                      <a:pt x="8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6"/>
                      <a:pt x="3" y="6"/>
                    </a:cubicBezTo>
                    <a:cubicBezTo>
                      <a:pt x="3" y="6"/>
                      <a:pt x="4" y="8"/>
                      <a:pt x="2" y="12"/>
                    </a:cubicBezTo>
                    <a:cubicBezTo>
                      <a:pt x="1" y="16"/>
                      <a:pt x="2" y="20"/>
                      <a:pt x="2" y="20"/>
                    </a:cubicBezTo>
                    <a:cubicBezTo>
                      <a:pt x="2" y="20"/>
                      <a:pt x="0" y="21"/>
                      <a:pt x="0" y="25"/>
                    </a:cubicBezTo>
                    <a:cubicBezTo>
                      <a:pt x="0" y="26"/>
                      <a:pt x="1" y="28"/>
                      <a:pt x="2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21"/>
                      <a:pt x="10" y="15"/>
                      <a:pt x="11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Oval 487"/>
              <p:cNvSpPr>
                <a:spLocks noChangeArrowheads="1"/>
              </p:cNvSpPr>
              <p:nvPr/>
            </p:nvSpPr>
            <p:spPr bwMode="auto">
              <a:xfrm>
                <a:off x="810" y="210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488"/>
              <p:cNvSpPr>
                <a:spLocks noEditPoints="1"/>
              </p:cNvSpPr>
              <p:nvPr/>
            </p:nvSpPr>
            <p:spPr bwMode="auto">
              <a:xfrm>
                <a:off x="501" y="1830"/>
                <a:ext cx="311" cy="298"/>
              </a:xfrm>
              <a:custGeom>
                <a:avLst/>
                <a:gdLst>
                  <a:gd name="T0" fmla="*/ 64 w 131"/>
                  <a:gd name="T1" fmla="*/ 115 h 126"/>
                  <a:gd name="T2" fmla="*/ 29 w 131"/>
                  <a:gd name="T3" fmla="*/ 108 h 126"/>
                  <a:gd name="T4" fmla="*/ 29 w 131"/>
                  <a:gd name="T5" fmla="*/ 103 h 126"/>
                  <a:gd name="T6" fmla="*/ 56 w 131"/>
                  <a:gd name="T7" fmla="*/ 97 h 126"/>
                  <a:gd name="T8" fmla="*/ 52 w 131"/>
                  <a:gd name="T9" fmla="*/ 108 h 126"/>
                  <a:gd name="T10" fmla="*/ 32 w 131"/>
                  <a:gd name="T11" fmla="*/ 82 h 126"/>
                  <a:gd name="T12" fmla="*/ 35 w 131"/>
                  <a:gd name="T13" fmla="*/ 89 h 126"/>
                  <a:gd name="T14" fmla="*/ 44 w 131"/>
                  <a:gd name="T15" fmla="*/ 99 h 126"/>
                  <a:gd name="T16" fmla="*/ 53 w 131"/>
                  <a:gd name="T17" fmla="*/ 83 h 126"/>
                  <a:gd name="T18" fmla="*/ 54 w 131"/>
                  <a:gd name="T19" fmla="*/ 79 h 126"/>
                  <a:gd name="T20" fmla="*/ 76 w 131"/>
                  <a:gd name="T21" fmla="*/ 51 h 126"/>
                  <a:gd name="T22" fmla="*/ 60 w 131"/>
                  <a:gd name="T23" fmla="*/ 80 h 126"/>
                  <a:gd name="T24" fmla="*/ 67 w 131"/>
                  <a:gd name="T25" fmla="*/ 76 h 126"/>
                  <a:gd name="T26" fmla="*/ 74 w 131"/>
                  <a:gd name="T27" fmla="*/ 73 h 126"/>
                  <a:gd name="T28" fmla="*/ 107 w 131"/>
                  <a:gd name="T29" fmla="*/ 64 h 126"/>
                  <a:gd name="T30" fmla="*/ 97 w 131"/>
                  <a:gd name="T31" fmla="*/ 77 h 126"/>
                  <a:gd name="T32" fmla="*/ 89 w 131"/>
                  <a:gd name="T33" fmla="*/ 73 h 126"/>
                  <a:gd name="T34" fmla="*/ 114 w 131"/>
                  <a:gd name="T35" fmla="*/ 82 h 126"/>
                  <a:gd name="T36" fmla="*/ 127 w 131"/>
                  <a:gd name="T37" fmla="*/ 64 h 126"/>
                  <a:gd name="T38" fmla="*/ 120 w 131"/>
                  <a:gd name="T39" fmla="*/ 64 h 126"/>
                  <a:gd name="T40" fmla="*/ 130 w 131"/>
                  <a:gd name="T41" fmla="*/ 47 h 126"/>
                  <a:gd name="T42" fmla="*/ 121 w 131"/>
                  <a:gd name="T43" fmla="*/ 52 h 126"/>
                  <a:gd name="T44" fmla="*/ 126 w 131"/>
                  <a:gd name="T45" fmla="*/ 44 h 126"/>
                  <a:gd name="T46" fmla="*/ 121 w 131"/>
                  <a:gd name="T47" fmla="*/ 39 h 126"/>
                  <a:gd name="T48" fmla="*/ 119 w 131"/>
                  <a:gd name="T49" fmla="*/ 22 h 126"/>
                  <a:gd name="T50" fmla="*/ 80 w 131"/>
                  <a:gd name="T51" fmla="*/ 9 h 126"/>
                  <a:gd name="T52" fmla="*/ 94 w 131"/>
                  <a:gd name="T53" fmla="*/ 6 h 126"/>
                  <a:gd name="T54" fmla="*/ 120 w 131"/>
                  <a:gd name="T55" fmla="*/ 40 h 126"/>
                  <a:gd name="T56" fmla="*/ 115 w 131"/>
                  <a:gd name="T57" fmla="*/ 36 h 126"/>
                  <a:gd name="T58" fmla="*/ 103 w 131"/>
                  <a:gd name="T59" fmla="*/ 27 h 126"/>
                  <a:gd name="T60" fmla="*/ 100 w 131"/>
                  <a:gd name="T61" fmla="*/ 25 h 126"/>
                  <a:gd name="T62" fmla="*/ 97 w 131"/>
                  <a:gd name="T63" fmla="*/ 50 h 126"/>
                  <a:gd name="T64" fmla="*/ 74 w 131"/>
                  <a:gd name="T65" fmla="*/ 39 h 126"/>
                  <a:gd name="T66" fmla="*/ 55 w 131"/>
                  <a:gd name="T67" fmla="*/ 36 h 126"/>
                  <a:gd name="T68" fmla="*/ 47 w 131"/>
                  <a:gd name="T69" fmla="*/ 36 h 126"/>
                  <a:gd name="T70" fmla="*/ 30 w 131"/>
                  <a:gd name="T71" fmla="*/ 41 h 126"/>
                  <a:gd name="T72" fmla="*/ 45 w 131"/>
                  <a:gd name="T73" fmla="*/ 49 h 126"/>
                  <a:gd name="T74" fmla="*/ 31 w 131"/>
                  <a:gd name="T75" fmla="*/ 54 h 126"/>
                  <a:gd name="T76" fmla="*/ 19 w 131"/>
                  <a:gd name="T77" fmla="*/ 49 h 126"/>
                  <a:gd name="T78" fmla="*/ 15 w 131"/>
                  <a:gd name="T79" fmla="*/ 52 h 126"/>
                  <a:gd name="T80" fmla="*/ 4 w 131"/>
                  <a:gd name="T81" fmla="*/ 58 h 126"/>
                  <a:gd name="T82" fmla="*/ 15 w 131"/>
                  <a:gd name="T83" fmla="*/ 73 h 126"/>
                  <a:gd name="T84" fmla="*/ 8 w 131"/>
                  <a:gd name="T85" fmla="*/ 79 h 126"/>
                  <a:gd name="T86" fmla="*/ 4 w 131"/>
                  <a:gd name="T87" fmla="*/ 89 h 126"/>
                  <a:gd name="T88" fmla="*/ 8 w 131"/>
                  <a:gd name="T89" fmla="*/ 107 h 126"/>
                  <a:gd name="T90" fmla="*/ 16 w 131"/>
                  <a:gd name="T91" fmla="*/ 96 h 126"/>
                  <a:gd name="T92" fmla="*/ 15 w 131"/>
                  <a:gd name="T93" fmla="*/ 114 h 126"/>
                  <a:gd name="T94" fmla="*/ 71 w 131"/>
                  <a:gd name="T95" fmla="*/ 126 h 126"/>
                  <a:gd name="T96" fmla="*/ 106 w 131"/>
                  <a:gd name="T97" fmla="*/ 44 h 126"/>
                  <a:gd name="T98" fmla="*/ 116 w 131"/>
                  <a:gd name="T99" fmla="*/ 70 h 126"/>
                  <a:gd name="T100" fmla="*/ 106 w 131"/>
                  <a:gd name="T101" fmla="*/ 4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71" y="126"/>
                    </a:move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18"/>
                      <a:pt x="16" y="122"/>
                      <a:pt x="17" y="126"/>
                    </a:cubicBezTo>
                    <a:cubicBezTo>
                      <a:pt x="71" y="126"/>
                      <a:pt x="71" y="126"/>
                      <a:pt x="71" y="126"/>
                    </a:cubicBezTo>
                    <a:cubicBezTo>
                      <a:pt x="71" y="126"/>
                      <a:pt x="71" y="126"/>
                      <a:pt x="71" y="126"/>
                    </a:cubicBezTo>
                    <a:close/>
                    <a:moveTo>
                      <a:pt x="106" y="44"/>
                    </a:move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Freeform 489"/>
              <p:cNvSpPr/>
              <p:nvPr/>
            </p:nvSpPr>
            <p:spPr bwMode="auto">
              <a:xfrm>
                <a:off x="658" y="2076"/>
                <a:ext cx="57" cy="52"/>
              </a:xfrm>
              <a:custGeom>
                <a:avLst/>
                <a:gdLst>
                  <a:gd name="T0" fmla="*/ 7 w 24"/>
                  <a:gd name="T1" fmla="*/ 4 h 22"/>
                  <a:gd name="T2" fmla="*/ 6 w 24"/>
                  <a:gd name="T3" fmla="*/ 15 h 22"/>
                  <a:gd name="T4" fmla="*/ 11 w 24"/>
                  <a:gd name="T5" fmla="*/ 13 h 22"/>
                  <a:gd name="T6" fmla="*/ 13 w 24"/>
                  <a:gd name="T7" fmla="*/ 15 h 22"/>
                  <a:gd name="T8" fmla="*/ 9 w 24"/>
                  <a:gd name="T9" fmla="*/ 22 h 22"/>
                  <a:gd name="T10" fmla="*/ 20 w 24"/>
                  <a:gd name="T11" fmla="*/ 22 h 22"/>
                  <a:gd name="T12" fmla="*/ 7 w 24"/>
                  <a:gd name="T13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2">
                    <a:moveTo>
                      <a:pt x="7" y="4"/>
                    </a:moveTo>
                    <a:cubicBezTo>
                      <a:pt x="0" y="7"/>
                      <a:pt x="2" y="14"/>
                      <a:pt x="6" y="15"/>
                    </a:cubicBezTo>
                    <a:cubicBezTo>
                      <a:pt x="9" y="16"/>
                      <a:pt x="11" y="13"/>
                      <a:pt x="11" y="13"/>
                    </a:cubicBezTo>
                    <a:cubicBezTo>
                      <a:pt x="11" y="13"/>
                      <a:pt x="12" y="14"/>
                      <a:pt x="13" y="15"/>
                    </a:cubicBezTo>
                    <a:cubicBezTo>
                      <a:pt x="13" y="16"/>
                      <a:pt x="12" y="21"/>
                      <a:pt x="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4" y="10"/>
                      <a:pt x="14" y="0"/>
                      <a:pt x="7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490"/>
              <p:cNvSpPr/>
              <p:nvPr/>
            </p:nvSpPr>
            <p:spPr bwMode="auto">
              <a:xfrm>
                <a:off x="755" y="181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491"/>
              <p:cNvSpPr/>
              <p:nvPr/>
            </p:nvSpPr>
            <p:spPr bwMode="auto">
              <a:xfrm>
                <a:off x="717" y="1847"/>
                <a:ext cx="62" cy="63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492"/>
              <p:cNvSpPr/>
              <p:nvPr/>
            </p:nvSpPr>
            <p:spPr bwMode="auto">
              <a:xfrm>
                <a:off x="646" y="184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493"/>
              <p:cNvSpPr/>
              <p:nvPr/>
            </p:nvSpPr>
            <p:spPr bwMode="auto">
              <a:xfrm>
                <a:off x="696" y="185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494"/>
              <p:cNvSpPr/>
              <p:nvPr/>
            </p:nvSpPr>
            <p:spPr bwMode="auto">
              <a:xfrm>
                <a:off x="625" y="183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495"/>
              <p:cNvSpPr/>
              <p:nvPr/>
            </p:nvSpPr>
            <p:spPr bwMode="auto">
              <a:xfrm>
                <a:off x="627" y="186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496"/>
              <p:cNvSpPr/>
              <p:nvPr/>
            </p:nvSpPr>
            <p:spPr bwMode="auto">
              <a:xfrm>
                <a:off x="656" y="1896"/>
                <a:ext cx="47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497"/>
              <p:cNvSpPr/>
              <p:nvPr/>
            </p:nvSpPr>
            <p:spPr bwMode="auto">
              <a:xfrm>
                <a:off x="746" y="17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498"/>
              <p:cNvSpPr/>
              <p:nvPr/>
            </p:nvSpPr>
            <p:spPr bwMode="auto">
              <a:xfrm>
                <a:off x="729" y="175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499"/>
              <p:cNvSpPr/>
              <p:nvPr/>
            </p:nvSpPr>
            <p:spPr bwMode="auto">
              <a:xfrm>
                <a:off x="739" y="18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500"/>
              <p:cNvSpPr/>
              <p:nvPr/>
            </p:nvSpPr>
            <p:spPr bwMode="auto">
              <a:xfrm>
                <a:off x="644" y="201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501"/>
              <p:cNvSpPr/>
              <p:nvPr/>
            </p:nvSpPr>
            <p:spPr bwMode="auto">
              <a:xfrm>
                <a:off x="708" y="174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502"/>
              <p:cNvSpPr/>
              <p:nvPr/>
            </p:nvSpPr>
            <p:spPr bwMode="auto">
              <a:xfrm>
                <a:off x="912" y="2076"/>
                <a:ext cx="54" cy="52"/>
              </a:xfrm>
              <a:custGeom>
                <a:avLst/>
                <a:gdLst>
                  <a:gd name="T0" fmla="*/ 11 w 23"/>
                  <a:gd name="T1" fmla="*/ 15 h 22"/>
                  <a:gd name="T2" fmla="*/ 12 w 23"/>
                  <a:gd name="T3" fmla="*/ 13 h 22"/>
                  <a:gd name="T4" fmla="*/ 17 w 23"/>
                  <a:gd name="T5" fmla="*/ 15 h 22"/>
                  <a:gd name="T6" fmla="*/ 16 w 23"/>
                  <a:gd name="T7" fmla="*/ 4 h 22"/>
                  <a:gd name="T8" fmla="*/ 3 w 23"/>
                  <a:gd name="T9" fmla="*/ 22 h 22"/>
                  <a:gd name="T10" fmla="*/ 15 w 23"/>
                  <a:gd name="T11" fmla="*/ 22 h 22"/>
                  <a:gd name="T12" fmla="*/ 11 w 23"/>
                  <a:gd name="T13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2">
                    <a:moveTo>
                      <a:pt x="11" y="15"/>
                    </a:moveTo>
                    <a:cubicBezTo>
                      <a:pt x="11" y="14"/>
                      <a:pt x="12" y="13"/>
                      <a:pt x="12" y="13"/>
                    </a:cubicBezTo>
                    <a:cubicBezTo>
                      <a:pt x="12" y="13"/>
                      <a:pt x="14" y="16"/>
                      <a:pt x="17" y="15"/>
                    </a:cubicBezTo>
                    <a:cubicBezTo>
                      <a:pt x="21" y="14"/>
                      <a:pt x="23" y="7"/>
                      <a:pt x="16" y="4"/>
                    </a:cubicBezTo>
                    <a:cubicBezTo>
                      <a:pt x="10" y="0"/>
                      <a:pt x="0" y="10"/>
                      <a:pt x="3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1" y="21"/>
                      <a:pt x="10" y="16"/>
                      <a:pt x="11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503"/>
              <p:cNvSpPr>
                <a:spLocks noEditPoints="1"/>
              </p:cNvSpPr>
              <p:nvPr/>
            </p:nvSpPr>
            <p:spPr bwMode="auto">
              <a:xfrm>
                <a:off x="812" y="1830"/>
                <a:ext cx="311" cy="298"/>
              </a:xfrm>
              <a:custGeom>
                <a:avLst/>
                <a:gdLst>
                  <a:gd name="T0" fmla="*/ 115 w 131"/>
                  <a:gd name="T1" fmla="*/ 96 h 126"/>
                  <a:gd name="T2" fmla="*/ 123 w 131"/>
                  <a:gd name="T3" fmla="*/ 107 h 126"/>
                  <a:gd name="T4" fmla="*/ 127 w 131"/>
                  <a:gd name="T5" fmla="*/ 89 h 126"/>
                  <a:gd name="T6" fmla="*/ 124 w 131"/>
                  <a:gd name="T7" fmla="*/ 79 h 126"/>
                  <a:gd name="T8" fmla="*/ 116 w 131"/>
                  <a:gd name="T9" fmla="*/ 73 h 126"/>
                  <a:gd name="T10" fmla="*/ 127 w 131"/>
                  <a:gd name="T11" fmla="*/ 58 h 126"/>
                  <a:gd name="T12" fmla="*/ 116 w 131"/>
                  <a:gd name="T13" fmla="*/ 52 h 126"/>
                  <a:gd name="T14" fmla="*/ 112 w 131"/>
                  <a:gd name="T15" fmla="*/ 49 h 126"/>
                  <a:gd name="T16" fmla="*/ 101 w 131"/>
                  <a:gd name="T17" fmla="*/ 54 h 126"/>
                  <a:gd name="T18" fmla="*/ 86 w 131"/>
                  <a:gd name="T19" fmla="*/ 49 h 126"/>
                  <a:gd name="T20" fmla="*/ 102 w 131"/>
                  <a:gd name="T21" fmla="*/ 41 h 126"/>
                  <a:gd name="T22" fmla="*/ 84 w 131"/>
                  <a:gd name="T23" fmla="*/ 36 h 126"/>
                  <a:gd name="T24" fmla="*/ 77 w 131"/>
                  <a:gd name="T25" fmla="*/ 36 h 126"/>
                  <a:gd name="T26" fmla="*/ 57 w 131"/>
                  <a:gd name="T27" fmla="*/ 39 h 126"/>
                  <a:gd name="T28" fmla="*/ 34 w 131"/>
                  <a:gd name="T29" fmla="*/ 50 h 126"/>
                  <a:gd name="T30" fmla="*/ 31 w 131"/>
                  <a:gd name="T31" fmla="*/ 25 h 126"/>
                  <a:gd name="T32" fmla="*/ 28 w 131"/>
                  <a:gd name="T33" fmla="*/ 27 h 126"/>
                  <a:gd name="T34" fmla="*/ 17 w 131"/>
                  <a:gd name="T35" fmla="*/ 36 h 126"/>
                  <a:gd name="T36" fmla="*/ 12 w 131"/>
                  <a:gd name="T37" fmla="*/ 40 h 126"/>
                  <a:gd name="T38" fmla="*/ 37 w 131"/>
                  <a:gd name="T39" fmla="*/ 6 h 126"/>
                  <a:gd name="T40" fmla="*/ 51 w 131"/>
                  <a:gd name="T41" fmla="*/ 9 h 126"/>
                  <a:gd name="T42" fmla="*/ 13 w 131"/>
                  <a:gd name="T43" fmla="*/ 22 h 126"/>
                  <a:gd name="T44" fmla="*/ 10 w 131"/>
                  <a:gd name="T45" fmla="*/ 39 h 126"/>
                  <a:gd name="T46" fmla="*/ 5 w 131"/>
                  <a:gd name="T47" fmla="*/ 44 h 126"/>
                  <a:gd name="T48" fmla="*/ 10 w 131"/>
                  <a:gd name="T49" fmla="*/ 52 h 126"/>
                  <a:gd name="T50" fmla="*/ 2 w 131"/>
                  <a:gd name="T51" fmla="*/ 47 h 126"/>
                  <a:gd name="T52" fmla="*/ 11 w 131"/>
                  <a:gd name="T53" fmla="*/ 64 h 126"/>
                  <a:gd name="T54" fmla="*/ 5 w 131"/>
                  <a:gd name="T55" fmla="*/ 64 h 126"/>
                  <a:gd name="T56" fmla="*/ 17 w 131"/>
                  <a:gd name="T57" fmla="*/ 82 h 126"/>
                  <a:gd name="T58" fmla="*/ 42 w 131"/>
                  <a:gd name="T59" fmla="*/ 73 h 126"/>
                  <a:gd name="T60" fmla="*/ 34 w 131"/>
                  <a:gd name="T61" fmla="*/ 77 h 126"/>
                  <a:gd name="T62" fmla="*/ 24 w 131"/>
                  <a:gd name="T63" fmla="*/ 64 h 126"/>
                  <a:gd name="T64" fmla="*/ 57 w 131"/>
                  <a:gd name="T65" fmla="*/ 73 h 126"/>
                  <a:gd name="T66" fmla="*/ 64 w 131"/>
                  <a:gd name="T67" fmla="*/ 76 h 126"/>
                  <a:gd name="T68" fmla="*/ 71 w 131"/>
                  <a:gd name="T69" fmla="*/ 80 h 126"/>
                  <a:gd name="T70" fmla="*/ 56 w 131"/>
                  <a:gd name="T71" fmla="*/ 51 h 126"/>
                  <a:gd name="T72" fmla="*/ 77 w 131"/>
                  <a:gd name="T73" fmla="*/ 79 h 126"/>
                  <a:gd name="T74" fmla="*/ 79 w 131"/>
                  <a:gd name="T75" fmla="*/ 83 h 126"/>
                  <a:gd name="T76" fmla="*/ 87 w 131"/>
                  <a:gd name="T77" fmla="*/ 99 h 126"/>
                  <a:gd name="T78" fmla="*/ 97 w 131"/>
                  <a:gd name="T79" fmla="*/ 89 h 126"/>
                  <a:gd name="T80" fmla="*/ 99 w 131"/>
                  <a:gd name="T81" fmla="*/ 82 h 126"/>
                  <a:gd name="T82" fmla="*/ 79 w 131"/>
                  <a:gd name="T83" fmla="*/ 108 h 126"/>
                  <a:gd name="T84" fmla="*/ 76 w 131"/>
                  <a:gd name="T85" fmla="*/ 97 h 126"/>
                  <a:gd name="T86" fmla="*/ 103 w 131"/>
                  <a:gd name="T87" fmla="*/ 103 h 126"/>
                  <a:gd name="T88" fmla="*/ 102 w 131"/>
                  <a:gd name="T89" fmla="*/ 108 h 126"/>
                  <a:gd name="T90" fmla="*/ 67 w 131"/>
                  <a:gd name="T91" fmla="*/ 115 h 126"/>
                  <a:gd name="T92" fmla="*/ 60 w 131"/>
                  <a:gd name="T93" fmla="*/ 126 h 126"/>
                  <a:gd name="T94" fmla="*/ 116 w 131"/>
                  <a:gd name="T95" fmla="*/ 114 h 126"/>
                  <a:gd name="T96" fmla="*/ 22 w 131"/>
                  <a:gd name="T97" fmla="*/ 56 h 126"/>
                  <a:gd name="T98" fmla="*/ 14 w 131"/>
                  <a:gd name="T99" fmla="*/ 53 h 126"/>
                  <a:gd name="T100" fmla="*/ 22 w 131"/>
                  <a:gd name="T101" fmla="*/ 5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112" y="88"/>
                    </a:move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60" y="126"/>
                      <a:pt x="60" y="126"/>
                      <a:pt x="60" y="126"/>
                    </a:cubicBezTo>
                    <a:cubicBezTo>
                      <a:pt x="114" y="126"/>
                      <a:pt x="114" y="126"/>
                      <a:pt x="114" y="126"/>
                    </a:cubicBezTo>
                    <a:cubicBezTo>
                      <a:pt x="116" y="122"/>
                      <a:pt x="116" y="118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504"/>
              <p:cNvSpPr/>
              <p:nvPr/>
            </p:nvSpPr>
            <p:spPr bwMode="auto">
              <a:xfrm>
                <a:off x="829" y="181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505"/>
              <p:cNvSpPr/>
              <p:nvPr/>
            </p:nvSpPr>
            <p:spPr bwMode="auto">
              <a:xfrm>
                <a:off x="845" y="1847"/>
                <a:ext cx="64" cy="63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506"/>
              <p:cNvSpPr/>
              <p:nvPr/>
            </p:nvSpPr>
            <p:spPr bwMode="auto">
              <a:xfrm>
                <a:off x="926" y="1847"/>
                <a:ext cx="55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507"/>
              <p:cNvSpPr/>
              <p:nvPr/>
            </p:nvSpPr>
            <p:spPr bwMode="auto">
              <a:xfrm>
                <a:off x="900" y="185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508"/>
              <p:cNvSpPr/>
              <p:nvPr/>
            </p:nvSpPr>
            <p:spPr bwMode="auto">
              <a:xfrm>
                <a:off x="940" y="183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509"/>
              <p:cNvSpPr/>
              <p:nvPr/>
            </p:nvSpPr>
            <p:spPr bwMode="auto">
              <a:xfrm>
                <a:off x="964" y="186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510"/>
              <p:cNvSpPr/>
              <p:nvPr/>
            </p:nvSpPr>
            <p:spPr bwMode="auto">
              <a:xfrm>
                <a:off x="921" y="189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511"/>
              <p:cNvSpPr/>
              <p:nvPr/>
            </p:nvSpPr>
            <p:spPr bwMode="auto">
              <a:xfrm>
                <a:off x="879" y="17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512"/>
              <p:cNvSpPr/>
              <p:nvPr/>
            </p:nvSpPr>
            <p:spPr bwMode="auto">
              <a:xfrm>
                <a:off x="822" y="175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513"/>
              <p:cNvSpPr/>
              <p:nvPr/>
            </p:nvSpPr>
            <p:spPr bwMode="auto">
              <a:xfrm>
                <a:off x="886" y="18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514"/>
              <p:cNvSpPr/>
              <p:nvPr/>
            </p:nvSpPr>
            <p:spPr bwMode="auto">
              <a:xfrm>
                <a:off x="981" y="201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515"/>
              <p:cNvSpPr/>
              <p:nvPr/>
            </p:nvSpPr>
            <p:spPr bwMode="auto">
              <a:xfrm>
                <a:off x="876" y="174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516"/>
              <p:cNvSpPr>
                <a:spLocks noEditPoints="1"/>
              </p:cNvSpPr>
              <p:nvPr/>
            </p:nvSpPr>
            <p:spPr bwMode="auto">
              <a:xfrm>
                <a:off x="774" y="166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517"/>
              <p:cNvSpPr/>
              <p:nvPr/>
            </p:nvSpPr>
            <p:spPr bwMode="auto">
              <a:xfrm>
                <a:off x="1306" y="33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518"/>
              <p:cNvSpPr/>
              <p:nvPr/>
            </p:nvSpPr>
            <p:spPr bwMode="auto">
              <a:xfrm>
                <a:off x="1303" y="29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Oval 519"/>
              <p:cNvSpPr>
                <a:spLocks noChangeArrowheads="1"/>
              </p:cNvSpPr>
              <p:nvPr/>
            </p:nvSpPr>
            <p:spPr bwMode="auto">
              <a:xfrm>
                <a:off x="1311" y="309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Oval 520"/>
              <p:cNvSpPr>
                <a:spLocks noChangeArrowheads="1"/>
              </p:cNvSpPr>
              <p:nvPr/>
            </p:nvSpPr>
            <p:spPr bwMode="auto">
              <a:xfrm>
                <a:off x="1311" y="31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Oval 521"/>
              <p:cNvSpPr>
                <a:spLocks noChangeArrowheads="1"/>
              </p:cNvSpPr>
              <p:nvPr/>
            </p:nvSpPr>
            <p:spPr bwMode="auto">
              <a:xfrm>
                <a:off x="1311" y="32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522"/>
              <p:cNvSpPr>
                <a:spLocks noEditPoints="1"/>
              </p:cNvSpPr>
              <p:nvPr/>
            </p:nvSpPr>
            <p:spPr bwMode="auto">
              <a:xfrm>
                <a:off x="1208" y="278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Oval 523"/>
              <p:cNvSpPr>
                <a:spLocks noChangeArrowheads="1"/>
              </p:cNvSpPr>
              <p:nvPr/>
            </p:nvSpPr>
            <p:spPr bwMode="auto">
              <a:xfrm>
                <a:off x="1311" y="32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524"/>
              <p:cNvSpPr>
                <a:spLocks noEditPoints="1"/>
              </p:cNvSpPr>
              <p:nvPr/>
            </p:nvSpPr>
            <p:spPr bwMode="auto">
              <a:xfrm>
                <a:off x="1002" y="51"/>
                <a:ext cx="311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525"/>
              <p:cNvSpPr/>
              <p:nvPr/>
            </p:nvSpPr>
            <p:spPr bwMode="auto">
              <a:xfrm>
                <a:off x="1256" y="39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526"/>
              <p:cNvSpPr/>
              <p:nvPr/>
            </p:nvSpPr>
            <p:spPr bwMode="auto">
              <a:xfrm>
                <a:off x="1218" y="6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527"/>
              <p:cNvSpPr/>
              <p:nvPr/>
            </p:nvSpPr>
            <p:spPr bwMode="auto">
              <a:xfrm>
                <a:off x="1147" y="6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528"/>
              <p:cNvSpPr/>
              <p:nvPr/>
            </p:nvSpPr>
            <p:spPr bwMode="auto">
              <a:xfrm>
                <a:off x="1197" y="79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529"/>
              <p:cNvSpPr/>
              <p:nvPr/>
            </p:nvSpPr>
            <p:spPr bwMode="auto">
              <a:xfrm>
                <a:off x="1125" y="51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530"/>
              <p:cNvSpPr/>
              <p:nvPr/>
            </p:nvSpPr>
            <p:spPr bwMode="auto">
              <a:xfrm>
                <a:off x="1128" y="84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531"/>
              <p:cNvSpPr/>
              <p:nvPr/>
            </p:nvSpPr>
            <p:spPr bwMode="auto">
              <a:xfrm>
                <a:off x="1156" y="11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532"/>
              <p:cNvSpPr/>
              <p:nvPr/>
            </p:nvSpPr>
            <p:spPr bwMode="auto">
              <a:xfrm>
                <a:off x="1230" y="-1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533"/>
              <p:cNvSpPr/>
              <p:nvPr/>
            </p:nvSpPr>
            <p:spPr bwMode="auto">
              <a:xfrm>
                <a:off x="1239" y="10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534"/>
              <p:cNvSpPr/>
              <p:nvPr/>
            </p:nvSpPr>
            <p:spPr bwMode="auto">
              <a:xfrm>
                <a:off x="1144" y="24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535"/>
              <p:cNvSpPr/>
              <p:nvPr/>
            </p:nvSpPr>
            <p:spPr bwMode="auto">
              <a:xfrm>
                <a:off x="1216" y="-1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536"/>
              <p:cNvSpPr/>
              <p:nvPr/>
            </p:nvSpPr>
            <p:spPr bwMode="auto">
              <a:xfrm>
                <a:off x="1080" y="41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537"/>
              <p:cNvSpPr/>
              <p:nvPr/>
            </p:nvSpPr>
            <p:spPr bwMode="auto">
              <a:xfrm>
                <a:off x="1047" y="38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538"/>
              <p:cNvSpPr>
                <a:spLocks noEditPoints="1"/>
              </p:cNvSpPr>
              <p:nvPr/>
            </p:nvSpPr>
            <p:spPr bwMode="auto">
              <a:xfrm>
                <a:off x="1313" y="51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539"/>
              <p:cNvSpPr/>
              <p:nvPr/>
            </p:nvSpPr>
            <p:spPr bwMode="auto">
              <a:xfrm>
                <a:off x="1330" y="3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540"/>
              <p:cNvSpPr/>
              <p:nvPr/>
            </p:nvSpPr>
            <p:spPr bwMode="auto">
              <a:xfrm>
                <a:off x="1346" y="6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541"/>
              <p:cNvSpPr/>
              <p:nvPr/>
            </p:nvSpPr>
            <p:spPr bwMode="auto">
              <a:xfrm>
                <a:off x="1427" y="6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542"/>
              <p:cNvSpPr/>
              <p:nvPr/>
            </p:nvSpPr>
            <p:spPr bwMode="auto">
              <a:xfrm>
                <a:off x="1401" y="7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543"/>
              <p:cNvSpPr/>
              <p:nvPr/>
            </p:nvSpPr>
            <p:spPr bwMode="auto">
              <a:xfrm>
                <a:off x="1441" y="51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544"/>
              <p:cNvSpPr/>
              <p:nvPr/>
            </p:nvSpPr>
            <p:spPr bwMode="auto">
              <a:xfrm>
                <a:off x="1465" y="84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545"/>
              <p:cNvSpPr/>
              <p:nvPr/>
            </p:nvSpPr>
            <p:spPr bwMode="auto">
              <a:xfrm>
                <a:off x="1422" y="11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546"/>
              <p:cNvSpPr/>
              <p:nvPr/>
            </p:nvSpPr>
            <p:spPr bwMode="auto">
              <a:xfrm>
                <a:off x="1322" y="-1"/>
                <a:ext cx="74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547"/>
              <p:cNvSpPr/>
              <p:nvPr/>
            </p:nvSpPr>
            <p:spPr bwMode="auto">
              <a:xfrm>
                <a:off x="1386" y="10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548"/>
              <p:cNvSpPr/>
              <p:nvPr/>
            </p:nvSpPr>
            <p:spPr bwMode="auto">
              <a:xfrm>
                <a:off x="1481" y="2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549"/>
              <p:cNvSpPr/>
              <p:nvPr/>
            </p:nvSpPr>
            <p:spPr bwMode="auto">
              <a:xfrm>
                <a:off x="1377" y="-1"/>
                <a:ext cx="33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550"/>
              <p:cNvSpPr/>
              <p:nvPr/>
            </p:nvSpPr>
            <p:spPr bwMode="auto">
              <a:xfrm>
                <a:off x="1313" y="41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551"/>
              <p:cNvSpPr/>
              <p:nvPr/>
            </p:nvSpPr>
            <p:spPr bwMode="auto">
              <a:xfrm>
                <a:off x="1434" y="38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552"/>
              <p:cNvSpPr/>
              <p:nvPr/>
            </p:nvSpPr>
            <p:spPr bwMode="auto">
              <a:xfrm>
                <a:off x="1277" y="451"/>
                <a:ext cx="72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553"/>
              <p:cNvSpPr/>
              <p:nvPr/>
            </p:nvSpPr>
            <p:spPr bwMode="auto">
              <a:xfrm>
                <a:off x="1280" y="-1"/>
                <a:ext cx="66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554"/>
              <p:cNvSpPr/>
              <p:nvPr/>
            </p:nvSpPr>
            <p:spPr bwMode="auto">
              <a:xfrm>
                <a:off x="1306" y="104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555"/>
              <p:cNvSpPr/>
              <p:nvPr/>
            </p:nvSpPr>
            <p:spPr bwMode="auto">
              <a:xfrm>
                <a:off x="1303" y="100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Oval 556"/>
              <p:cNvSpPr>
                <a:spLocks noChangeArrowheads="1"/>
              </p:cNvSpPr>
              <p:nvPr/>
            </p:nvSpPr>
            <p:spPr bwMode="auto">
              <a:xfrm>
                <a:off x="1311" y="101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Oval 557"/>
              <p:cNvSpPr>
                <a:spLocks noChangeArrowheads="1"/>
              </p:cNvSpPr>
              <p:nvPr/>
            </p:nvSpPr>
            <p:spPr bwMode="auto">
              <a:xfrm>
                <a:off x="1311" y="102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Oval 558"/>
              <p:cNvSpPr>
                <a:spLocks noChangeArrowheads="1"/>
              </p:cNvSpPr>
              <p:nvPr/>
            </p:nvSpPr>
            <p:spPr bwMode="auto">
              <a:xfrm>
                <a:off x="1311" y="103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559"/>
              <p:cNvSpPr>
                <a:spLocks noEditPoints="1"/>
              </p:cNvSpPr>
              <p:nvPr/>
            </p:nvSpPr>
            <p:spPr bwMode="auto">
              <a:xfrm>
                <a:off x="1208" y="988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Oval 560"/>
              <p:cNvSpPr>
                <a:spLocks noChangeArrowheads="1"/>
              </p:cNvSpPr>
              <p:nvPr/>
            </p:nvSpPr>
            <p:spPr bwMode="auto">
              <a:xfrm>
                <a:off x="1311" y="103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561"/>
              <p:cNvSpPr>
                <a:spLocks noEditPoints="1"/>
              </p:cNvSpPr>
              <p:nvPr/>
            </p:nvSpPr>
            <p:spPr bwMode="auto">
              <a:xfrm>
                <a:off x="1002" y="76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562"/>
              <p:cNvSpPr/>
              <p:nvPr/>
            </p:nvSpPr>
            <p:spPr bwMode="auto">
              <a:xfrm>
                <a:off x="1256" y="749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563"/>
              <p:cNvSpPr/>
              <p:nvPr/>
            </p:nvSpPr>
            <p:spPr bwMode="auto">
              <a:xfrm>
                <a:off x="1218" y="77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564"/>
              <p:cNvSpPr/>
              <p:nvPr/>
            </p:nvSpPr>
            <p:spPr bwMode="auto">
              <a:xfrm>
                <a:off x="1147" y="77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565"/>
              <p:cNvSpPr/>
              <p:nvPr/>
            </p:nvSpPr>
            <p:spPr bwMode="auto">
              <a:xfrm>
                <a:off x="1197" y="789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566"/>
              <p:cNvSpPr/>
              <p:nvPr/>
            </p:nvSpPr>
            <p:spPr bwMode="auto">
              <a:xfrm>
                <a:off x="1125" y="760"/>
                <a:ext cx="60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567"/>
              <p:cNvSpPr/>
              <p:nvPr/>
            </p:nvSpPr>
            <p:spPr bwMode="auto">
              <a:xfrm>
                <a:off x="1128" y="794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568"/>
              <p:cNvSpPr/>
              <p:nvPr/>
            </p:nvSpPr>
            <p:spPr bwMode="auto">
              <a:xfrm>
                <a:off x="1156" y="82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569"/>
              <p:cNvSpPr/>
              <p:nvPr/>
            </p:nvSpPr>
            <p:spPr bwMode="auto">
              <a:xfrm>
                <a:off x="1246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570"/>
              <p:cNvSpPr/>
              <p:nvPr/>
            </p:nvSpPr>
            <p:spPr bwMode="auto">
              <a:xfrm>
                <a:off x="1230" y="687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571"/>
              <p:cNvSpPr/>
              <p:nvPr/>
            </p:nvSpPr>
            <p:spPr bwMode="auto">
              <a:xfrm>
                <a:off x="1239" y="8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572"/>
              <p:cNvSpPr/>
              <p:nvPr/>
            </p:nvSpPr>
            <p:spPr bwMode="auto">
              <a:xfrm>
                <a:off x="1144" y="95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573"/>
              <p:cNvSpPr/>
              <p:nvPr/>
            </p:nvSpPr>
            <p:spPr bwMode="auto">
              <a:xfrm>
                <a:off x="1208" y="678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574"/>
              <p:cNvSpPr/>
              <p:nvPr/>
            </p:nvSpPr>
            <p:spPr bwMode="auto">
              <a:xfrm>
                <a:off x="1080" y="112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575"/>
              <p:cNvSpPr/>
              <p:nvPr/>
            </p:nvSpPr>
            <p:spPr bwMode="auto">
              <a:xfrm>
                <a:off x="1047" y="109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576"/>
              <p:cNvSpPr>
                <a:spLocks noEditPoints="1"/>
              </p:cNvSpPr>
              <p:nvPr/>
            </p:nvSpPr>
            <p:spPr bwMode="auto">
              <a:xfrm>
                <a:off x="1313" y="76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577"/>
              <p:cNvSpPr/>
              <p:nvPr/>
            </p:nvSpPr>
            <p:spPr bwMode="auto">
              <a:xfrm>
                <a:off x="1330" y="74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578"/>
              <p:cNvSpPr/>
              <p:nvPr/>
            </p:nvSpPr>
            <p:spPr bwMode="auto">
              <a:xfrm>
                <a:off x="1346" y="77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579"/>
              <p:cNvSpPr/>
              <p:nvPr/>
            </p:nvSpPr>
            <p:spPr bwMode="auto">
              <a:xfrm>
                <a:off x="1427" y="77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580"/>
              <p:cNvSpPr/>
              <p:nvPr/>
            </p:nvSpPr>
            <p:spPr bwMode="auto">
              <a:xfrm>
                <a:off x="1401" y="78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581"/>
              <p:cNvSpPr/>
              <p:nvPr/>
            </p:nvSpPr>
            <p:spPr bwMode="auto">
              <a:xfrm>
                <a:off x="1441" y="760"/>
                <a:ext cx="62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582"/>
              <p:cNvSpPr/>
              <p:nvPr/>
            </p:nvSpPr>
            <p:spPr bwMode="auto">
              <a:xfrm>
                <a:off x="1465" y="794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583"/>
              <p:cNvSpPr/>
              <p:nvPr/>
            </p:nvSpPr>
            <p:spPr bwMode="auto">
              <a:xfrm>
                <a:off x="1422" y="82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584"/>
              <p:cNvSpPr/>
              <p:nvPr/>
            </p:nvSpPr>
            <p:spPr bwMode="auto">
              <a:xfrm>
                <a:off x="1379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585"/>
              <p:cNvSpPr/>
              <p:nvPr/>
            </p:nvSpPr>
            <p:spPr bwMode="auto">
              <a:xfrm>
                <a:off x="1322" y="687"/>
                <a:ext cx="74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586"/>
              <p:cNvSpPr/>
              <p:nvPr/>
            </p:nvSpPr>
            <p:spPr bwMode="auto">
              <a:xfrm>
                <a:off x="1386" y="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587"/>
              <p:cNvSpPr/>
              <p:nvPr/>
            </p:nvSpPr>
            <p:spPr bwMode="auto">
              <a:xfrm>
                <a:off x="1481" y="9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588"/>
              <p:cNvSpPr/>
              <p:nvPr/>
            </p:nvSpPr>
            <p:spPr bwMode="auto">
              <a:xfrm>
                <a:off x="1377" y="678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589"/>
              <p:cNvSpPr/>
              <p:nvPr/>
            </p:nvSpPr>
            <p:spPr bwMode="auto">
              <a:xfrm>
                <a:off x="1313" y="112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590"/>
              <p:cNvSpPr/>
              <p:nvPr/>
            </p:nvSpPr>
            <p:spPr bwMode="auto">
              <a:xfrm>
                <a:off x="1434" y="109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591"/>
              <p:cNvSpPr/>
              <p:nvPr/>
            </p:nvSpPr>
            <p:spPr bwMode="auto">
              <a:xfrm>
                <a:off x="1277" y="116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592"/>
              <p:cNvSpPr>
                <a:spLocks noEditPoints="1"/>
              </p:cNvSpPr>
              <p:nvPr/>
            </p:nvSpPr>
            <p:spPr bwMode="auto">
              <a:xfrm>
                <a:off x="1275" y="600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" name="Group 794"/>
            <p:cNvGrpSpPr/>
            <p:nvPr/>
          </p:nvGrpSpPr>
          <p:grpSpPr bwMode="auto">
            <a:xfrm>
              <a:off x="1588" y="-1587"/>
              <a:ext cx="2576513" cy="4983162"/>
              <a:chOff x="1" y="-1"/>
              <a:chExt cx="1623" cy="3139"/>
            </a:xfrm>
          </p:grpSpPr>
          <p:sp>
            <p:nvSpPr>
              <p:cNvPr id="344" name="Freeform 594"/>
              <p:cNvSpPr/>
              <p:nvPr/>
            </p:nvSpPr>
            <p:spPr bwMode="auto">
              <a:xfrm>
                <a:off x="1306" y="175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595"/>
              <p:cNvSpPr/>
              <p:nvPr/>
            </p:nvSpPr>
            <p:spPr bwMode="auto">
              <a:xfrm>
                <a:off x="1303" y="171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6" name="Oval 596"/>
              <p:cNvSpPr>
                <a:spLocks noChangeArrowheads="1"/>
              </p:cNvSpPr>
              <p:nvPr/>
            </p:nvSpPr>
            <p:spPr bwMode="auto">
              <a:xfrm>
                <a:off x="1311" y="172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Oval 597"/>
              <p:cNvSpPr>
                <a:spLocks noChangeArrowheads="1"/>
              </p:cNvSpPr>
              <p:nvPr/>
            </p:nvSpPr>
            <p:spPr bwMode="auto">
              <a:xfrm>
                <a:off x="1311" y="173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Oval 598"/>
              <p:cNvSpPr>
                <a:spLocks noChangeArrowheads="1"/>
              </p:cNvSpPr>
              <p:nvPr/>
            </p:nvSpPr>
            <p:spPr bwMode="auto">
              <a:xfrm>
                <a:off x="1311" y="174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Freeform 599"/>
              <p:cNvSpPr>
                <a:spLocks noEditPoints="1"/>
              </p:cNvSpPr>
              <p:nvPr/>
            </p:nvSpPr>
            <p:spPr bwMode="auto">
              <a:xfrm>
                <a:off x="1208" y="1697"/>
                <a:ext cx="212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Oval 600"/>
              <p:cNvSpPr>
                <a:spLocks noChangeArrowheads="1"/>
              </p:cNvSpPr>
              <p:nvPr/>
            </p:nvSpPr>
            <p:spPr bwMode="auto">
              <a:xfrm>
                <a:off x="1311" y="174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601"/>
              <p:cNvSpPr>
                <a:spLocks noEditPoints="1"/>
              </p:cNvSpPr>
              <p:nvPr/>
            </p:nvSpPr>
            <p:spPr bwMode="auto">
              <a:xfrm>
                <a:off x="1002" y="147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Freeform 602"/>
              <p:cNvSpPr/>
              <p:nvPr/>
            </p:nvSpPr>
            <p:spPr bwMode="auto">
              <a:xfrm>
                <a:off x="1256" y="145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603"/>
              <p:cNvSpPr/>
              <p:nvPr/>
            </p:nvSpPr>
            <p:spPr bwMode="auto">
              <a:xfrm>
                <a:off x="1218" y="148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604"/>
              <p:cNvSpPr/>
              <p:nvPr/>
            </p:nvSpPr>
            <p:spPr bwMode="auto">
              <a:xfrm>
                <a:off x="1147" y="148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605"/>
              <p:cNvSpPr/>
              <p:nvPr/>
            </p:nvSpPr>
            <p:spPr bwMode="auto">
              <a:xfrm>
                <a:off x="1197" y="149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606"/>
              <p:cNvSpPr/>
              <p:nvPr/>
            </p:nvSpPr>
            <p:spPr bwMode="auto">
              <a:xfrm>
                <a:off x="1125" y="147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607"/>
              <p:cNvSpPr/>
              <p:nvPr/>
            </p:nvSpPr>
            <p:spPr bwMode="auto">
              <a:xfrm>
                <a:off x="1128" y="150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608"/>
              <p:cNvSpPr/>
              <p:nvPr/>
            </p:nvSpPr>
            <p:spPr bwMode="auto">
              <a:xfrm>
                <a:off x="1156" y="153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609"/>
              <p:cNvSpPr/>
              <p:nvPr/>
            </p:nvSpPr>
            <p:spPr bwMode="auto">
              <a:xfrm>
                <a:off x="1246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610"/>
              <p:cNvSpPr/>
              <p:nvPr/>
            </p:nvSpPr>
            <p:spPr bwMode="auto">
              <a:xfrm>
                <a:off x="1230" y="139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611"/>
              <p:cNvSpPr/>
              <p:nvPr/>
            </p:nvSpPr>
            <p:spPr bwMode="auto">
              <a:xfrm>
                <a:off x="1239" y="152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612"/>
              <p:cNvSpPr/>
              <p:nvPr/>
            </p:nvSpPr>
            <p:spPr bwMode="auto">
              <a:xfrm>
                <a:off x="1144" y="166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613"/>
              <p:cNvSpPr/>
              <p:nvPr/>
            </p:nvSpPr>
            <p:spPr bwMode="auto">
              <a:xfrm>
                <a:off x="1208" y="1388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614"/>
              <p:cNvSpPr/>
              <p:nvPr/>
            </p:nvSpPr>
            <p:spPr bwMode="auto">
              <a:xfrm>
                <a:off x="1080" y="183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615"/>
              <p:cNvSpPr/>
              <p:nvPr/>
            </p:nvSpPr>
            <p:spPr bwMode="auto">
              <a:xfrm>
                <a:off x="1047" y="180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616"/>
              <p:cNvSpPr>
                <a:spLocks noEditPoints="1"/>
              </p:cNvSpPr>
              <p:nvPr/>
            </p:nvSpPr>
            <p:spPr bwMode="auto">
              <a:xfrm>
                <a:off x="1313" y="147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617"/>
              <p:cNvSpPr/>
              <p:nvPr/>
            </p:nvSpPr>
            <p:spPr bwMode="auto">
              <a:xfrm>
                <a:off x="1330" y="145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618"/>
              <p:cNvSpPr/>
              <p:nvPr/>
            </p:nvSpPr>
            <p:spPr bwMode="auto">
              <a:xfrm>
                <a:off x="1346" y="148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619"/>
              <p:cNvSpPr/>
              <p:nvPr/>
            </p:nvSpPr>
            <p:spPr bwMode="auto">
              <a:xfrm>
                <a:off x="1427" y="148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620"/>
              <p:cNvSpPr/>
              <p:nvPr/>
            </p:nvSpPr>
            <p:spPr bwMode="auto">
              <a:xfrm>
                <a:off x="1401" y="149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621"/>
              <p:cNvSpPr/>
              <p:nvPr/>
            </p:nvSpPr>
            <p:spPr bwMode="auto">
              <a:xfrm>
                <a:off x="1441" y="147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622"/>
              <p:cNvSpPr/>
              <p:nvPr/>
            </p:nvSpPr>
            <p:spPr bwMode="auto">
              <a:xfrm>
                <a:off x="1465" y="150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623"/>
              <p:cNvSpPr/>
              <p:nvPr/>
            </p:nvSpPr>
            <p:spPr bwMode="auto">
              <a:xfrm>
                <a:off x="1422" y="153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624"/>
              <p:cNvSpPr/>
              <p:nvPr/>
            </p:nvSpPr>
            <p:spPr bwMode="auto">
              <a:xfrm>
                <a:off x="1379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625"/>
              <p:cNvSpPr/>
              <p:nvPr/>
            </p:nvSpPr>
            <p:spPr bwMode="auto">
              <a:xfrm>
                <a:off x="1322" y="1397"/>
                <a:ext cx="74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626"/>
              <p:cNvSpPr/>
              <p:nvPr/>
            </p:nvSpPr>
            <p:spPr bwMode="auto">
              <a:xfrm>
                <a:off x="1386" y="152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627"/>
              <p:cNvSpPr/>
              <p:nvPr/>
            </p:nvSpPr>
            <p:spPr bwMode="auto">
              <a:xfrm>
                <a:off x="1481" y="16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628"/>
              <p:cNvSpPr/>
              <p:nvPr/>
            </p:nvSpPr>
            <p:spPr bwMode="auto">
              <a:xfrm>
                <a:off x="1377" y="1388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629"/>
              <p:cNvSpPr/>
              <p:nvPr/>
            </p:nvSpPr>
            <p:spPr bwMode="auto">
              <a:xfrm>
                <a:off x="1313" y="183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630"/>
              <p:cNvSpPr/>
              <p:nvPr/>
            </p:nvSpPr>
            <p:spPr bwMode="auto">
              <a:xfrm>
                <a:off x="1434" y="180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631"/>
              <p:cNvSpPr/>
              <p:nvPr/>
            </p:nvSpPr>
            <p:spPr bwMode="auto">
              <a:xfrm>
                <a:off x="1277" y="187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632"/>
              <p:cNvSpPr>
                <a:spLocks noEditPoints="1"/>
              </p:cNvSpPr>
              <p:nvPr/>
            </p:nvSpPr>
            <p:spPr bwMode="auto">
              <a:xfrm>
                <a:off x="1275" y="130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633"/>
              <p:cNvSpPr/>
              <p:nvPr/>
            </p:nvSpPr>
            <p:spPr bwMode="auto">
              <a:xfrm>
                <a:off x="1246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634"/>
              <p:cNvSpPr/>
              <p:nvPr/>
            </p:nvSpPr>
            <p:spPr bwMode="auto">
              <a:xfrm>
                <a:off x="1246" y="2107"/>
                <a:ext cx="29" cy="21"/>
              </a:xfrm>
              <a:custGeom>
                <a:avLst/>
                <a:gdLst>
                  <a:gd name="T0" fmla="*/ 5 w 12"/>
                  <a:gd name="T1" fmla="*/ 3 h 9"/>
                  <a:gd name="T2" fmla="*/ 0 w 12"/>
                  <a:gd name="T3" fmla="*/ 0 h 9"/>
                  <a:gd name="T4" fmla="*/ 1 w 12"/>
                  <a:gd name="T5" fmla="*/ 8 h 9"/>
                  <a:gd name="T6" fmla="*/ 0 w 12"/>
                  <a:gd name="T7" fmla="*/ 9 h 9"/>
                  <a:gd name="T8" fmla="*/ 12 w 12"/>
                  <a:gd name="T9" fmla="*/ 9 h 9"/>
                  <a:gd name="T10" fmla="*/ 5 w 12"/>
                  <a:gd name="T1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5" y="3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3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6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635"/>
              <p:cNvSpPr/>
              <p:nvPr/>
            </p:nvSpPr>
            <p:spPr bwMode="auto">
              <a:xfrm>
                <a:off x="1208" y="2097"/>
                <a:ext cx="36" cy="31"/>
              </a:xfrm>
              <a:custGeom>
                <a:avLst/>
                <a:gdLst>
                  <a:gd name="T0" fmla="*/ 15 w 15"/>
                  <a:gd name="T1" fmla="*/ 7 h 13"/>
                  <a:gd name="T2" fmla="*/ 8 w 15"/>
                  <a:gd name="T3" fmla="*/ 2 h 13"/>
                  <a:gd name="T4" fmla="*/ 4 w 15"/>
                  <a:gd name="T5" fmla="*/ 0 h 13"/>
                  <a:gd name="T6" fmla="*/ 2 w 15"/>
                  <a:gd name="T7" fmla="*/ 6 h 13"/>
                  <a:gd name="T8" fmla="*/ 4 w 15"/>
                  <a:gd name="T9" fmla="*/ 13 h 13"/>
                  <a:gd name="T10" fmla="*/ 15 w 15"/>
                  <a:gd name="T11" fmla="*/ 13 h 13"/>
                  <a:gd name="T12" fmla="*/ 15 w 15"/>
                  <a:gd name="T13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0"/>
                      <a:pt x="3" y="12"/>
                      <a:pt x="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1"/>
                      <a:pt x="15" y="9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636"/>
              <p:cNvSpPr/>
              <p:nvPr/>
            </p:nvSpPr>
            <p:spPr bwMode="auto">
              <a:xfrm>
                <a:off x="1379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637"/>
              <p:cNvSpPr/>
              <p:nvPr/>
            </p:nvSpPr>
            <p:spPr bwMode="auto">
              <a:xfrm>
                <a:off x="1353" y="2107"/>
                <a:ext cx="26" cy="21"/>
              </a:xfrm>
              <a:custGeom>
                <a:avLst/>
                <a:gdLst>
                  <a:gd name="T0" fmla="*/ 11 w 11"/>
                  <a:gd name="T1" fmla="*/ 0 h 9"/>
                  <a:gd name="T2" fmla="*/ 7 w 11"/>
                  <a:gd name="T3" fmla="*/ 3 h 9"/>
                  <a:gd name="T4" fmla="*/ 0 w 11"/>
                  <a:gd name="T5" fmla="*/ 9 h 9"/>
                  <a:gd name="T6" fmla="*/ 11 w 11"/>
                  <a:gd name="T7" fmla="*/ 9 h 9"/>
                  <a:gd name="T8" fmla="*/ 11 w 11"/>
                  <a:gd name="T9" fmla="*/ 8 h 9"/>
                  <a:gd name="T10" fmla="*/ 11 w 11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1"/>
                      <a:pt x="9" y="2"/>
                      <a:pt x="7" y="3"/>
                    </a:cubicBezTo>
                    <a:cubicBezTo>
                      <a:pt x="5" y="3"/>
                      <a:pt x="2" y="6"/>
                      <a:pt x="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9" y="3"/>
                      <a:pt x="11" y="1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638"/>
              <p:cNvSpPr/>
              <p:nvPr/>
            </p:nvSpPr>
            <p:spPr bwMode="auto">
              <a:xfrm>
                <a:off x="1382" y="2097"/>
                <a:ext cx="35" cy="31"/>
              </a:xfrm>
              <a:custGeom>
                <a:avLst/>
                <a:gdLst>
                  <a:gd name="T0" fmla="*/ 13 w 15"/>
                  <a:gd name="T1" fmla="*/ 6 h 13"/>
                  <a:gd name="T2" fmla="*/ 12 w 15"/>
                  <a:gd name="T3" fmla="*/ 0 h 13"/>
                  <a:gd name="T4" fmla="*/ 7 w 15"/>
                  <a:gd name="T5" fmla="*/ 2 h 13"/>
                  <a:gd name="T6" fmla="*/ 0 w 15"/>
                  <a:gd name="T7" fmla="*/ 7 h 13"/>
                  <a:gd name="T8" fmla="*/ 1 w 15"/>
                  <a:gd name="T9" fmla="*/ 13 h 13"/>
                  <a:gd name="T10" fmla="*/ 12 w 15"/>
                  <a:gd name="T11" fmla="*/ 13 h 13"/>
                  <a:gd name="T12" fmla="*/ 13 w 15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3" y="6"/>
                    </a:moveTo>
                    <a:cubicBezTo>
                      <a:pt x="11" y="2"/>
                      <a:pt x="12" y="0"/>
                      <a:pt x="12" y="0"/>
                    </a:cubicBezTo>
                    <a:cubicBezTo>
                      <a:pt x="12" y="0"/>
                      <a:pt x="10" y="1"/>
                      <a:pt x="7" y="2"/>
                    </a:cubicBezTo>
                    <a:cubicBezTo>
                      <a:pt x="4" y="3"/>
                      <a:pt x="1" y="4"/>
                      <a:pt x="0" y="7"/>
                    </a:cubicBezTo>
                    <a:cubicBezTo>
                      <a:pt x="0" y="9"/>
                      <a:pt x="0" y="11"/>
                      <a:pt x="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2"/>
                      <a:pt x="15" y="10"/>
                      <a:pt x="13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639"/>
              <p:cNvSpPr>
                <a:spLocks noEditPoints="1"/>
              </p:cNvSpPr>
              <p:nvPr/>
            </p:nvSpPr>
            <p:spPr bwMode="auto">
              <a:xfrm>
                <a:off x="1275" y="2019"/>
                <a:ext cx="76" cy="109"/>
              </a:xfrm>
              <a:custGeom>
                <a:avLst/>
                <a:gdLst>
                  <a:gd name="T0" fmla="*/ 19 w 32"/>
                  <a:gd name="T1" fmla="*/ 43 h 46"/>
                  <a:gd name="T2" fmla="*/ 21 w 32"/>
                  <a:gd name="T3" fmla="*/ 41 h 46"/>
                  <a:gd name="T4" fmla="*/ 17 w 32"/>
                  <a:gd name="T5" fmla="*/ 38 h 46"/>
                  <a:gd name="T6" fmla="*/ 22 w 32"/>
                  <a:gd name="T7" fmla="*/ 34 h 46"/>
                  <a:gd name="T8" fmla="*/ 24 w 32"/>
                  <a:gd name="T9" fmla="*/ 33 h 46"/>
                  <a:gd name="T10" fmla="*/ 26 w 32"/>
                  <a:gd name="T11" fmla="*/ 31 h 46"/>
                  <a:gd name="T12" fmla="*/ 25 w 32"/>
                  <a:gd name="T13" fmla="*/ 30 h 46"/>
                  <a:gd name="T14" fmla="*/ 28 w 32"/>
                  <a:gd name="T15" fmla="*/ 35 h 46"/>
                  <a:gd name="T16" fmla="*/ 26 w 32"/>
                  <a:gd name="T17" fmla="*/ 37 h 46"/>
                  <a:gd name="T18" fmla="*/ 16 w 32"/>
                  <a:gd name="T19" fmla="*/ 34 h 46"/>
                  <a:gd name="T20" fmla="*/ 21 w 32"/>
                  <a:gd name="T21" fmla="*/ 26 h 46"/>
                  <a:gd name="T22" fmla="*/ 18 w 32"/>
                  <a:gd name="T23" fmla="*/ 22 h 46"/>
                  <a:gd name="T24" fmla="*/ 22 w 32"/>
                  <a:gd name="T25" fmla="*/ 18 h 46"/>
                  <a:gd name="T26" fmla="*/ 16 w 32"/>
                  <a:gd name="T27" fmla="*/ 19 h 46"/>
                  <a:gd name="T28" fmla="*/ 18 w 32"/>
                  <a:gd name="T29" fmla="*/ 11 h 46"/>
                  <a:gd name="T30" fmla="*/ 19 w 32"/>
                  <a:gd name="T31" fmla="*/ 3 h 46"/>
                  <a:gd name="T32" fmla="*/ 18 w 32"/>
                  <a:gd name="T33" fmla="*/ 1 h 46"/>
                  <a:gd name="T34" fmla="*/ 15 w 32"/>
                  <a:gd name="T35" fmla="*/ 1 h 46"/>
                  <a:gd name="T36" fmla="*/ 13 w 32"/>
                  <a:gd name="T37" fmla="*/ 2 h 46"/>
                  <a:gd name="T38" fmla="*/ 12 w 32"/>
                  <a:gd name="T39" fmla="*/ 7 h 46"/>
                  <a:gd name="T40" fmla="*/ 16 w 32"/>
                  <a:gd name="T41" fmla="*/ 13 h 46"/>
                  <a:gd name="T42" fmla="*/ 11 w 32"/>
                  <a:gd name="T43" fmla="*/ 15 h 46"/>
                  <a:gd name="T44" fmla="*/ 14 w 32"/>
                  <a:gd name="T45" fmla="*/ 20 h 46"/>
                  <a:gd name="T46" fmla="*/ 10 w 32"/>
                  <a:gd name="T47" fmla="*/ 21 h 46"/>
                  <a:gd name="T48" fmla="*/ 15 w 32"/>
                  <a:gd name="T49" fmla="*/ 29 h 46"/>
                  <a:gd name="T50" fmla="*/ 1 w 32"/>
                  <a:gd name="T51" fmla="*/ 32 h 46"/>
                  <a:gd name="T52" fmla="*/ 6 w 32"/>
                  <a:gd name="T53" fmla="*/ 32 h 46"/>
                  <a:gd name="T54" fmla="*/ 8 w 32"/>
                  <a:gd name="T55" fmla="*/ 30 h 46"/>
                  <a:gd name="T56" fmla="*/ 6 w 32"/>
                  <a:gd name="T57" fmla="*/ 31 h 46"/>
                  <a:gd name="T58" fmla="*/ 6 w 32"/>
                  <a:gd name="T59" fmla="*/ 31 h 46"/>
                  <a:gd name="T60" fmla="*/ 11 w 32"/>
                  <a:gd name="T61" fmla="*/ 33 h 46"/>
                  <a:gd name="T62" fmla="*/ 15 w 32"/>
                  <a:gd name="T63" fmla="*/ 37 h 46"/>
                  <a:gd name="T64" fmla="*/ 10 w 32"/>
                  <a:gd name="T65" fmla="*/ 37 h 46"/>
                  <a:gd name="T66" fmla="*/ 14 w 32"/>
                  <a:gd name="T67" fmla="*/ 43 h 46"/>
                  <a:gd name="T68" fmla="*/ 13 w 32"/>
                  <a:gd name="T69" fmla="*/ 45 h 46"/>
                  <a:gd name="T70" fmla="*/ 20 w 32"/>
                  <a:gd name="T71" fmla="*/ 45 h 46"/>
                  <a:gd name="T72" fmla="*/ 16 w 32"/>
                  <a:gd name="T73" fmla="*/ 11 h 46"/>
                  <a:gd name="T74" fmla="*/ 16 w 32"/>
                  <a:gd name="T75" fmla="*/ 11 h 46"/>
                  <a:gd name="T76" fmla="*/ 14 w 32"/>
                  <a:gd name="T77" fmla="*/ 7 h 46"/>
                  <a:gd name="T78" fmla="*/ 15 w 32"/>
                  <a:gd name="T79" fmla="*/ 11 h 46"/>
                  <a:gd name="T80" fmla="*/ 20 w 32"/>
                  <a:gd name="T81" fmla="*/ 7 h 46"/>
                  <a:gd name="T82" fmla="*/ 18 w 32"/>
                  <a:gd name="T83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" h="46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20" y="46"/>
                      <a:pt x="20" y="45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640"/>
              <p:cNvSpPr/>
              <p:nvPr/>
            </p:nvSpPr>
            <p:spPr bwMode="auto">
              <a:xfrm>
                <a:off x="304" y="33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641"/>
              <p:cNvSpPr/>
              <p:nvPr/>
            </p:nvSpPr>
            <p:spPr bwMode="auto">
              <a:xfrm>
                <a:off x="302" y="29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Oval 642"/>
              <p:cNvSpPr>
                <a:spLocks noChangeArrowheads="1"/>
              </p:cNvSpPr>
              <p:nvPr/>
            </p:nvSpPr>
            <p:spPr bwMode="auto">
              <a:xfrm>
                <a:off x="309" y="309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Oval 643"/>
              <p:cNvSpPr>
                <a:spLocks noChangeArrowheads="1"/>
              </p:cNvSpPr>
              <p:nvPr/>
            </p:nvSpPr>
            <p:spPr bwMode="auto">
              <a:xfrm>
                <a:off x="309" y="31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Oval 644"/>
              <p:cNvSpPr>
                <a:spLocks noChangeArrowheads="1"/>
              </p:cNvSpPr>
              <p:nvPr/>
            </p:nvSpPr>
            <p:spPr bwMode="auto">
              <a:xfrm>
                <a:off x="309" y="32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Freeform 645"/>
              <p:cNvSpPr>
                <a:spLocks noEditPoints="1"/>
              </p:cNvSpPr>
              <p:nvPr/>
            </p:nvSpPr>
            <p:spPr bwMode="auto">
              <a:xfrm>
                <a:off x="207" y="278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Oval 646"/>
              <p:cNvSpPr>
                <a:spLocks noChangeArrowheads="1"/>
              </p:cNvSpPr>
              <p:nvPr/>
            </p:nvSpPr>
            <p:spPr bwMode="auto">
              <a:xfrm>
                <a:off x="309" y="32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647"/>
              <p:cNvSpPr>
                <a:spLocks noEditPoints="1"/>
              </p:cNvSpPr>
              <p:nvPr/>
            </p:nvSpPr>
            <p:spPr bwMode="auto">
              <a:xfrm>
                <a:off x="1" y="51"/>
                <a:ext cx="310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Freeform 648"/>
              <p:cNvSpPr/>
              <p:nvPr/>
            </p:nvSpPr>
            <p:spPr bwMode="auto">
              <a:xfrm>
                <a:off x="254" y="39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649"/>
              <p:cNvSpPr/>
              <p:nvPr/>
            </p:nvSpPr>
            <p:spPr bwMode="auto">
              <a:xfrm>
                <a:off x="216" y="6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650"/>
              <p:cNvSpPr/>
              <p:nvPr/>
            </p:nvSpPr>
            <p:spPr bwMode="auto">
              <a:xfrm>
                <a:off x="145" y="6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651"/>
              <p:cNvSpPr/>
              <p:nvPr/>
            </p:nvSpPr>
            <p:spPr bwMode="auto">
              <a:xfrm>
                <a:off x="195" y="79"/>
                <a:ext cx="29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652"/>
              <p:cNvSpPr/>
              <p:nvPr/>
            </p:nvSpPr>
            <p:spPr bwMode="auto">
              <a:xfrm>
                <a:off x="124" y="51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653"/>
              <p:cNvSpPr/>
              <p:nvPr/>
            </p:nvSpPr>
            <p:spPr bwMode="auto">
              <a:xfrm>
                <a:off x="126" y="84"/>
                <a:ext cx="34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654"/>
              <p:cNvSpPr/>
              <p:nvPr/>
            </p:nvSpPr>
            <p:spPr bwMode="auto">
              <a:xfrm>
                <a:off x="155" y="11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655"/>
              <p:cNvSpPr/>
              <p:nvPr/>
            </p:nvSpPr>
            <p:spPr bwMode="auto">
              <a:xfrm>
                <a:off x="228" y="-1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656"/>
              <p:cNvSpPr/>
              <p:nvPr/>
            </p:nvSpPr>
            <p:spPr bwMode="auto">
              <a:xfrm>
                <a:off x="238" y="10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657"/>
              <p:cNvSpPr/>
              <p:nvPr/>
            </p:nvSpPr>
            <p:spPr bwMode="auto">
              <a:xfrm>
                <a:off x="143" y="24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658"/>
              <p:cNvSpPr/>
              <p:nvPr/>
            </p:nvSpPr>
            <p:spPr bwMode="auto">
              <a:xfrm>
                <a:off x="214" y="-1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659"/>
              <p:cNvSpPr/>
              <p:nvPr/>
            </p:nvSpPr>
            <p:spPr bwMode="auto">
              <a:xfrm>
                <a:off x="79" y="41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660"/>
              <p:cNvSpPr/>
              <p:nvPr/>
            </p:nvSpPr>
            <p:spPr bwMode="auto">
              <a:xfrm>
                <a:off x="46" y="38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661"/>
              <p:cNvSpPr>
                <a:spLocks noEditPoints="1"/>
              </p:cNvSpPr>
              <p:nvPr/>
            </p:nvSpPr>
            <p:spPr bwMode="auto">
              <a:xfrm>
                <a:off x="311" y="51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662"/>
              <p:cNvSpPr/>
              <p:nvPr/>
            </p:nvSpPr>
            <p:spPr bwMode="auto">
              <a:xfrm>
                <a:off x="328" y="3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663"/>
              <p:cNvSpPr/>
              <p:nvPr/>
            </p:nvSpPr>
            <p:spPr bwMode="auto">
              <a:xfrm>
                <a:off x="345" y="6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664"/>
              <p:cNvSpPr/>
              <p:nvPr/>
            </p:nvSpPr>
            <p:spPr bwMode="auto">
              <a:xfrm>
                <a:off x="425" y="6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665"/>
              <p:cNvSpPr/>
              <p:nvPr/>
            </p:nvSpPr>
            <p:spPr bwMode="auto">
              <a:xfrm>
                <a:off x="399" y="7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666"/>
              <p:cNvSpPr/>
              <p:nvPr/>
            </p:nvSpPr>
            <p:spPr bwMode="auto">
              <a:xfrm>
                <a:off x="440" y="51"/>
                <a:ext cx="61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667"/>
              <p:cNvSpPr/>
              <p:nvPr/>
            </p:nvSpPr>
            <p:spPr bwMode="auto">
              <a:xfrm>
                <a:off x="463" y="84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668"/>
              <p:cNvSpPr/>
              <p:nvPr/>
            </p:nvSpPr>
            <p:spPr bwMode="auto">
              <a:xfrm>
                <a:off x="421" y="11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669"/>
              <p:cNvSpPr/>
              <p:nvPr/>
            </p:nvSpPr>
            <p:spPr bwMode="auto">
              <a:xfrm>
                <a:off x="321" y="-1"/>
                <a:ext cx="73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670"/>
              <p:cNvSpPr/>
              <p:nvPr/>
            </p:nvSpPr>
            <p:spPr bwMode="auto">
              <a:xfrm>
                <a:off x="385" y="10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671"/>
              <p:cNvSpPr/>
              <p:nvPr/>
            </p:nvSpPr>
            <p:spPr bwMode="auto">
              <a:xfrm>
                <a:off x="480" y="2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672"/>
              <p:cNvSpPr/>
              <p:nvPr/>
            </p:nvSpPr>
            <p:spPr bwMode="auto">
              <a:xfrm>
                <a:off x="375" y="-1"/>
                <a:ext cx="34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673"/>
              <p:cNvSpPr/>
              <p:nvPr/>
            </p:nvSpPr>
            <p:spPr bwMode="auto">
              <a:xfrm>
                <a:off x="311" y="41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674"/>
              <p:cNvSpPr/>
              <p:nvPr/>
            </p:nvSpPr>
            <p:spPr bwMode="auto">
              <a:xfrm>
                <a:off x="432" y="38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675"/>
              <p:cNvSpPr/>
              <p:nvPr/>
            </p:nvSpPr>
            <p:spPr bwMode="auto">
              <a:xfrm>
                <a:off x="276" y="451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676"/>
              <p:cNvSpPr/>
              <p:nvPr/>
            </p:nvSpPr>
            <p:spPr bwMode="auto">
              <a:xfrm>
                <a:off x="278" y="-1"/>
                <a:ext cx="67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677"/>
              <p:cNvSpPr/>
              <p:nvPr/>
            </p:nvSpPr>
            <p:spPr bwMode="auto">
              <a:xfrm>
                <a:off x="304" y="104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678"/>
              <p:cNvSpPr/>
              <p:nvPr/>
            </p:nvSpPr>
            <p:spPr bwMode="auto">
              <a:xfrm>
                <a:off x="302" y="100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Oval 679"/>
              <p:cNvSpPr>
                <a:spLocks noChangeArrowheads="1"/>
              </p:cNvSpPr>
              <p:nvPr/>
            </p:nvSpPr>
            <p:spPr bwMode="auto">
              <a:xfrm>
                <a:off x="309" y="101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Oval 680"/>
              <p:cNvSpPr>
                <a:spLocks noChangeArrowheads="1"/>
              </p:cNvSpPr>
              <p:nvPr/>
            </p:nvSpPr>
            <p:spPr bwMode="auto">
              <a:xfrm>
                <a:off x="309" y="102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Oval 681"/>
              <p:cNvSpPr>
                <a:spLocks noChangeArrowheads="1"/>
              </p:cNvSpPr>
              <p:nvPr/>
            </p:nvSpPr>
            <p:spPr bwMode="auto">
              <a:xfrm>
                <a:off x="309" y="103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Freeform 682"/>
              <p:cNvSpPr>
                <a:spLocks noEditPoints="1"/>
              </p:cNvSpPr>
              <p:nvPr/>
            </p:nvSpPr>
            <p:spPr bwMode="auto">
              <a:xfrm>
                <a:off x="207" y="988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Oval 683"/>
              <p:cNvSpPr>
                <a:spLocks noChangeArrowheads="1"/>
              </p:cNvSpPr>
              <p:nvPr/>
            </p:nvSpPr>
            <p:spPr bwMode="auto">
              <a:xfrm>
                <a:off x="309" y="103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684"/>
              <p:cNvSpPr>
                <a:spLocks noEditPoints="1"/>
              </p:cNvSpPr>
              <p:nvPr/>
            </p:nvSpPr>
            <p:spPr bwMode="auto">
              <a:xfrm>
                <a:off x="1" y="760"/>
                <a:ext cx="310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Freeform 685"/>
              <p:cNvSpPr/>
              <p:nvPr/>
            </p:nvSpPr>
            <p:spPr bwMode="auto">
              <a:xfrm>
                <a:off x="254" y="749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686"/>
              <p:cNvSpPr/>
              <p:nvPr/>
            </p:nvSpPr>
            <p:spPr bwMode="auto">
              <a:xfrm>
                <a:off x="216" y="77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687"/>
              <p:cNvSpPr/>
              <p:nvPr/>
            </p:nvSpPr>
            <p:spPr bwMode="auto">
              <a:xfrm>
                <a:off x="145" y="77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688"/>
              <p:cNvSpPr/>
              <p:nvPr/>
            </p:nvSpPr>
            <p:spPr bwMode="auto">
              <a:xfrm>
                <a:off x="195" y="789"/>
                <a:ext cx="29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689"/>
              <p:cNvSpPr/>
              <p:nvPr/>
            </p:nvSpPr>
            <p:spPr bwMode="auto">
              <a:xfrm>
                <a:off x="124" y="760"/>
                <a:ext cx="59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690"/>
              <p:cNvSpPr/>
              <p:nvPr/>
            </p:nvSpPr>
            <p:spPr bwMode="auto">
              <a:xfrm>
                <a:off x="126" y="794"/>
                <a:ext cx="34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691"/>
              <p:cNvSpPr/>
              <p:nvPr/>
            </p:nvSpPr>
            <p:spPr bwMode="auto">
              <a:xfrm>
                <a:off x="155" y="82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692"/>
              <p:cNvSpPr/>
              <p:nvPr/>
            </p:nvSpPr>
            <p:spPr bwMode="auto">
              <a:xfrm>
                <a:off x="245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693"/>
              <p:cNvSpPr/>
              <p:nvPr/>
            </p:nvSpPr>
            <p:spPr bwMode="auto">
              <a:xfrm>
                <a:off x="228" y="687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694"/>
              <p:cNvSpPr/>
              <p:nvPr/>
            </p:nvSpPr>
            <p:spPr bwMode="auto">
              <a:xfrm>
                <a:off x="238" y="8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695"/>
              <p:cNvSpPr/>
              <p:nvPr/>
            </p:nvSpPr>
            <p:spPr bwMode="auto">
              <a:xfrm>
                <a:off x="143" y="95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696"/>
              <p:cNvSpPr/>
              <p:nvPr/>
            </p:nvSpPr>
            <p:spPr bwMode="auto">
              <a:xfrm>
                <a:off x="207" y="678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697"/>
              <p:cNvSpPr/>
              <p:nvPr/>
            </p:nvSpPr>
            <p:spPr bwMode="auto">
              <a:xfrm>
                <a:off x="79" y="112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698"/>
              <p:cNvSpPr/>
              <p:nvPr/>
            </p:nvSpPr>
            <p:spPr bwMode="auto">
              <a:xfrm>
                <a:off x="46" y="109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699"/>
              <p:cNvSpPr>
                <a:spLocks noEditPoints="1"/>
              </p:cNvSpPr>
              <p:nvPr/>
            </p:nvSpPr>
            <p:spPr bwMode="auto">
              <a:xfrm>
                <a:off x="311" y="76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700"/>
              <p:cNvSpPr/>
              <p:nvPr/>
            </p:nvSpPr>
            <p:spPr bwMode="auto">
              <a:xfrm>
                <a:off x="328" y="74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701"/>
              <p:cNvSpPr/>
              <p:nvPr/>
            </p:nvSpPr>
            <p:spPr bwMode="auto">
              <a:xfrm>
                <a:off x="345" y="77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02"/>
              <p:cNvSpPr/>
              <p:nvPr/>
            </p:nvSpPr>
            <p:spPr bwMode="auto">
              <a:xfrm>
                <a:off x="425" y="77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03"/>
              <p:cNvSpPr/>
              <p:nvPr/>
            </p:nvSpPr>
            <p:spPr bwMode="auto">
              <a:xfrm>
                <a:off x="399" y="78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04"/>
              <p:cNvSpPr/>
              <p:nvPr/>
            </p:nvSpPr>
            <p:spPr bwMode="auto">
              <a:xfrm>
                <a:off x="440" y="760"/>
                <a:ext cx="61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05"/>
              <p:cNvSpPr/>
              <p:nvPr/>
            </p:nvSpPr>
            <p:spPr bwMode="auto">
              <a:xfrm>
                <a:off x="463" y="794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06"/>
              <p:cNvSpPr/>
              <p:nvPr/>
            </p:nvSpPr>
            <p:spPr bwMode="auto">
              <a:xfrm>
                <a:off x="421" y="82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707"/>
              <p:cNvSpPr/>
              <p:nvPr/>
            </p:nvSpPr>
            <p:spPr bwMode="auto">
              <a:xfrm>
                <a:off x="378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708"/>
              <p:cNvSpPr/>
              <p:nvPr/>
            </p:nvSpPr>
            <p:spPr bwMode="auto">
              <a:xfrm>
                <a:off x="321" y="687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709"/>
              <p:cNvSpPr/>
              <p:nvPr/>
            </p:nvSpPr>
            <p:spPr bwMode="auto">
              <a:xfrm>
                <a:off x="385" y="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710"/>
              <p:cNvSpPr/>
              <p:nvPr/>
            </p:nvSpPr>
            <p:spPr bwMode="auto">
              <a:xfrm>
                <a:off x="480" y="9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711"/>
              <p:cNvSpPr/>
              <p:nvPr/>
            </p:nvSpPr>
            <p:spPr bwMode="auto">
              <a:xfrm>
                <a:off x="375" y="678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712"/>
              <p:cNvSpPr/>
              <p:nvPr/>
            </p:nvSpPr>
            <p:spPr bwMode="auto">
              <a:xfrm>
                <a:off x="311" y="112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713"/>
              <p:cNvSpPr/>
              <p:nvPr/>
            </p:nvSpPr>
            <p:spPr bwMode="auto">
              <a:xfrm>
                <a:off x="432" y="109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714"/>
              <p:cNvSpPr/>
              <p:nvPr/>
            </p:nvSpPr>
            <p:spPr bwMode="auto">
              <a:xfrm>
                <a:off x="276" y="116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715"/>
              <p:cNvSpPr>
                <a:spLocks noEditPoints="1"/>
              </p:cNvSpPr>
              <p:nvPr/>
            </p:nvSpPr>
            <p:spPr bwMode="auto">
              <a:xfrm>
                <a:off x="273" y="600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716"/>
              <p:cNvSpPr/>
              <p:nvPr/>
            </p:nvSpPr>
            <p:spPr bwMode="auto">
              <a:xfrm>
                <a:off x="304" y="175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717"/>
              <p:cNvSpPr/>
              <p:nvPr/>
            </p:nvSpPr>
            <p:spPr bwMode="auto">
              <a:xfrm>
                <a:off x="302" y="171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Oval 718"/>
              <p:cNvSpPr>
                <a:spLocks noChangeArrowheads="1"/>
              </p:cNvSpPr>
              <p:nvPr/>
            </p:nvSpPr>
            <p:spPr bwMode="auto">
              <a:xfrm>
                <a:off x="309" y="172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Oval 719"/>
              <p:cNvSpPr>
                <a:spLocks noChangeArrowheads="1"/>
              </p:cNvSpPr>
              <p:nvPr/>
            </p:nvSpPr>
            <p:spPr bwMode="auto">
              <a:xfrm>
                <a:off x="309" y="173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Oval 720"/>
              <p:cNvSpPr>
                <a:spLocks noChangeArrowheads="1"/>
              </p:cNvSpPr>
              <p:nvPr/>
            </p:nvSpPr>
            <p:spPr bwMode="auto">
              <a:xfrm>
                <a:off x="309" y="174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721"/>
              <p:cNvSpPr>
                <a:spLocks noEditPoints="1"/>
              </p:cNvSpPr>
              <p:nvPr/>
            </p:nvSpPr>
            <p:spPr bwMode="auto">
              <a:xfrm>
                <a:off x="207" y="169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Oval 722"/>
              <p:cNvSpPr>
                <a:spLocks noChangeArrowheads="1"/>
              </p:cNvSpPr>
              <p:nvPr/>
            </p:nvSpPr>
            <p:spPr bwMode="auto">
              <a:xfrm>
                <a:off x="309" y="174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723"/>
              <p:cNvSpPr>
                <a:spLocks noEditPoints="1"/>
              </p:cNvSpPr>
              <p:nvPr/>
            </p:nvSpPr>
            <p:spPr bwMode="auto">
              <a:xfrm>
                <a:off x="1" y="1470"/>
                <a:ext cx="310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724"/>
              <p:cNvSpPr/>
              <p:nvPr/>
            </p:nvSpPr>
            <p:spPr bwMode="auto">
              <a:xfrm>
                <a:off x="254" y="145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725"/>
              <p:cNvSpPr/>
              <p:nvPr/>
            </p:nvSpPr>
            <p:spPr bwMode="auto">
              <a:xfrm>
                <a:off x="216" y="148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726"/>
              <p:cNvSpPr/>
              <p:nvPr/>
            </p:nvSpPr>
            <p:spPr bwMode="auto">
              <a:xfrm>
                <a:off x="145" y="148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727"/>
              <p:cNvSpPr/>
              <p:nvPr/>
            </p:nvSpPr>
            <p:spPr bwMode="auto">
              <a:xfrm>
                <a:off x="195" y="1499"/>
                <a:ext cx="29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728"/>
              <p:cNvSpPr/>
              <p:nvPr/>
            </p:nvSpPr>
            <p:spPr bwMode="auto">
              <a:xfrm>
                <a:off x="124" y="147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729"/>
              <p:cNvSpPr/>
              <p:nvPr/>
            </p:nvSpPr>
            <p:spPr bwMode="auto">
              <a:xfrm>
                <a:off x="126" y="1503"/>
                <a:ext cx="34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730"/>
              <p:cNvSpPr/>
              <p:nvPr/>
            </p:nvSpPr>
            <p:spPr bwMode="auto">
              <a:xfrm>
                <a:off x="155" y="153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731"/>
              <p:cNvSpPr/>
              <p:nvPr/>
            </p:nvSpPr>
            <p:spPr bwMode="auto">
              <a:xfrm>
                <a:off x="245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732"/>
              <p:cNvSpPr/>
              <p:nvPr/>
            </p:nvSpPr>
            <p:spPr bwMode="auto">
              <a:xfrm>
                <a:off x="228" y="139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733"/>
              <p:cNvSpPr/>
              <p:nvPr/>
            </p:nvSpPr>
            <p:spPr bwMode="auto">
              <a:xfrm>
                <a:off x="238" y="152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734"/>
              <p:cNvSpPr/>
              <p:nvPr/>
            </p:nvSpPr>
            <p:spPr bwMode="auto">
              <a:xfrm>
                <a:off x="143" y="166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735"/>
              <p:cNvSpPr/>
              <p:nvPr/>
            </p:nvSpPr>
            <p:spPr bwMode="auto">
              <a:xfrm>
                <a:off x="207" y="1388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736"/>
              <p:cNvSpPr/>
              <p:nvPr/>
            </p:nvSpPr>
            <p:spPr bwMode="auto">
              <a:xfrm>
                <a:off x="79" y="183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737"/>
              <p:cNvSpPr/>
              <p:nvPr/>
            </p:nvSpPr>
            <p:spPr bwMode="auto">
              <a:xfrm>
                <a:off x="46" y="180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738"/>
              <p:cNvSpPr>
                <a:spLocks noEditPoints="1"/>
              </p:cNvSpPr>
              <p:nvPr/>
            </p:nvSpPr>
            <p:spPr bwMode="auto">
              <a:xfrm>
                <a:off x="311" y="147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739"/>
              <p:cNvSpPr/>
              <p:nvPr/>
            </p:nvSpPr>
            <p:spPr bwMode="auto">
              <a:xfrm>
                <a:off x="328" y="145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740"/>
              <p:cNvSpPr/>
              <p:nvPr/>
            </p:nvSpPr>
            <p:spPr bwMode="auto">
              <a:xfrm>
                <a:off x="345" y="148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741"/>
              <p:cNvSpPr/>
              <p:nvPr/>
            </p:nvSpPr>
            <p:spPr bwMode="auto">
              <a:xfrm>
                <a:off x="425" y="148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742"/>
              <p:cNvSpPr/>
              <p:nvPr/>
            </p:nvSpPr>
            <p:spPr bwMode="auto">
              <a:xfrm>
                <a:off x="399" y="149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743"/>
              <p:cNvSpPr/>
              <p:nvPr/>
            </p:nvSpPr>
            <p:spPr bwMode="auto">
              <a:xfrm>
                <a:off x="440" y="1470"/>
                <a:ext cx="61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744"/>
              <p:cNvSpPr/>
              <p:nvPr/>
            </p:nvSpPr>
            <p:spPr bwMode="auto">
              <a:xfrm>
                <a:off x="463" y="150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745"/>
              <p:cNvSpPr/>
              <p:nvPr/>
            </p:nvSpPr>
            <p:spPr bwMode="auto">
              <a:xfrm>
                <a:off x="421" y="153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746"/>
              <p:cNvSpPr/>
              <p:nvPr/>
            </p:nvSpPr>
            <p:spPr bwMode="auto">
              <a:xfrm>
                <a:off x="378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747"/>
              <p:cNvSpPr/>
              <p:nvPr/>
            </p:nvSpPr>
            <p:spPr bwMode="auto">
              <a:xfrm>
                <a:off x="321" y="139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748"/>
              <p:cNvSpPr/>
              <p:nvPr/>
            </p:nvSpPr>
            <p:spPr bwMode="auto">
              <a:xfrm>
                <a:off x="385" y="152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749"/>
              <p:cNvSpPr/>
              <p:nvPr/>
            </p:nvSpPr>
            <p:spPr bwMode="auto">
              <a:xfrm>
                <a:off x="480" y="16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750"/>
              <p:cNvSpPr/>
              <p:nvPr/>
            </p:nvSpPr>
            <p:spPr bwMode="auto">
              <a:xfrm>
                <a:off x="375" y="1388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751"/>
              <p:cNvSpPr/>
              <p:nvPr/>
            </p:nvSpPr>
            <p:spPr bwMode="auto">
              <a:xfrm>
                <a:off x="311" y="183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752"/>
              <p:cNvSpPr/>
              <p:nvPr/>
            </p:nvSpPr>
            <p:spPr bwMode="auto">
              <a:xfrm>
                <a:off x="432" y="180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753"/>
              <p:cNvSpPr/>
              <p:nvPr/>
            </p:nvSpPr>
            <p:spPr bwMode="auto">
              <a:xfrm>
                <a:off x="276" y="187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754"/>
              <p:cNvSpPr>
                <a:spLocks noEditPoints="1"/>
              </p:cNvSpPr>
              <p:nvPr/>
            </p:nvSpPr>
            <p:spPr bwMode="auto">
              <a:xfrm>
                <a:off x="273" y="130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755"/>
              <p:cNvSpPr/>
              <p:nvPr/>
            </p:nvSpPr>
            <p:spPr bwMode="auto">
              <a:xfrm>
                <a:off x="245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756"/>
              <p:cNvSpPr/>
              <p:nvPr/>
            </p:nvSpPr>
            <p:spPr bwMode="auto">
              <a:xfrm>
                <a:off x="245" y="2107"/>
                <a:ext cx="28" cy="21"/>
              </a:xfrm>
              <a:custGeom>
                <a:avLst/>
                <a:gdLst>
                  <a:gd name="T0" fmla="*/ 5 w 12"/>
                  <a:gd name="T1" fmla="*/ 3 h 9"/>
                  <a:gd name="T2" fmla="*/ 0 w 12"/>
                  <a:gd name="T3" fmla="*/ 0 h 9"/>
                  <a:gd name="T4" fmla="*/ 1 w 12"/>
                  <a:gd name="T5" fmla="*/ 8 h 9"/>
                  <a:gd name="T6" fmla="*/ 0 w 12"/>
                  <a:gd name="T7" fmla="*/ 9 h 9"/>
                  <a:gd name="T8" fmla="*/ 12 w 12"/>
                  <a:gd name="T9" fmla="*/ 9 h 9"/>
                  <a:gd name="T10" fmla="*/ 5 w 12"/>
                  <a:gd name="T1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5" y="3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3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6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757"/>
              <p:cNvSpPr/>
              <p:nvPr/>
            </p:nvSpPr>
            <p:spPr bwMode="auto">
              <a:xfrm>
                <a:off x="207" y="2097"/>
                <a:ext cx="36" cy="31"/>
              </a:xfrm>
              <a:custGeom>
                <a:avLst/>
                <a:gdLst>
                  <a:gd name="T0" fmla="*/ 15 w 15"/>
                  <a:gd name="T1" fmla="*/ 7 h 13"/>
                  <a:gd name="T2" fmla="*/ 8 w 15"/>
                  <a:gd name="T3" fmla="*/ 2 h 13"/>
                  <a:gd name="T4" fmla="*/ 4 w 15"/>
                  <a:gd name="T5" fmla="*/ 0 h 13"/>
                  <a:gd name="T6" fmla="*/ 2 w 15"/>
                  <a:gd name="T7" fmla="*/ 6 h 13"/>
                  <a:gd name="T8" fmla="*/ 4 w 15"/>
                  <a:gd name="T9" fmla="*/ 13 h 13"/>
                  <a:gd name="T10" fmla="*/ 15 w 15"/>
                  <a:gd name="T11" fmla="*/ 13 h 13"/>
                  <a:gd name="T12" fmla="*/ 15 w 15"/>
                  <a:gd name="T13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0"/>
                      <a:pt x="3" y="12"/>
                      <a:pt x="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1"/>
                      <a:pt x="15" y="9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758"/>
              <p:cNvSpPr/>
              <p:nvPr/>
            </p:nvSpPr>
            <p:spPr bwMode="auto">
              <a:xfrm>
                <a:off x="378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759"/>
              <p:cNvSpPr/>
              <p:nvPr/>
            </p:nvSpPr>
            <p:spPr bwMode="auto">
              <a:xfrm>
                <a:off x="352" y="2107"/>
                <a:ext cx="26" cy="21"/>
              </a:xfrm>
              <a:custGeom>
                <a:avLst/>
                <a:gdLst>
                  <a:gd name="T0" fmla="*/ 11 w 11"/>
                  <a:gd name="T1" fmla="*/ 0 h 9"/>
                  <a:gd name="T2" fmla="*/ 7 w 11"/>
                  <a:gd name="T3" fmla="*/ 3 h 9"/>
                  <a:gd name="T4" fmla="*/ 0 w 11"/>
                  <a:gd name="T5" fmla="*/ 9 h 9"/>
                  <a:gd name="T6" fmla="*/ 11 w 11"/>
                  <a:gd name="T7" fmla="*/ 9 h 9"/>
                  <a:gd name="T8" fmla="*/ 11 w 11"/>
                  <a:gd name="T9" fmla="*/ 8 h 9"/>
                  <a:gd name="T10" fmla="*/ 11 w 11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1"/>
                      <a:pt x="9" y="2"/>
                      <a:pt x="7" y="3"/>
                    </a:cubicBezTo>
                    <a:cubicBezTo>
                      <a:pt x="5" y="3"/>
                      <a:pt x="2" y="6"/>
                      <a:pt x="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9" y="3"/>
                      <a:pt x="11" y="1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760"/>
              <p:cNvSpPr/>
              <p:nvPr/>
            </p:nvSpPr>
            <p:spPr bwMode="auto">
              <a:xfrm>
                <a:off x="380" y="2097"/>
                <a:ext cx="36" cy="31"/>
              </a:xfrm>
              <a:custGeom>
                <a:avLst/>
                <a:gdLst>
                  <a:gd name="T0" fmla="*/ 13 w 15"/>
                  <a:gd name="T1" fmla="*/ 6 h 13"/>
                  <a:gd name="T2" fmla="*/ 12 w 15"/>
                  <a:gd name="T3" fmla="*/ 0 h 13"/>
                  <a:gd name="T4" fmla="*/ 7 w 15"/>
                  <a:gd name="T5" fmla="*/ 2 h 13"/>
                  <a:gd name="T6" fmla="*/ 0 w 15"/>
                  <a:gd name="T7" fmla="*/ 7 h 13"/>
                  <a:gd name="T8" fmla="*/ 1 w 15"/>
                  <a:gd name="T9" fmla="*/ 13 h 13"/>
                  <a:gd name="T10" fmla="*/ 12 w 15"/>
                  <a:gd name="T11" fmla="*/ 13 h 13"/>
                  <a:gd name="T12" fmla="*/ 13 w 15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3" y="6"/>
                    </a:moveTo>
                    <a:cubicBezTo>
                      <a:pt x="11" y="2"/>
                      <a:pt x="12" y="0"/>
                      <a:pt x="12" y="0"/>
                    </a:cubicBezTo>
                    <a:cubicBezTo>
                      <a:pt x="12" y="0"/>
                      <a:pt x="10" y="1"/>
                      <a:pt x="7" y="2"/>
                    </a:cubicBezTo>
                    <a:cubicBezTo>
                      <a:pt x="4" y="3"/>
                      <a:pt x="1" y="4"/>
                      <a:pt x="0" y="7"/>
                    </a:cubicBezTo>
                    <a:cubicBezTo>
                      <a:pt x="0" y="9"/>
                      <a:pt x="0" y="11"/>
                      <a:pt x="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2"/>
                      <a:pt x="15" y="10"/>
                      <a:pt x="13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761"/>
              <p:cNvSpPr>
                <a:spLocks noEditPoints="1"/>
              </p:cNvSpPr>
              <p:nvPr/>
            </p:nvSpPr>
            <p:spPr bwMode="auto">
              <a:xfrm>
                <a:off x="273" y="2019"/>
                <a:ext cx="76" cy="109"/>
              </a:xfrm>
              <a:custGeom>
                <a:avLst/>
                <a:gdLst>
                  <a:gd name="T0" fmla="*/ 19 w 32"/>
                  <a:gd name="T1" fmla="*/ 43 h 46"/>
                  <a:gd name="T2" fmla="*/ 21 w 32"/>
                  <a:gd name="T3" fmla="*/ 41 h 46"/>
                  <a:gd name="T4" fmla="*/ 17 w 32"/>
                  <a:gd name="T5" fmla="*/ 38 h 46"/>
                  <a:gd name="T6" fmla="*/ 22 w 32"/>
                  <a:gd name="T7" fmla="*/ 34 h 46"/>
                  <a:gd name="T8" fmla="*/ 24 w 32"/>
                  <a:gd name="T9" fmla="*/ 33 h 46"/>
                  <a:gd name="T10" fmla="*/ 26 w 32"/>
                  <a:gd name="T11" fmla="*/ 31 h 46"/>
                  <a:gd name="T12" fmla="*/ 25 w 32"/>
                  <a:gd name="T13" fmla="*/ 30 h 46"/>
                  <a:gd name="T14" fmla="*/ 28 w 32"/>
                  <a:gd name="T15" fmla="*/ 35 h 46"/>
                  <a:gd name="T16" fmla="*/ 26 w 32"/>
                  <a:gd name="T17" fmla="*/ 37 h 46"/>
                  <a:gd name="T18" fmla="*/ 16 w 32"/>
                  <a:gd name="T19" fmla="*/ 34 h 46"/>
                  <a:gd name="T20" fmla="*/ 21 w 32"/>
                  <a:gd name="T21" fmla="*/ 26 h 46"/>
                  <a:gd name="T22" fmla="*/ 18 w 32"/>
                  <a:gd name="T23" fmla="*/ 22 h 46"/>
                  <a:gd name="T24" fmla="*/ 22 w 32"/>
                  <a:gd name="T25" fmla="*/ 18 h 46"/>
                  <a:gd name="T26" fmla="*/ 16 w 32"/>
                  <a:gd name="T27" fmla="*/ 19 h 46"/>
                  <a:gd name="T28" fmla="*/ 18 w 32"/>
                  <a:gd name="T29" fmla="*/ 11 h 46"/>
                  <a:gd name="T30" fmla="*/ 19 w 32"/>
                  <a:gd name="T31" fmla="*/ 3 h 46"/>
                  <a:gd name="T32" fmla="*/ 18 w 32"/>
                  <a:gd name="T33" fmla="*/ 1 h 46"/>
                  <a:gd name="T34" fmla="*/ 15 w 32"/>
                  <a:gd name="T35" fmla="*/ 1 h 46"/>
                  <a:gd name="T36" fmla="*/ 13 w 32"/>
                  <a:gd name="T37" fmla="*/ 2 h 46"/>
                  <a:gd name="T38" fmla="*/ 12 w 32"/>
                  <a:gd name="T39" fmla="*/ 7 h 46"/>
                  <a:gd name="T40" fmla="*/ 16 w 32"/>
                  <a:gd name="T41" fmla="*/ 13 h 46"/>
                  <a:gd name="T42" fmla="*/ 11 w 32"/>
                  <a:gd name="T43" fmla="*/ 15 h 46"/>
                  <a:gd name="T44" fmla="*/ 14 w 32"/>
                  <a:gd name="T45" fmla="*/ 20 h 46"/>
                  <a:gd name="T46" fmla="*/ 10 w 32"/>
                  <a:gd name="T47" fmla="*/ 21 h 46"/>
                  <a:gd name="T48" fmla="*/ 15 w 32"/>
                  <a:gd name="T49" fmla="*/ 29 h 46"/>
                  <a:gd name="T50" fmla="*/ 1 w 32"/>
                  <a:gd name="T51" fmla="*/ 32 h 46"/>
                  <a:gd name="T52" fmla="*/ 6 w 32"/>
                  <a:gd name="T53" fmla="*/ 32 h 46"/>
                  <a:gd name="T54" fmla="*/ 8 w 32"/>
                  <a:gd name="T55" fmla="*/ 30 h 46"/>
                  <a:gd name="T56" fmla="*/ 6 w 32"/>
                  <a:gd name="T57" fmla="*/ 31 h 46"/>
                  <a:gd name="T58" fmla="*/ 6 w 32"/>
                  <a:gd name="T59" fmla="*/ 31 h 46"/>
                  <a:gd name="T60" fmla="*/ 11 w 32"/>
                  <a:gd name="T61" fmla="*/ 33 h 46"/>
                  <a:gd name="T62" fmla="*/ 15 w 32"/>
                  <a:gd name="T63" fmla="*/ 37 h 46"/>
                  <a:gd name="T64" fmla="*/ 10 w 32"/>
                  <a:gd name="T65" fmla="*/ 37 h 46"/>
                  <a:gd name="T66" fmla="*/ 14 w 32"/>
                  <a:gd name="T67" fmla="*/ 43 h 46"/>
                  <a:gd name="T68" fmla="*/ 13 w 32"/>
                  <a:gd name="T69" fmla="*/ 45 h 46"/>
                  <a:gd name="T70" fmla="*/ 20 w 32"/>
                  <a:gd name="T71" fmla="*/ 45 h 46"/>
                  <a:gd name="T72" fmla="*/ 16 w 32"/>
                  <a:gd name="T73" fmla="*/ 11 h 46"/>
                  <a:gd name="T74" fmla="*/ 16 w 32"/>
                  <a:gd name="T75" fmla="*/ 11 h 46"/>
                  <a:gd name="T76" fmla="*/ 14 w 32"/>
                  <a:gd name="T77" fmla="*/ 7 h 46"/>
                  <a:gd name="T78" fmla="*/ 15 w 32"/>
                  <a:gd name="T79" fmla="*/ 11 h 46"/>
                  <a:gd name="T80" fmla="*/ 20 w 32"/>
                  <a:gd name="T81" fmla="*/ 7 h 46"/>
                  <a:gd name="T82" fmla="*/ 18 w 32"/>
                  <a:gd name="T83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" h="46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20" y="46"/>
                      <a:pt x="20" y="45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762"/>
              <p:cNvSpPr/>
              <p:nvPr/>
            </p:nvSpPr>
            <p:spPr bwMode="auto">
              <a:xfrm>
                <a:off x="805" y="2128"/>
                <a:ext cx="17" cy="52"/>
              </a:xfrm>
              <a:custGeom>
                <a:avLst/>
                <a:gdLst>
                  <a:gd name="T0" fmla="*/ 3 w 7"/>
                  <a:gd name="T1" fmla="*/ 22 h 22"/>
                  <a:gd name="T2" fmla="*/ 5 w 7"/>
                  <a:gd name="T3" fmla="*/ 10 h 22"/>
                  <a:gd name="T4" fmla="*/ 4 w 7"/>
                  <a:gd name="T5" fmla="*/ 0 h 22"/>
                  <a:gd name="T6" fmla="*/ 2 w 7"/>
                  <a:gd name="T7" fmla="*/ 0 h 22"/>
                  <a:gd name="T8" fmla="*/ 1 w 7"/>
                  <a:gd name="T9" fmla="*/ 10 h 22"/>
                  <a:gd name="T10" fmla="*/ 3 w 7"/>
                  <a:gd name="T11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2">
                    <a:moveTo>
                      <a:pt x="3" y="22"/>
                    </a:moveTo>
                    <a:cubicBezTo>
                      <a:pt x="3" y="22"/>
                      <a:pt x="7" y="21"/>
                      <a:pt x="5" y="10"/>
                    </a:cubicBezTo>
                    <a:cubicBezTo>
                      <a:pt x="5" y="5"/>
                      <a:pt x="4" y="2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5"/>
                      <a:pt x="1" y="10"/>
                    </a:cubicBezTo>
                    <a:cubicBezTo>
                      <a:pt x="0" y="21"/>
                      <a:pt x="3" y="22"/>
                      <a:pt x="3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763"/>
              <p:cNvSpPr>
                <a:spLocks noEditPoints="1"/>
              </p:cNvSpPr>
              <p:nvPr/>
            </p:nvSpPr>
            <p:spPr bwMode="auto">
              <a:xfrm>
                <a:off x="708" y="2128"/>
                <a:ext cx="211" cy="118"/>
              </a:xfrm>
              <a:custGeom>
                <a:avLst/>
                <a:gdLst>
                  <a:gd name="T0" fmla="*/ 17 w 89"/>
                  <a:gd name="T1" fmla="*/ 5 h 50"/>
                  <a:gd name="T2" fmla="*/ 16 w 89"/>
                  <a:gd name="T3" fmla="*/ 8 h 50"/>
                  <a:gd name="T4" fmla="*/ 17 w 89"/>
                  <a:gd name="T5" fmla="*/ 15 h 50"/>
                  <a:gd name="T6" fmla="*/ 12 w 89"/>
                  <a:gd name="T7" fmla="*/ 16 h 50"/>
                  <a:gd name="T8" fmla="*/ 7 w 89"/>
                  <a:gd name="T9" fmla="*/ 15 h 50"/>
                  <a:gd name="T10" fmla="*/ 5 w 89"/>
                  <a:gd name="T11" fmla="*/ 16 h 50"/>
                  <a:gd name="T12" fmla="*/ 6 w 89"/>
                  <a:gd name="T13" fmla="*/ 22 h 50"/>
                  <a:gd name="T14" fmla="*/ 4 w 89"/>
                  <a:gd name="T15" fmla="*/ 21 h 50"/>
                  <a:gd name="T16" fmla="*/ 5 w 89"/>
                  <a:gd name="T17" fmla="*/ 18 h 50"/>
                  <a:gd name="T18" fmla="*/ 28 w 89"/>
                  <a:gd name="T19" fmla="*/ 31 h 50"/>
                  <a:gd name="T20" fmla="*/ 20 w 89"/>
                  <a:gd name="T21" fmla="*/ 42 h 50"/>
                  <a:gd name="T22" fmla="*/ 27 w 89"/>
                  <a:gd name="T23" fmla="*/ 39 h 50"/>
                  <a:gd name="T24" fmla="*/ 24 w 89"/>
                  <a:gd name="T25" fmla="*/ 41 h 50"/>
                  <a:gd name="T26" fmla="*/ 39 w 89"/>
                  <a:gd name="T27" fmla="*/ 38 h 50"/>
                  <a:gd name="T28" fmla="*/ 41 w 89"/>
                  <a:gd name="T29" fmla="*/ 45 h 50"/>
                  <a:gd name="T30" fmla="*/ 47 w 89"/>
                  <a:gd name="T31" fmla="*/ 45 h 50"/>
                  <a:gd name="T32" fmla="*/ 49 w 89"/>
                  <a:gd name="T33" fmla="*/ 38 h 50"/>
                  <a:gd name="T34" fmla="*/ 64 w 89"/>
                  <a:gd name="T35" fmla="*/ 41 h 50"/>
                  <a:gd name="T36" fmla="*/ 61 w 89"/>
                  <a:gd name="T37" fmla="*/ 39 h 50"/>
                  <a:gd name="T38" fmla="*/ 69 w 89"/>
                  <a:gd name="T39" fmla="*/ 42 h 50"/>
                  <a:gd name="T40" fmla="*/ 60 w 89"/>
                  <a:gd name="T41" fmla="*/ 31 h 50"/>
                  <a:gd name="T42" fmla="*/ 83 w 89"/>
                  <a:gd name="T43" fmla="*/ 18 h 50"/>
                  <a:gd name="T44" fmla="*/ 84 w 89"/>
                  <a:gd name="T45" fmla="*/ 21 h 50"/>
                  <a:gd name="T46" fmla="*/ 82 w 89"/>
                  <a:gd name="T47" fmla="*/ 22 h 50"/>
                  <a:gd name="T48" fmla="*/ 84 w 89"/>
                  <a:gd name="T49" fmla="*/ 16 h 50"/>
                  <a:gd name="T50" fmla="*/ 81 w 89"/>
                  <a:gd name="T51" fmla="*/ 15 h 50"/>
                  <a:gd name="T52" fmla="*/ 76 w 89"/>
                  <a:gd name="T53" fmla="*/ 16 h 50"/>
                  <a:gd name="T54" fmla="*/ 71 w 89"/>
                  <a:gd name="T55" fmla="*/ 15 h 50"/>
                  <a:gd name="T56" fmla="*/ 73 w 89"/>
                  <a:gd name="T57" fmla="*/ 8 h 50"/>
                  <a:gd name="T58" fmla="*/ 71 w 89"/>
                  <a:gd name="T59" fmla="*/ 5 h 50"/>
                  <a:gd name="T60" fmla="*/ 67 w 89"/>
                  <a:gd name="T61" fmla="*/ 5 h 50"/>
                  <a:gd name="T62" fmla="*/ 64 w 89"/>
                  <a:gd name="T63" fmla="*/ 0 h 50"/>
                  <a:gd name="T64" fmla="*/ 58 w 89"/>
                  <a:gd name="T65" fmla="*/ 17 h 50"/>
                  <a:gd name="T66" fmla="*/ 58 w 89"/>
                  <a:gd name="T67" fmla="*/ 0 h 50"/>
                  <a:gd name="T68" fmla="*/ 49 w 89"/>
                  <a:gd name="T69" fmla="*/ 23 h 50"/>
                  <a:gd name="T70" fmla="*/ 55 w 89"/>
                  <a:gd name="T71" fmla="*/ 16 h 50"/>
                  <a:gd name="T72" fmla="*/ 54 w 89"/>
                  <a:gd name="T73" fmla="*/ 8 h 50"/>
                  <a:gd name="T74" fmla="*/ 52 w 89"/>
                  <a:gd name="T75" fmla="*/ 0 h 50"/>
                  <a:gd name="T76" fmla="*/ 47 w 89"/>
                  <a:gd name="T77" fmla="*/ 20 h 50"/>
                  <a:gd name="T78" fmla="*/ 41 w 89"/>
                  <a:gd name="T79" fmla="*/ 20 h 50"/>
                  <a:gd name="T80" fmla="*/ 36 w 89"/>
                  <a:gd name="T81" fmla="*/ 0 h 50"/>
                  <a:gd name="T82" fmla="*/ 34 w 89"/>
                  <a:gd name="T83" fmla="*/ 8 h 50"/>
                  <a:gd name="T84" fmla="*/ 33 w 89"/>
                  <a:gd name="T85" fmla="*/ 16 h 50"/>
                  <a:gd name="T86" fmla="*/ 39 w 89"/>
                  <a:gd name="T87" fmla="*/ 23 h 50"/>
                  <a:gd name="T88" fmla="*/ 30 w 89"/>
                  <a:gd name="T89" fmla="*/ 0 h 50"/>
                  <a:gd name="T90" fmla="*/ 30 w 89"/>
                  <a:gd name="T91" fmla="*/ 17 h 50"/>
                  <a:gd name="T92" fmla="*/ 24 w 89"/>
                  <a:gd name="T93" fmla="*/ 0 h 50"/>
                  <a:gd name="T94" fmla="*/ 21 w 89"/>
                  <a:gd name="T95" fmla="*/ 5 h 50"/>
                  <a:gd name="T96" fmla="*/ 58 w 89"/>
                  <a:gd name="T97" fmla="*/ 23 h 50"/>
                  <a:gd name="T98" fmla="*/ 60 w 89"/>
                  <a:gd name="T99" fmla="*/ 25 h 50"/>
                  <a:gd name="T100" fmla="*/ 58 w 89"/>
                  <a:gd name="T101" fmla="*/ 23 h 50"/>
                  <a:gd name="T102" fmla="*/ 43 w 89"/>
                  <a:gd name="T103" fmla="*/ 25 h 50"/>
                  <a:gd name="T104" fmla="*/ 21 w 89"/>
                  <a:gd name="T10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0">
                    <a:moveTo>
                      <a:pt x="20" y="5"/>
                    </a:moveTo>
                    <a:cubicBezTo>
                      <a:pt x="20" y="5"/>
                      <a:pt x="18" y="5"/>
                      <a:pt x="17" y="5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6" y="6"/>
                      <a:pt x="16" y="8"/>
                    </a:cubicBezTo>
                    <a:cubicBezTo>
                      <a:pt x="16" y="11"/>
                      <a:pt x="17" y="13"/>
                      <a:pt x="19" y="14"/>
                    </a:cubicBezTo>
                    <a:cubicBezTo>
                      <a:pt x="20" y="16"/>
                      <a:pt x="19" y="16"/>
                      <a:pt x="17" y="15"/>
                    </a:cubicBezTo>
                    <a:cubicBezTo>
                      <a:pt x="16" y="14"/>
                      <a:pt x="14" y="14"/>
                      <a:pt x="13" y="15"/>
                    </a:cubicBezTo>
                    <a:cubicBezTo>
                      <a:pt x="12" y="15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1" y="16"/>
                    </a:cubicBezTo>
                    <a:cubicBezTo>
                      <a:pt x="10" y="15"/>
                      <a:pt x="8" y="14"/>
                      <a:pt x="7" y="15"/>
                    </a:cubicBezTo>
                    <a:cubicBezTo>
                      <a:pt x="6" y="15"/>
                      <a:pt x="7" y="16"/>
                      <a:pt x="7" y="16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3" y="15"/>
                      <a:pt x="0" y="17"/>
                      <a:pt x="1" y="21"/>
                    </a:cubicBezTo>
                    <a:cubicBezTo>
                      <a:pt x="2" y="25"/>
                      <a:pt x="6" y="24"/>
                      <a:pt x="6" y="22"/>
                    </a:cubicBezTo>
                    <a:cubicBezTo>
                      <a:pt x="6" y="21"/>
                      <a:pt x="5" y="19"/>
                      <a:pt x="4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1"/>
                      <a:pt x="3" y="22"/>
                      <a:pt x="2" y="21"/>
                    </a:cubicBezTo>
                    <a:cubicBezTo>
                      <a:pt x="1" y="20"/>
                      <a:pt x="2" y="17"/>
                      <a:pt x="5" y="18"/>
                    </a:cubicBezTo>
                    <a:cubicBezTo>
                      <a:pt x="8" y="19"/>
                      <a:pt x="8" y="23"/>
                      <a:pt x="14" y="27"/>
                    </a:cubicBezTo>
                    <a:cubicBezTo>
                      <a:pt x="21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5" y="32"/>
                    </a:cubicBezTo>
                    <a:cubicBezTo>
                      <a:pt x="23" y="33"/>
                      <a:pt x="19" y="37"/>
                      <a:pt x="20" y="42"/>
                    </a:cubicBezTo>
                    <a:cubicBezTo>
                      <a:pt x="21" y="47"/>
                      <a:pt x="28" y="48"/>
                      <a:pt x="31" y="45"/>
                    </a:cubicBezTo>
                    <a:cubicBezTo>
                      <a:pt x="34" y="41"/>
                      <a:pt x="30" y="37"/>
                      <a:pt x="27" y="39"/>
                    </a:cubicBezTo>
                    <a:cubicBezTo>
                      <a:pt x="25" y="40"/>
                      <a:pt x="26" y="43"/>
                      <a:pt x="26" y="43"/>
                    </a:cubicBezTo>
                    <a:cubicBezTo>
                      <a:pt x="26" y="43"/>
                      <a:pt x="25" y="42"/>
                      <a:pt x="24" y="41"/>
                    </a:cubicBezTo>
                    <a:cubicBezTo>
                      <a:pt x="24" y="39"/>
                      <a:pt x="24" y="35"/>
                      <a:pt x="28" y="35"/>
                    </a:cubicBezTo>
                    <a:cubicBezTo>
                      <a:pt x="32" y="34"/>
                      <a:pt x="35" y="38"/>
                      <a:pt x="39" y="38"/>
                    </a:cubicBezTo>
                    <a:cubicBezTo>
                      <a:pt x="41" y="38"/>
                      <a:pt x="42" y="37"/>
                      <a:pt x="43" y="35"/>
                    </a:cubicBezTo>
                    <a:cubicBezTo>
                      <a:pt x="42" y="39"/>
                      <a:pt x="41" y="42"/>
                      <a:pt x="41" y="45"/>
                    </a:cubicBezTo>
                    <a:cubicBezTo>
                      <a:pt x="40" y="49"/>
                      <a:pt x="44" y="50"/>
                      <a:pt x="44" y="50"/>
                    </a:cubicBezTo>
                    <a:cubicBezTo>
                      <a:pt x="44" y="50"/>
                      <a:pt x="48" y="49"/>
                      <a:pt x="47" y="45"/>
                    </a:cubicBezTo>
                    <a:cubicBezTo>
                      <a:pt x="47" y="42"/>
                      <a:pt x="45" y="38"/>
                      <a:pt x="45" y="34"/>
                    </a:cubicBezTo>
                    <a:cubicBezTo>
                      <a:pt x="45" y="36"/>
                      <a:pt x="47" y="38"/>
                      <a:pt x="49" y="38"/>
                    </a:cubicBezTo>
                    <a:cubicBezTo>
                      <a:pt x="54" y="38"/>
                      <a:pt x="56" y="34"/>
                      <a:pt x="60" y="35"/>
                    </a:cubicBezTo>
                    <a:cubicBezTo>
                      <a:pt x="64" y="35"/>
                      <a:pt x="65" y="39"/>
                      <a:pt x="64" y="41"/>
                    </a:cubicBezTo>
                    <a:cubicBezTo>
                      <a:pt x="63" y="42"/>
                      <a:pt x="62" y="43"/>
                      <a:pt x="62" y="43"/>
                    </a:cubicBezTo>
                    <a:cubicBezTo>
                      <a:pt x="62" y="43"/>
                      <a:pt x="64" y="40"/>
                      <a:pt x="61" y="39"/>
                    </a:cubicBezTo>
                    <a:cubicBezTo>
                      <a:pt x="58" y="37"/>
                      <a:pt x="55" y="41"/>
                      <a:pt x="57" y="45"/>
                    </a:cubicBezTo>
                    <a:cubicBezTo>
                      <a:pt x="60" y="48"/>
                      <a:pt x="67" y="47"/>
                      <a:pt x="69" y="42"/>
                    </a:cubicBezTo>
                    <a:cubicBezTo>
                      <a:pt x="70" y="37"/>
                      <a:pt x="66" y="33"/>
                      <a:pt x="63" y="32"/>
                    </a:cubicBezTo>
                    <a:cubicBezTo>
                      <a:pt x="61" y="31"/>
                      <a:pt x="60" y="31"/>
                      <a:pt x="60" y="31"/>
                    </a:cubicBezTo>
                    <a:cubicBezTo>
                      <a:pt x="60" y="31"/>
                      <a:pt x="68" y="31"/>
                      <a:pt x="74" y="27"/>
                    </a:cubicBezTo>
                    <a:cubicBezTo>
                      <a:pt x="81" y="23"/>
                      <a:pt x="80" y="19"/>
                      <a:pt x="83" y="18"/>
                    </a:cubicBezTo>
                    <a:cubicBezTo>
                      <a:pt x="86" y="17"/>
                      <a:pt x="87" y="20"/>
                      <a:pt x="86" y="21"/>
                    </a:cubicBezTo>
                    <a:cubicBezTo>
                      <a:pt x="85" y="22"/>
                      <a:pt x="84" y="21"/>
                      <a:pt x="84" y="21"/>
                    </a:cubicBezTo>
                    <a:cubicBezTo>
                      <a:pt x="84" y="21"/>
                      <a:pt x="86" y="21"/>
                      <a:pt x="84" y="20"/>
                    </a:cubicBezTo>
                    <a:cubicBezTo>
                      <a:pt x="83" y="19"/>
                      <a:pt x="82" y="21"/>
                      <a:pt x="82" y="22"/>
                    </a:cubicBezTo>
                    <a:cubicBezTo>
                      <a:pt x="83" y="24"/>
                      <a:pt x="87" y="25"/>
                      <a:pt x="88" y="21"/>
                    </a:cubicBezTo>
                    <a:cubicBezTo>
                      <a:pt x="89" y="17"/>
                      <a:pt x="85" y="15"/>
                      <a:pt x="84" y="16"/>
                    </a:cubicBezTo>
                    <a:cubicBezTo>
                      <a:pt x="82" y="16"/>
                      <a:pt x="82" y="16"/>
                      <a:pt x="82" y="16"/>
                    </a:cubicBezTo>
                    <a:cubicBezTo>
                      <a:pt x="82" y="16"/>
                      <a:pt x="82" y="15"/>
                      <a:pt x="81" y="15"/>
                    </a:cubicBezTo>
                    <a:cubicBezTo>
                      <a:pt x="80" y="14"/>
                      <a:pt x="79" y="15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5"/>
                      <a:pt x="75" y="15"/>
                    </a:cubicBezTo>
                    <a:cubicBezTo>
                      <a:pt x="74" y="14"/>
                      <a:pt x="72" y="14"/>
                      <a:pt x="71" y="15"/>
                    </a:cubicBezTo>
                    <a:cubicBezTo>
                      <a:pt x="69" y="16"/>
                      <a:pt x="68" y="16"/>
                      <a:pt x="70" y="14"/>
                    </a:cubicBezTo>
                    <a:cubicBezTo>
                      <a:pt x="71" y="13"/>
                      <a:pt x="72" y="11"/>
                      <a:pt x="73" y="8"/>
                    </a:cubicBezTo>
                    <a:cubicBezTo>
                      <a:pt x="73" y="6"/>
                      <a:pt x="73" y="5"/>
                      <a:pt x="73" y="5"/>
                    </a:cubicBezTo>
                    <a:cubicBezTo>
                      <a:pt x="73" y="5"/>
                      <a:pt x="72" y="5"/>
                      <a:pt x="71" y="5"/>
                    </a:cubicBezTo>
                    <a:cubicBezTo>
                      <a:pt x="70" y="5"/>
                      <a:pt x="69" y="5"/>
                      <a:pt x="68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7" y="5"/>
                      <a:pt x="68" y="3"/>
                      <a:pt x="70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0"/>
                      <a:pt x="58" y="17"/>
                      <a:pt x="58" y="17"/>
                    </a:cubicBezTo>
                    <a:cubicBezTo>
                      <a:pt x="58" y="17"/>
                      <a:pt x="63" y="8"/>
                      <a:pt x="62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9" y="3"/>
                      <a:pt x="59" y="5"/>
                      <a:pt x="59" y="9"/>
                    </a:cubicBezTo>
                    <a:cubicBezTo>
                      <a:pt x="59" y="15"/>
                      <a:pt x="52" y="22"/>
                      <a:pt x="49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46" y="23"/>
                      <a:pt x="52" y="22"/>
                      <a:pt x="55" y="16"/>
                    </a:cubicBezTo>
                    <a:cubicBezTo>
                      <a:pt x="58" y="9"/>
                      <a:pt x="58" y="8"/>
                      <a:pt x="57" y="7"/>
                    </a:cubicBezTo>
                    <a:cubicBezTo>
                      <a:pt x="56" y="7"/>
                      <a:pt x="54" y="8"/>
                      <a:pt x="54" y="8"/>
                    </a:cubicBezTo>
                    <a:cubicBezTo>
                      <a:pt x="54" y="8"/>
                      <a:pt x="56" y="6"/>
                      <a:pt x="54" y="5"/>
                    </a:cubicBezTo>
                    <a:cubicBezTo>
                      <a:pt x="52" y="3"/>
                      <a:pt x="52" y="0"/>
                      <a:pt x="52" y="0"/>
                    </a:cubicBezTo>
                    <a:cubicBezTo>
                      <a:pt x="52" y="0"/>
                      <a:pt x="48" y="2"/>
                      <a:pt x="48" y="9"/>
                    </a:cubicBezTo>
                    <a:cubicBezTo>
                      <a:pt x="48" y="16"/>
                      <a:pt x="47" y="18"/>
                      <a:pt x="47" y="20"/>
                    </a:cubicBezTo>
                    <a:cubicBezTo>
                      <a:pt x="46" y="22"/>
                      <a:pt x="44" y="23"/>
                      <a:pt x="44" y="23"/>
                    </a:cubicBezTo>
                    <a:cubicBezTo>
                      <a:pt x="44" y="23"/>
                      <a:pt x="42" y="22"/>
                      <a:pt x="41" y="20"/>
                    </a:cubicBezTo>
                    <a:cubicBezTo>
                      <a:pt x="41" y="18"/>
                      <a:pt x="41" y="16"/>
                      <a:pt x="41" y="9"/>
                    </a:cubicBezTo>
                    <a:cubicBezTo>
                      <a:pt x="40" y="2"/>
                      <a:pt x="36" y="0"/>
                      <a:pt x="36" y="0"/>
                    </a:cubicBezTo>
                    <a:cubicBezTo>
                      <a:pt x="36" y="0"/>
                      <a:pt x="36" y="3"/>
                      <a:pt x="34" y="5"/>
                    </a:cubicBezTo>
                    <a:cubicBezTo>
                      <a:pt x="33" y="6"/>
                      <a:pt x="34" y="8"/>
                      <a:pt x="34" y="8"/>
                    </a:cubicBezTo>
                    <a:cubicBezTo>
                      <a:pt x="34" y="8"/>
                      <a:pt x="33" y="7"/>
                      <a:pt x="32" y="7"/>
                    </a:cubicBezTo>
                    <a:cubicBezTo>
                      <a:pt x="30" y="8"/>
                      <a:pt x="30" y="9"/>
                      <a:pt x="33" y="16"/>
                    </a:cubicBezTo>
                    <a:cubicBezTo>
                      <a:pt x="37" y="22"/>
                      <a:pt x="42" y="23"/>
                      <a:pt x="42" y="23"/>
                    </a:cubicBezTo>
                    <a:cubicBezTo>
                      <a:pt x="42" y="23"/>
                      <a:pt x="42" y="23"/>
                      <a:pt x="39" y="23"/>
                    </a:cubicBezTo>
                    <a:cubicBezTo>
                      <a:pt x="36" y="22"/>
                      <a:pt x="30" y="15"/>
                      <a:pt x="29" y="9"/>
                    </a:cubicBezTo>
                    <a:cubicBezTo>
                      <a:pt x="29" y="5"/>
                      <a:pt x="29" y="3"/>
                      <a:pt x="3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5" y="8"/>
                      <a:pt x="30" y="17"/>
                      <a:pt x="30" y="17"/>
                    </a:cubicBezTo>
                    <a:cubicBezTo>
                      <a:pt x="30" y="17"/>
                      <a:pt x="24" y="1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3"/>
                      <a:pt x="21" y="5"/>
                      <a:pt x="21" y="5"/>
                    </a:cubicBezTo>
                    <a:cubicBezTo>
                      <a:pt x="21" y="5"/>
                      <a:pt x="21" y="5"/>
                      <a:pt x="20" y="5"/>
                    </a:cubicBezTo>
                    <a:close/>
                    <a:moveTo>
                      <a:pt x="58" y="23"/>
                    </a:moveTo>
                    <a:cubicBezTo>
                      <a:pt x="63" y="21"/>
                      <a:pt x="65" y="16"/>
                      <a:pt x="67" y="17"/>
                    </a:cubicBezTo>
                    <a:cubicBezTo>
                      <a:pt x="69" y="18"/>
                      <a:pt x="68" y="24"/>
                      <a:pt x="60" y="25"/>
                    </a:cubicBezTo>
                    <a:cubicBezTo>
                      <a:pt x="52" y="27"/>
                      <a:pt x="46" y="25"/>
                      <a:pt x="46" y="25"/>
                    </a:cubicBezTo>
                    <a:cubicBezTo>
                      <a:pt x="53" y="26"/>
                      <a:pt x="54" y="25"/>
                      <a:pt x="58" y="23"/>
                    </a:cubicBezTo>
                    <a:close/>
                    <a:moveTo>
                      <a:pt x="30" y="23"/>
                    </a:moveTo>
                    <a:cubicBezTo>
                      <a:pt x="35" y="25"/>
                      <a:pt x="36" y="26"/>
                      <a:pt x="43" y="25"/>
                    </a:cubicBezTo>
                    <a:cubicBezTo>
                      <a:pt x="43" y="25"/>
                      <a:pt x="36" y="27"/>
                      <a:pt x="28" y="25"/>
                    </a:cubicBezTo>
                    <a:cubicBezTo>
                      <a:pt x="20" y="24"/>
                      <a:pt x="19" y="18"/>
                      <a:pt x="21" y="17"/>
                    </a:cubicBezTo>
                    <a:cubicBezTo>
                      <a:pt x="23" y="16"/>
                      <a:pt x="25" y="21"/>
                      <a:pt x="30" y="2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764"/>
              <p:cNvSpPr/>
              <p:nvPr/>
            </p:nvSpPr>
            <p:spPr bwMode="auto">
              <a:xfrm>
                <a:off x="542" y="2128"/>
                <a:ext cx="163" cy="43"/>
              </a:xfrm>
              <a:custGeom>
                <a:avLst/>
                <a:gdLst>
                  <a:gd name="T0" fmla="*/ 6 w 69"/>
                  <a:gd name="T1" fmla="*/ 9 h 18"/>
                  <a:gd name="T2" fmla="*/ 10 w 69"/>
                  <a:gd name="T3" fmla="*/ 8 h 18"/>
                  <a:gd name="T4" fmla="*/ 15 w 69"/>
                  <a:gd name="T5" fmla="*/ 15 h 18"/>
                  <a:gd name="T6" fmla="*/ 20 w 69"/>
                  <a:gd name="T7" fmla="*/ 17 h 18"/>
                  <a:gd name="T8" fmla="*/ 21 w 69"/>
                  <a:gd name="T9" fmla="*/ 13 h 18"/>
                  <a:gd name="T10" fmla="*/ 21 w 69"/>
                  <a:gd name="T11" fmla="*/ 9 h 18"/>
                  <a:gd name="T12" fmla="*/ 34 w 69"/>
                  <a:gd name="T13" fmla="*/ 16 h 18"/>
                  <a:gd name="T14" fmla="*/ 67 w 69"/>
                  <a:gd name="T15" fmla="*/ 3 h 18"/>
                  <a:gd name="T16" fmla="*/ 69 w 69"/>
                  <a:gd name="T17" fmla="*/ 0 h 18"/>
                  <a:gd name="T18" fmla="*/ 58 w 69"/>
                  <a:gd name="T19" fmla="*/ 0 h 18"/>
                  <a:gd name="T20" fmla="*/ 54 w 69"/>
                  <a:gd name="T21" fmla="*/ 0 h 18"/>
                  <a:gd name="T22" fmla="*/ 0 w 69"/>
                  <a:gd name="T23" fmla="*/ 0 h 18"/>
                  <a:gd name="T24" fmla="*/ 6 w 69"/>
                  <a:gd name="T2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6" y="9"/>
                    </a:moveTo>
                    <a:cubicBezTo>
                      <a:pt x="10" y="11"/>
                      <a:pt x="10" y="8"/>
                      <a:pt x="10" y="8"/>
                    </a:cubicBezTo>
                    <a:cubicBezTo>
                      <a:pt x="10" y="8"/>
                      <a:pt x="12" y="14"/>
                      <a:pt x="15" y="15"/>
                    </a:cubicBezTo>
                    <a:cubicBezTo>
                      <a:pt x="19" y="15"/>
                      <a:pt x="20" y="17"/>
                      <a:pt x="20" y="17"/>
                    </a:cubicBezTo>
                    <a:cubicBezTo>
                      <a:pt x="20" y="17"/>
                      <a:pt x="21" y="16"/>
                      <a:pt x="21" y="13"/>
                    </a:cubicBezTo>
                    <a:cubicBezTo>
                      <a:pt x="22" y="10"/>
                      <a:pt x="21" y="9"/>
                      <a:pt x="21" y="9"/>
                    </a:cubicBezTo>
                    <a:cubicBezTo>
                      <a:pt x="21" y="9"/>
                      <a:pt x="23" y="13"/>
                      <a:pt x="34" y="16"/>
                    </a:cubicBezTo>
                    <a:cubicBezTo>
                      <a:pt x="45" y="18"/>
                      <a:pt x="60" y="17"/>
                      <a:pt x="67" y="3"/>
                    </a:cubicBezTo>
                    <a:cubicBezTo>
                      <a:pt x="68" y="2"/>
                      <a:pt x="69" y="1"/>
                      <a:pt x="6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7" y="0"/>
                      <a:pt x="56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4"/>
                      <a:pt x="4" y="8"/>
                      <a:pt x="6" y="9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765"/>
              <p:cNvSpPr/>
              <p:nvPr/>
            </p:nvSpPr>
            <p:spPr bwMode="auto">
              <a:xfrm>
                <a:off x="580" y="219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766"/>
              <p:cNvSpPr/>
              <p:nvPr/>
            </p:nvSpPr>
            <p:spPr bwMode="auto">
              <a:xfrm>
                <a:off x="546" y="216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767"/>
              <p:cNvSpPr/>
              <p:nvPr/>
            </p:nvSpPr>
            <p:spPr bwMode="auto">
              <a:xfrm>
                <a:off x="919" y="2128"/>
                <a:ext cx="164" cy="43"/>
              </a:xfrm>
              <a:custGeom>
                <a:avLst/>
                <a:gdLst>
                  <a:gd name="T0" fmla="*/ 35 w 69"/>
                  <a:gd name="T1" fmla="*/ 16 h 18"/>
                  <a:gd name="T2" fmla="*/ 48 w 69"/>
                  <a:gd name="T3" fmla="*/ 9 h 18"/>
                  <a:gd name="T4" fmla="*/ 48 w 69"/>
                  <a:gd name="T5" fmla="*/ 13 h 18"/>
                  <a:gd name="T6" fmla="*/ 50 w 69"/>
                  <a:gd name="T7" fmla="*/ 17 h 18"/>
                  <a:gd name="T8" fmla="*/ 54 w 69"/>
                  <a:gd name="T9" fmla="*/ 15 h 18"/>
                  <a:gd name="T10" fmla="*/ 59 w 69"/>
                  <a:gd name="T11" fmla="*/ 8 h 18"/>
                  <a:gd name="T12" fmla="*/ 63 w 69"/>
                  <a:gd name="T13" fmla="*/ 9 h 18"/>
                  <a:gd name="T14" fmla="*/ 69 w 69"/>
                  <a:gd name="T15" fmla="*/ 0 h 18"/>
                  <a:gd name="T16" fmla="*/ 15 w 69"/>
                  <a:gd name="T17" fmla="*/ 0 h 18"/>
                  <a:gd name="T18" fmla="*/ 12 w 69"/>
                  <a:gd name="T19" fmla="*/ 0 h 18"/>
                  <a:gd name="T20" fmla="*/ 0 w 69"/>
                  <a:gd name="T21" fmla="*/ 0 h 18"/>
                  <a:gd name="T22" fmla="*/ 2 w 69"/>
                  <a:gd name="T23" fmla="*/ 3 h 18"/>
                  <a:gd name="T24" fmla="*/ 35 w 69"/>
                  <a:gd name="T25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35" y="16"/>
                    </a:moveTo>
                    <a:cubicBezTo>
                      <a:pt x="46" y="13"/>
                      <a:pt x="48" y="9"/>
                      <a:pt x="48" y="9"/>
                    </a:cubicBezTo>
                    <a:cubicBezTo>
                      <a:pt x="48" y="9"/>
                      <a:pt x="48" y="10"/>
                      <a:pt x="48" y="13"/>
                    </a:cubicBezTo>
                    <a:cubicBezTo>
                      <a:pt x="49" y="16"/>
                      <a:pt x="50" y="17"/>
                      <a:pt x="50" y="17"/>
                    </a:cubicBezTo>
                    <a:cubicBezTo>
                      <a:pt x="50" y="17"/>
                      <a:pt x="50" y="15"/>
                      <a:pt x="54" y="15"/>
                    </a:cubicBezTo>
                    <a:cubicBezTo>
                      <a:pt x="58" y="14"/>
                      <a:pt x="59" y="8"/>
                      <a:pt x="59" y="8"/>
                    </a:cubicBezTo>
                    <a:cubicBezTo>
                      <a:pt x="59" y="8"/>
                      <a:pt x="59" y="11"/>
                      <a:pt x="63" y="9"/>
                    </a:cubicBezTo>
                    <a:cubicBezTo>
                      <a:pt x="66" y="8"/>
                      <a:pt x="68" y="4"/>
                      <a:pt x="6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3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3"/>
                    </a:cubicBezTo>
                    <a:cubicBezTo>
                      <a:pt x="9" y="17"/>
                      <a:pt x="24" y="18"/>
                      <a:pt x="35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768"/>
              <p:cNvSpPr/>
              <p:nvPr/>
            </p:nvSpPr>
            <p:spPr bwMode="auto">
              <a:xfrm>
                <a:off x="812" y="219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769"/>
              <p:cNvSpPr/>
              <p:nvPr/>
            </p:nvSpPr>
            <p:spPr bwMode="auto">
              <a:xfrm>
                <a:off x="933" y="216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0" name="Freeform 770"/>
              <p:cNvSpPr/>
              <p:nvPr/>
            </p:nvSpPr>
            <p:spPr bwMode="auto">
              <a:xfrm>
                <a:off x="777" y="223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Freeform 771"/>
              <p:cNvSpPr/>
              <p:nvPr/>
            </p:nvSpPr>
            <p:spPr bwMode="auto">
              <a:xfrm>
                <a:off x="805" y="2828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Freeform 772"/>
              <p:cNvSpPr/>
              <p:nvPr/>
            </p:nvSpPr>
            <p:spPr bwMode="auto">
              <a:xfrm>
                <a:off x="803" y="278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Oval 773"/>
              <p:cNvSpPr>
                <a:spLocks noChangeArrowheads="1"/>
              </p:cNvSpPr>
              <p:nvPr/>
            </p:nvSpPr>
            <p:spPr bwMode="auto">
              <a:xfrm>
                <a:off x="810" y="2798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Oval 774"/>
              <p:cNvSpPr>
                <a:spLocks noChangeArrowheads="1"/>
              </p:cNvSpPr>
              <p:nvPr/>
            </p:nvSpPr>
            <p:spPr bwMode="auto">
              <a:xfrm>
                <a:off x="810" y="280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Oval 775"/>
              <p:cNvSpPr>
                <a:spLocks noChangeArrowheads="1"/>
              </p:cNvSpPr>
              <p:nvPr/>
            </p:nvSpPr>
            <p:spPr bwMode="auto">
              <a:xfrm>
                <a:off x="810" y="281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Freeform 776"/>
              <p:cNvSpPr>
                <a:spLocks noEditPoints="1"/>
              </p:cNvSpPr>
              <p:nvPr/>
            </p:nvSpPr>
            <p:spPr bwMode="auto">
              <a:xfrm>
                <a:off x="708" y="2767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Oval 777"/>
              <p:cNvSpPr>
                <a:spLocks noChangeArrowheads="1"/>
              </p:cNvSpPr>
              <p:nvPr/>
            </p:nvSpPr>
            <p:spPr bwMode="auto">
              <a:xfrm>
                <a:off x="810" y="2817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778"/>
              <p:cNvSpPr>
                <a:spLocks noEditPoints="1"/>
              </p:cNvSpPr>
              <p:nvPr/>
            </p:nvSpPr>
            <p:spPr bwMode="auto">
              <a:xfrm>
                <a:off x="501" y="254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Freeform 779"/>
              <p:cNvSpPr/>
              <p:nvPr/>
            </p:nvSpPr>
            <p:spPr bwMode="auto">
              <a:xfrm>
                <a:off x="755" y="252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780"/>
              <p:cNvSpPr/>
              <p:nvPr/>
            </p:nvSpPr>
            <p:spPr bwMode="auto">
              <a:xfrm>
                <a:off x="717" y="255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781"/>
              <p:cNvSpPr/>
              <p:nvPr/>
            </p:nvSpPr>
            <p:spPr bwMode="auto">
              <a:xfrm>
                <a:off x="646" y="255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782"/>
              <p:cNvSpPr/>
              <p:nvPr/>
            </p:nvSpPr>
            <p:spPr bwMode="auto">
              <a:xfrm>
                <a:off x="696" y="256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783"/>
              <p:cNvSpPr/>
              <p:nvPr/>
            </p:nvSpPr>
            <p:spPr bwMode="auto">
              <a:xfrm>
                <a:off x="625" y="254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784"/>
              <p:cNvSpPr/>
              <p:nvPr/>
            </p:nvSpPr>
            <p:spPr bwMode="auto">
              <a:xfrm>
                <a:off x="627" y="257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785"/>
              <p:cNvSpPr/>
              <p:nvPr/>
            </p:nvSpPr>
            <p:spPr bwMode="auto">
              <a:xfrm>
                <a:off x="656" y="260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786"/>
              <p:cNvSpPr/>
              <p:nvPr/>
            </p:nvSpPr>
            <p:spPr bwMode="auto">
              <a:xfrm>
                <a:off x="746" y="24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787"/>
              <p:cNvSpPr/>
              <p:nvPr/>
            </p:nvSpPr>
            <p:spPr bwMode="auto">
              <a:xfrm>
                <a:off x="729" y="246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788"/>
              <p:cNvSpPr/>
              <p:nvPr/>
            </p:nvSpPr>
            <p:spPr bwMode="auto">
              <a:xfrm>
                <a:off x="739" y="259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789"/>
              <p:cNvSpPr/>
              <p:nvPr/>
            </p:nvSpPr>
            <p:spPr bwMode="auto">
              <a:xfrm>
                <a:off x="644" y="272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Freeform 790"/>
              <p:cNvSpPr/>
              <p:nvPr/>
            </p:nvSpPr>
            <p:spPr bwMode="auto">
              <a:xfrm>
                <a:off x="708" y="245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Freeform 791"/>
              <p:cNvSpPr/>
              <p:nvPr/>
            </p:nvSpPr>
            <p:spPr bwMode="auto">
              <a:xfrm>
                <a:off x="580" y="289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Freeform 792"/>
              <p:cNvSpPr/>
              <p:nvPr/>
            </p:nvSpPr>
            <p:spPr bwMode="auto">
              <a:xfrm>
                <a:off x="546" y="287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Freeform 793"/>
              <p:cNvSpPr>
                <a:spLocks noEditPoints="1"/>
              </p:cNvSpPr>
              <p:nvPr/>
            </p:nvSpPr>
            <p:spPr bwMode="auto">
              <a:xfrm>
                <a:off x="812" y="254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" name="Group 995"/>
            <p:cNvGrpSpPr/>
            <p:nvPr/>
          </p:nvGrpSpPr>
          <p:grpSpPr bwMode="auto">
            <a:xfrm>
              <a:off x="795338" y="3378200"/>
              <a:ext cx="1782763" cy="3381375"/>
              <a:chOff x="501" y="2128"/>
              <a:chExt cx="1123" cy="2130"/>
            </a:xfrm>
          </p:grpSpPr>
          <p:sp>
            <p:nvSpPr>
              <p:cNvPr id="144" name="Freeform 795"/>
              <p:cNvSpPr/>
              <p:nvPr/>
            </p:nvSpPr>
            <p:spPr bwMode="auto">
              <a:xfrm>
                <a:off x="829" y="252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796"/>
              <p:cNvSpPr/>
              <p:nvPr/>
            </p:nvSpPr>
            <p:spPr bwMode="auto">
              <a:xfrm>
                <a:off x="845" y="255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797"/>
              <p:cNvSpPr/>
              <p:nvPr/>
            </p:nvSpPr>
            <p:spPr bwMode="auto">
              <a:xfrm>
                <a:off x="926" y="255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798"/>
              <p:cNvSpPr/>
              <p:nvPr/>
            </p:nvSpPr>
            <p:spPr bwMode="auto">
              <a:xfrm>
                <a:off x="900" y="256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799"/>
              <p:cNvSpPr/>
              <p:nvPr/>
            </p:nvSpPr>
            <p:spPr bwMode="auto">
              <a:xfrm>
                <a:off x="940" y="254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800"/>
              <p:cNvSpPr/>
              <p:nvPr/>
            </p:nvSpPr>
            <p:spPr bwMode="auto">
              <a:xfrm>
                <a:off x="964" y="257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801"/>
              <p:cNvSpPr/>
              <p:nvPr/>
            </p:nvSpPr>
            <p:spPr bwMode="auto">
              <a:xfrm>
                <a:off x="921" y="260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802"/>
              <p:cNvSpPr/>
              <p:nvPr/>
            </p:nvSpPr>
            <p:spPr bwMode="auto">
              <a:xfrm>
                <a:off x="879" y="24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803"/>
              <p:cNvSpPr/>
              <p:nvPr/>
            </p:nvSpPr>
            <p:spPr bwMode="auto">
              <a:xfrm>
                <a:off x="822" y="246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804"/>
              <p:cNvSpPr/>
              <p:nvPr/>
            </p:nvSpPr>
            <p:spPr bwMode="auto">
              <a:xfrm>
                <a:off x="886" y="25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805"/>
              <p:cNvSpPr/>
              <p:nvPr/>
            </p:nvSpPr>
            <p:spPr bwMode="auto">
              <a:xfrm>
                <a:off x="981" y="272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806"/>
              <p:cNvSpPr/>
              <p:nvPr/>
            </p:nvSpPr>
            <p:spPr bwMode="auto">
              <a:xfrm>
                <a:off x="876" y="245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807"/>
              <p:cNvSpPr/>
              <p:nvPr/>
            </p:nvSpPr>
            <p:spPr bwMode="auto">
              <a:xfrm>
                <a:off x="812" y="2899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808"/>
              <p:cNvSpPr/>
              <p:nvPr/>
            </p:nvSpPr>
            <p:spPr bwMode="auto">
              <a:xfrm>
                <a:off x="933" y="287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809"/>
              <p:cNvSpPr/>
              <p:nvPr/>
            </p:nvSpPr>
            <p:spPr bwMode="auto">
              <a:xfrm>
                <a:off x="777" y="294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810"/>
              <p:cNvSpPr>
                <a:spLocks noEditPoints="1"/>
              </p:cNvSpPr>
              <p:nvPr/>
            </p:nvSpPr>
            <p:spPr bwMode="auto">
              <a:xfrm>
                <a:off x="774" y="237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811"/>
              <p:cNvSpPr/>
              <p:nvPr/>
            </p:nvSpPr>
            <p:spPr bwMode="auto">
              <a:xfrm>
                <a:off x="805" y="3538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812"/>
              <p:cNvSpPr/>
              <p:nvPr/>
            </p:nvSpPr>
            <p:spPr bwMode="auto">
              <a:xfrm>
                <a:off x="803" y="349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Oval 813"/>
              <p:cNvSpPr>
                <a:spLocks noChangeArrowheads="1"/>
              </p:cNvSpPr>
              <p:nvPr/>
            </p:nvSpPr>
            <p:spPr bwMode="auto">
              <a:xfrm>
                <a:off x="810" y="3508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Oval 814"/>
              <p:cNvSpPr>
                <a:spLocks noChangeArrowheads="1"/>
              </p:cNvSpPr>
              <p:nvPr/>
            </p:nvSpPr>
            <p:spPr bwMode="auto">
              <a:xfrm>
                <a:off x="810" y="351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Oval 815"/>
              <p:cNvSpPr>
                <a:spLocks noChangeArrowheads="1"/>
              </p:cNvSpPr>
              <p:nvPr/>
            </p:nvSpPr>
            <p:spPr bwMode="auto">
              <a:xfrm>
                <a:off x="810" y="3519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816"/>
              <p:cNvSpPr>
                <a:spLocks noEditPoints="1"/>
              </p:cNvSpPr>
              <p:nvPr/>
            </p:nvSpPr>
            <p:spPr bwMode="auto">
              <a:xfrm>
                <a:off x="708" y="3477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Oval 817"/>
              <p:cNvSpPr>
                <a:spLocks noChangeArrowheads="1"/>
              </p:cNvSpPr>
              <p:nvPr/>
            </p:nvSpPr>
            <p:spPr bwMode="auto">
              <a:xfrm>
                <a:off x="810" y="3526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818"/>
              <p:cNvSpPr>
                <a:spLocks noEditPoints="1"/>
              </p:cNvSpPr>
              <p:nvPr/>
            </p:nvSpPr>
            <p:spPr bwMode="auto">
              <a:xfrm>
                <a:off x="501" y="3250"/>
                <a:ext cx="311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819"/>
              <p:cNvSpPr/>
              <p:nvPr/>
            </p:nvSpPr>
            <p:spPr bwMode="auto">
              <a:xfrm>
                <a:off x="755" y="323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820"/>
              <p:cNvSpPr/>
              <p:nvPr/>
            </p:nvSpPr>
            <p:spPr bwMode="auto">
              <a:xfrm>
                <a:off x="717" y="326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821"/>
              <p:cNvSpPr/>
              <p:nvPr/>
            </p:nvSpPr>
            <p:spPr bwMode="auto">
              <a:xfrm>
                <a:off x="646" y="326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822"/>
              <p:cNvSpPr/>
              <p:nvPr/>
            </p:nvSpPr>
            <p:spPr bwMode="auto">
              <a:xfrm>
                <a:off x="696" y="327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823"/>
              <p:cNvSpPr/>
              <p:nvPr/>
            </p:nvSpPr>
            <p:spPr bwMode="auto">
              <a:xfrm>
                <a:off x="625" y="325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824"/>
              <p:cNvSpPr/>
              <p:nvPr/>
            </p:nvSpPr>
            <p:spPr bwMode="auto">
              <a:xfrm>
                <a:off x="627" y="328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825"/>
              <p:cNvSpPr/>
              <p:nvPr/>
            </p:nvSpPr>
            <p:spPr bwMode="auto">
              <a:xfrm>
                <a:off x="656" y="331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826"/>
              <p:cNvSpPr/>
              <p:nvPr/>
            </p:nvSpPr>
            <p:spPr bwMode="auto">
              <a:xfrm>
                <a:off x="746" y="31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827"/>
              <p:cNvSpPr/>
              <p:nvPr/>
            </p:nvSpPr>
            <p:spPr bwMode="auto">
              <a:xfrm>
                <a:off x="729" y="317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828"/>
              <p:cNvSpPr/>
              <p:nvPr/>
            </p:nvSpPr>
            <p:spPr bwMode="auto">
              <a:xfrm>
                <a:off x="739" y="330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829"/>
              <p:cNvSpPr/>
              <p:nvPr/>
            </p:nvSpPr>
            <p:spPr bwMode="auto">
              <a:xfrm>
                <a:off x="644" y="343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830"/>
              <p:cNvSpPr/>
              <p:nvPr/>
            </p:nvSpPr>
            <p:spPr bwMode="auto">
              <a:xfrm>
                <a:off x="708" y="316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831"/>
              <p:cNvSpPr/>
              <p:nvPr/>
            </p:nvSpPr>
            <p:spPr bwMode="auto">
              <a:xfrm>
                <a:off x="580" y="360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832"/>
              <p:cNvSpPr/>
              <p:nvPr/>
            </p:nvSpPr>
            <p:spPr bwMode="auto">
              <a:xfrm>
                <a:off x="546" y="358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833"/>
              <p:cNvSpPr>
                <a:spLocks noEditPoints="1"/>
              </p:cNvSpPr>
              <p:nvPr/>
            </p:nvSpPr>
            <p:spPr bwMode="auto">
              <a:xfrm>
                <a:off x="812" y="3250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834"/>
              <p:cNvSpPr/>
              <p:nvPr/>
            </p:nvSpPr>
            <p:spPr bwMode="auto">
              <a:xfrm>
                <a:off x="829" y="323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835"/>
              <p:cNvSpPr/>
              <p:nvPr/>
            </p:nvSpPr>
            <p:spPr bwMode="auto">
              <a:xfrm>
                <a:off x="845" y="326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836"/>
              <p:cNvSpPr/>
              <p:nvPr/>
            </p:nvSpPr>
            <p:spPr bwMode="auto">
              <a:xfrm>
                <a:off x="926" y="326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837"/>
              <p:cNvSpPr/>
              <p:nvPr/>
            </p:nvSpPr>
            <p:spPr bwMode="auto">
              <a:xfrm>
                <a:off x="900" y="327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838"/>
              <p:cNvSpPr/>
              <p:nvPr/>
            </p:nvSpPr>
            <p:spPr bwMode="auto">
              <a:xfrm>
                <a:off x="940" y="325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839"/>
              <p:cNvSpPr/>
              <p:nvPr/>
            </p:nvSpPr>
            <p:spPr bwMode="auto">
              <a:xfrm>
                <a:off x="964" y="328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840"/>
              <p:cNvSpPr/>
              <p:nvPr/>
            </p:nvSpPr>
            <p:spPr bwMode="auto">
              <a:xfrm>
                <a:off x="921" y="331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841"/>
              <p:cNvSpPr/>
              <p:nvPr/>
            </p:nvSpPr>
            <p:spPr bwMode="auto">
              <a:xfrm>
                <a:off x="879" y="31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842"/>
              <p:cNvSpPr/>
              <p:nvPr/>
            </p:nvSpPr>
            <p:spPr bwMode="auto">
              <a:xfrm>
                <a:off x="822" y="317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843"/>
              <p:cNvSpPr/>
              <p:nvPr/>
            </p:nvSpPr>
            <p:spPr bwMode="auto">
              <a:xfrm>
                <a:off x="886" y="330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844"/>
              <p:cNvSpPr/>
              <p:nvPr/>
            </p:nvSpPr>
            <p:spPr bwMode="auto">
              <a:xfrm>
                <a:off x="981" y="343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845"/>
              <p:cNvSpPr/>
              <p:nvPr/>
            </p:nvSpPr>
            <p:spPr bwMode="auto">
              <a:xfrm>
                <a:off x="876" y="316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846"/>
              <p:cNvSpPr/>
              <p:nvPr/>
            </p:nvSpPr>
            <p:spPr bwMode="auto">
              <a:xfrm>
                <a:off x="812" y="3609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847"/>
              <p:cNvSpPr/>
              <p:nvPr/>
            </p:nvSpPr>
            <p:spPr bwMode="auto">
              <a:xfrm>
                <a:off x="933" y="358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848"/>
              <p:cNvSpPr/>
              <p:nvPr/>
            </p:nvSpPr>
            <p:spPr bwMode="auto">
              <a:xfrm>
                <a:off x="777" y="365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849"/>
              <p:cNvSpPr>
                <a:spLocks noEditPoints="1"/>
              </p:cNvSpPr>
              <p:nvPr/>
            </p:nvSpPr>
            <p:spPr bwMode="auto">
              <a:xfrm>
                <a:off x="774" y="308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850"/>
              <p:cNvSpPr/>
              <p:nvPr/>
            </p:nvSpPr>
            <p:spPr bwMode="auto">
              <a:xfrm>
                <a:off x="810" y="4248"/>
                <a:ext cx="5" cy="10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4 h 4"/>
                  <a:gd name="T4" fmla="*/ 1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851"/>
              <p:cNvSpPr/>
              <p:nvPr/>
            </p:nvSpPr>
            <p:spPr bwMode="auto">
              <a:xfrm>
                <a:off x="803" y="420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Oval 852"/>
              <p:cNvSpPr>
                <a:spLocks noChangeArrowheads="1"/>
              </p:cNvSpPr>
              <p:nvPr/>
            </p:nvSpPr>
            <p:spPr bwMode="auto">
              <a:xfrm>
                <a:off x="810" y="421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Oval 853"/>
              <p:cNvSpPr>
                <a:spLocks noChangeArrowheads="1"/>
              </p:cNvSpPr>
              <p:nvPr/>
            </p:nvSpPr>
            <p:spPr bwMode="auto">
              <a:xfrm>
                <a:off x="810" y="422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Oval 854"/>
              <p:cNvSpPr>
                <a:spLocks noChangeArrowheads="1"/>
              </p:cNvSpPr>
              <p:nvPr/>
            </p:nvSpPr>
            <p:spPr bwMode="auto">
              <a:xfrm>
                <a:off x="810" y="4229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855"/>
              <p:cNvSpPr/>
              <p:nvPr/>
            </p:nvSpPr>
            <p:spPr bwMode="auto">
              <a:xfrm>
                <a:off x="812" y="4187"/>
                <a:ext cx="64" cy="71"/>
              </a:xfrm>
              <a:custGeom>
                <a:avLst/>
                <a:gdLst>
                  <a:gd name="T0" fmla="*/ 25 w 27"/>
                  <a:gd name="T1" fmla="*/ 20 h 30"/>
                  <a:gd name="T2" fmla="*/ 25 w 27"/>
                  <a:gd name="T3" fmla="*/ 12 h 30"/>
                  <a:gd name="T4" fmla="*/ 24 w 27"/>
                  <a:gd name="T5" fmla="*/ 6 h 30"/>
                  <a:gd name="T6" fmla="*/ 21 w 27"/>
                  <a:gd name="T7" fmla="*/ 6 h 30"/>
                  <a:gd name="T8" fmla="*/ 19 w 27"/>
                  <a:gd name="T9" fmla="*/ 7 h 30"/>
                  <a:gd name="T10" fmla="*/ 18 w 27"/>
                  <a:gd name="T11" fmla="*/ 9 h 30"/>
                  <a:gd name="T12" fmla="*/ 8 w 27"/>
                  <a:gd name="T13" fmla="*/ 1 h 30"/>
                  <a:gd name="T14" fmla="*/ 0 w 27"/>
                  <a:gd name="T15" fmla="*/ 7 h 30"/>
                  <a:gd name="T16" fmla="*/ 6 w 27"/>
                  <a:gd name="T17" fmla="*/ 8 h 30"/>
                  <a:gd name="T18" fmla="*/ 4 w 27"/>
                  <a:gd name="T19" fmla="*/ 4 h 30"/>
                  <a:gd name="T20" fmla="*/ 3 w 27"/>
                  <a:gd name="T21" fmla="*/ 5 h 30"/>
                  <a:gd name="T22" fmla="*/ 4 w 27"/>
                  <a:gd name="T23" fmla="*/ 4 h 30"/>
                  <a:gd name="T24" fmla="*/ 7 w 27"/>
                  <a:gd name="T25" fmla="*/ 7 h 30"/>
                  <a:gd name="T26" fmla="*/ 8 w 27"/>
                  <a:gd name="T27" fmla="*/ 22 h 30"/>
                  <a:gd name="T28" fmla="*/ 14 w 27"/>
                  <a:gd name="T29" fmla="*/ 30 h 30"/>
                  <a:gd name="T30" fmla="*/ 18 w 27"/>
                  <a:gd name="T31" fmla="*/ 30 h 30"/>
                  <a:gd name="T32" fmla="*/ 17 w 27"/>
                  <a:gd name="T33" fmla="*/ 26 h 30"/>
                  <a:gd name="T34" fmla="*/ 16 w 27"/>
                  <a:gd name="T35" fmla="*/ 16 h 30"/>
                  <a:gd name="T36" fmla="*/ 20 w 27"/>
                  <a:gd name="T37" fmla="*/ 30 h 30"/>
                  <a:gd name="T38" fmla="*/ 26 w 27"/>
                  <a:gd name="T39" fmla="*/ 30 h 30"/>
                  <a:gd name="T40" fmla="*/ 27 w 27"/>
                  <a:gd name="T41" fmla="*/ 25 h 30"/>
                  <a:gd name="T42" fmla="*/ 25 w 27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30">
                    <a:moveTo>
                      <a:pt x="25" y="20"/>
                    </a:moveTo>
                    <a:cubicBezTo>
                      <a:pt x="25" y="20"/>
                      <a:pt x="26" y="16"/>
                      <a:pt x="25" y="12"/>
                    </a:cubicBezTo>
                    <a:cubicBezTo>
                      <a:pt x="23" y="8"/>
                      <a:pt x="24" y="6"/>
                      <a:pt x="24" y="6"/>
                    </a:cubicBezTo>
                    <a:cubicBezTo>
                      <a:pt x="24" y="6"/>
                      <a:pt x="22" y="5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ubicBezTo>
                      <a:pt x="19" y="6"/>
                      <a:pt x="18" y="9"/>
                      <a:pt x="18" y="9"/>
                    </a:cubicBezTo>
                    <a:cubicBezTo>
                      <a:pt x="18" y="9"/>
                      <a:pt x="14" y="2"/>
                      <a:pt x="8" y="1"/>
                    </a:cubicBezTo>
                    <a:cubicBezTo>
                      <a:pt x="1" y="0"/>
                      <a:pt x="0" y="4"/>
                      <a:pt x="0" y="7"/>
                    </a:cubicBezTo>
                    <a:cubicBezTo>
                      <a:pt x="1" y="9"/>
                      <a:pt x="4" y="10"/>
                      <a:pt x="6" y="8"/>
                    </a:cubicBezTo>
                    <a:cubicBezTo>
                      <a:pt x="7" y="7"/>
                      <a:pt x="5" y="5"/>
                      <a:pt x="4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2" y="4"/>
                      <a:pt x="4" y="4"/>
                    </a:cubicBezTo>
                    <a:cubicBezTo>
                      <a:pt x="5" y="3"/>
                      <a:pt x="8" y="4"/>
                      <a:pt x="7" y="7"/>
                    </a:cubicBezTo>
                    <a:cubicBezTo>
                      <a:pt x="7" y="11"/>
                      <a:pt x="3" y="15"/>
                      <a:pt x="8" y="22"/>
                    </a:cubicBezTo>
                    <a:cubicBezTo>
                      <a:pt x="11" y="25"/>
                      <a:pt x="13" y="27"/>
                      <a:pt x="14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29"/>
                      <a:pt x="18" y="28"/>
                      <a:pt x="17" y="26"/>
                    </a:cubicBezTo>
                    <a:cubicBezTo>
                      <a:pt x="14" y="18"/>
                      <a:pt x="14" y="17"/>
                      <a:pt x="16" y="16"/>
                    </a:cubicBezTo>
                    <a:cubicBezTo>
                      <a:pt x="17" y="15"/>
                      <a:pt x="20" y="21"/>
                      <a:pt x="20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8"/>
                      <a:pt x="27" y="26"/>
                      <a:pt x="27" y="25"/>
                    </a:cubicBezTo>
                    <a:cubicBezTo>
                      <a:pt x="27" y="21"/>
                      <a:pt x="25" y="20"/>
                      <a:pt x="25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856"/>
              <p:cNvSpPr/>
              <p:nvPr/>
            </p:nvSpPr>
            <p:spPr bwMode="auto">
              <a:xfrm>
                <a:off x="748" y="4187"/>
                <a:ext cx="67" cy="71"/>
              </a:xfrm>
              <a:custGeom>
                <a:avLst/>
                <a:gdLst>
                  <a:gd name="T0" fmla="*/ 11 w 28"/>
                  <a:gd name="T1" fmla="*/ 16 h 30"/>
                  <a:gd name="T2" fmla="*/ 10 w 28"/>
                  <a:gd name="T3" fmla="*/ 26 h 30"/>
                  <a:gd name="T4" fmla="*/ 9 w 28"/>
                  <a:gd name="T5" fmla="*/ 30 h 30"/>
                  <a:gd name="T6" fmla="*/ 13 w 28"/>
                  <a:gd name="T7" fmla="*/ 30 h 30"/>
                  <a:gd name="T8" fmla="*/ 19 w 28"/>
                  <a:gd name="T9" fmla="*/ 22 h 30"/>
                  <a:gd name="T10" fmla="*/ 20 w 28"/>
                  <a:gd name="T11" fmla="*/ 7 h 30"/>
                  <a:gd name="T12" fmla="*/ 24 w 28"/>
                  <a:gd name="T13" fmla="*/ 4 h 30"/>
                  <a:gd name="T14" fmla="*/ 25 w 28"/>
                  <a:gd name="T15" fmla="*/ 5 h 30"/>
                  <a:gd name="T16" fmla="*/ 23 w 28"/>
                  <a:gd name="T17" fmla="*/ 4 h 30"/>
                  <a:gd name="T18" fmla="*/ 22 w 28"/>
                  <a:gd name="T19" fmla="*/ 8 h 30"/>
                  <a:gd name="T20" fmla="*/ 27 w 28"/>
                  <a:gd name="T21" fmla="*/ 7 h 30"/>
                  <a:gd name="T22" fmla="*/ 20 w 28"/>
                  <a:gd name="T23" fmla="*/ 1 h 30"/>
                  <a:gd name="T24" fmla="*/ 10 w 28"/>
                  <a:gd name="T25" fmla="*/ 9 h 30"/>
                  <a:gd name="T26" fmla="*/ 8 w 28"/>
                  <a:gd name="T27" fmla="*/ 7 h 30"/>
                  <a:gd name="T28" fmla="*/ 6 w 28"/>
                  <a:gd name="T29" fmla="*/ 6 h 30"/>
                  <a:gd name="T30" fmla="*/ 3 w 28"/>
                  <a:gd name="T31" fmla="*/ 6 h 30"/>
                  <a:gd name="T32" fmla="*/ 2 w 28"/>
                  <a:gd name="T33" fmla="*/ 12 h 30"/>
                  <a:gd name="T34" fmla="*/ 2 w 28"/>
                  <a:gd name="T35" fmla="*/ 20 h 30"/>
                  <a:gd name="T36" fmla="*/ 0 w 28"/>
                  <a:gd name="T37" fmla="*/ 25 h 30"/>
                  <a:gd name="T38" fmla="*/ 2 w 28"/>
                  <a:gd name="T39" fmla="*/ 30 h 30"/>
                  <a:gd name="T40" fmla="*/ 7 w 28"/>
                  <a:gd name="T41" fmla="*/ 30 h 30"/>
                  <a:gd name="T42" fmla="*/ 11 w 28"/>
                  <a:gd name="T43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30">
                    <a:moveTo>
                      <a:pt x="11" y="16"/>
                    </a:moveTo>
                    <a:cubicBezTo>
                      <a:pt x="13" y="17"/>
                      <a:pt x="13" y="18"/>
                      <a:pt x="10" y="26"/>
                    </a:cubicBezTo>
                    <a:cubicBezTo>
                      <a:pt x="9" y="28"/>
                      <a:pt x="9" y="29"/>
                      <a:pt x="9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27"/>
                      <a:pt x="16" y="25"/>
                      <a:pt x="19" y="22"/>
                    </a:cubicBezTo>
                    <a:cubicBezTo>
                      <a:pt x="24" y="15"/>
                      <a:pt x="21" y="11"/>
                      <a:pt x="20" y="7"/>
                    </a:cubicBezTo>
                    <a:cubicBezTo>
                      <a:pt x="20" y="4"/>
                      <a:pt x="22" y="3"/>
                      <a:pt x="24" y="4"/>
                    </a:cubicBezTo>
                    <a:cubicBezTo>
                      <a:pt x="25" y="4"/>
                      <a:pt x="25" y="5"/>
                      <a:pt x="25" y="5"/>
                    </a:cubicBezTo>
                    <a:cubicBezTo>
                      <a:pt x="25" y="5"/>
                      <a:pt x="24" y="4"/>
                      <a:pt x="23" y="4"/>
                    </a:cubicBezTo>
                    <a:cubicBezTo>
                      <a:pt x="22" y="5"/>
                      <a:pt x="21" y="7"/>
                      <a:pt x="22" y="8"/>
                    </a:cubicBezTo>
                    <a:cubicBezTo>
                      <a:pt x="23" y="10"/>
                      <a:pt x="26" y="9"/>
                      <a:pt x="27" y="7"/>
                    </a:cubicBezTo>
                    <a:cubicBezTo>
                      <a:pt x="28" y="4"/>
                      <a:pt x="26" y="0"/>
                      <a:pt x="20" y="1"/>
                    </a:cubicBezTo>
                    <a:cubicBezTo>
                      <a:pt x="13" y="2"/>
                      <a:pt x="10" y="9"/>
                      <a:pt x="10" y="9"/>
                    </a:cubicBezTo>
                    <a:cubicBezTo>
                      <a:pt x="10" y="9"/>
                      <a:pt x="8" y="6"/>
                      <a:pt x="8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6"/>
                      <a:pt x="3" y="6"/>
                    </a:cubicBezTo>
                    <a:cubicBezTo>
                      <a:pt x="3" y="6"/>
                      <a:pt x="4" y="8"/>
                      <a:pt x="2" y="12"/>
                    </a:cubicBezTo>
                    <a:cubicBezTo>
                      <a:pt x="1" y="16"/>
                      <a:pt x="2" y="20"/>
                      <a:pt x="2" y="20"/>
                    </a:cubicBezTo>
                    <a:cubicBezTo>
                      <a:pt x="2" y="20"/>
                      <a:pt x="0" y="21"/>
                      <a:pt x="0" y="25"/>
                    </a:cubicBezTo>
                    <a:cubicBezTo>
                      <a:pt x="0" y="26"/>
                      <a:pt x="1" y="28"/>
                      <a:pt x="2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21"/>
                      <a:pt x="10" y="15"/>
                      <a:pt x="11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Oval 857"/>
              <p:cNvSpPr>
                <a:spLocks noChangeArrowheads="1"/>
              </p:cNvSpPr>
              <p:nvPr/>
            </p:nvSpPr>
            <p:spPr bwMode="auto">
              <a:xfrm>
                <a:off x="810" y="4236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858"/>
              <p:cNvSpPr>
                <a:spLocks noEditPoints="1"/>
              </p:cNvSpPr>
              <p:nvPr/>
            </p:nvSpPr>
            <p:spPr bwMode="auto">
              <a:xfrm>
                <a:off x="501" y="3959"/>
                <a:ext cx="311" cy="299"/>
              </a:xfrm>
              <a:custGeom>
                <a:avLst/>
                <a:gdLst>
                  <a:gd name="T0" fmla="*/ 64 w 131"/>
                  <a:gd name="T1" fmla="*/ 115 h 126"/>
                  <a:gd name="T2" fmla="*/ 29 w 131"/>
                  <a:gd name="T3" fmla="*/ 108 h 126"/>
                  <a:gd name="T4" fmla="*/ 29 w 131"/>
                  <a:gd name="T5" fmla="*/ 103 h 126"/>
                  <a:gd name="T6" fmla="*/ 56 w 131"/>
                  <a:gd name="T7" fmla="*/ 97 h 126"/>
                  <a:gd name="T8" fmla="*/ 52 w 131"/>
                  <a:gd name="T9" fmla="*/ 108 h 126"/>
                  <a:gd name="T10" fmla="*/ 32 w 131"/>
                  <a:gd name="T11" fmla="*/ 82 h 126"/>
                  <a:gd name="T12" fmla="*/ 35 w 131"/>
                  <a:gd name="T13" fmla="*/ 89 h 126"/>
                  <a:gd name="T14" fmla="*/ 44 w 131"/>
                  <a:gd name="T15" fmla="*/ 99 h 126"/>
                  <a:gd name="T16" fmla="*/ 53 w 131"/>
                  <a:gd name="T17" fmla="*/ 83 h 126"/>
                  <a:gd name="T18" fmla="*/ 54 w 131"/>
                  <a:gd name="T19" fmla="*/ 79 h 126"/>
                  <a:gd name="T20" fmla="*/ 76 w 131"/>
                  <a:gd name="T21" fmla="*/ 51 h 126"/>
                  <a:gd name="T22" fmla="*/ 60 w 131"/>
                  <a:gd name="T23" fmla="*/ 80 h 126"/>
                  <a:gd name="T24" fmla="*/ 67 w 131"/>
                  <a:gd name="T25" fmla="*/ 76 h 126"/>
                  <a:gd name="T26" fmla="*/ 74 w 131"/>
                  <a:gd name="T27" fmla="*/ 73 h 126"/>
                  <a:gd name="T28" fmla="*/ 107 w 131"/>
                  <a:gd name="T29" fmla="*/ 64 h 126"/>
                  <a:gd name="T30" fmla="*/ 97 w 131"/>
                  <a:gd name="T31" fmla="*/ 77 h 126"/>
                  <a:gd name="T32" fmla="*/ 89 w 131"/>
                  <a:gd name="T33" fmla="*/ 73 h 126"/>
                  <a:gd name="T34" fmla="*/ 114 w 131"/>
                  <a:gd name="T35" fmla="*/ 82 h 126"/>
                  <a:gd name="T36" fmla="*/ 127 w 131"/>
                  <a:gd name="T37" fmla="*/ 64 h 126"/>
                  <a:gd name="T38" fmla="*/ 120 w 131"/>
                  <a:gd name="T39" fmla="*/ 64 h 126"/>
                  <a:gd name="T40" fmla="*/ 130 w 131"/>
                  <a:gd name="T41" fmla="*/ 47 h 126"/>
                  <a:gd name="T42" fmla="*/ 121 w 131"/>
                  <a:gd name="T43" fmla="*/ 52 h 126"/>
                  <a:gd name="T44" fmla="*/ 126 w 131"/>
                  <a:gd name="T45" fmla="*/ 44 h 126"/>
                  <a:gd name="T46" fmla="*/ 121 w 131"/>
                  <a:gd name="T47" fmla="*/ 39 h 126"/>
                  <a:gd name="T48" fmla="*/ 119 w 131"/>
                  <a:gd name="T49" fmla="*/ 22 h 126"/>
                  <a:gd name="T50" fmla="*/ 80 w 131"/>
                  <a:gd name="T51" fmla="*/ 9 h 126"/>
                  <a:gd name="T52" fmla="*/ 94 w 131"/>
                  <a:gd name="T53" fmla="*/ 6 h 126"/>
                  <a:gd name="T54" fmla="*/ 120 w 131"/>
                  <a:gd name="T55" fmla="*/ 40 h 126"/>
                  <a:gd name="T56" fmla="*/ 115 w 131"/>
                  <a:gd name="T57" fmla="*/ 36 h 126"/>
                  <a:gd name="T58" fmla="*/ 103 w 131"/>
                  <a:gd name="T59" fmla="*/ 27 h 126"/>
                  <a:gd name="T60" fmla="*/ 100 w 131"/>
                  <a:gd name="T61" fmla="*/ 25 h 126"/>
                  <a:gd name="T62" fmla="*/ 97 w 131"/>
                  <a:gd name="T63" fmla="*/ 50 h 126"/>
                  <a:gd name="T64" fmla="*/ 74 w 131"/>
                  <a:gd name="T65" fmla="*/ 39 h 126"/>
                  <a:gd name="T66" fmla="*/ 55 w 131"/>
                  <a:gd name="T67" fmla="*/ 36 h 126"/>
                  <a:gd name="T68" fmla="*/ 47 w 131"/>
                  <a:gd name="T69" fmla="*/ 36 h 126"/>
                  <a:gd name="T70" fmla="*/ 30 w 131"/>
                  <a:gd name="T71" fmla="*/ 41 h 126"/>
                  <a:gd name="T72" fmla="*/ 45 w 131"/>
                  <a:gd name="T73" fmla="*/ 49 h 126"/>
                  <a:gd name="T74" fmla="*/ 31 w 131"/>
                  <a:gd name="T75" fmla="*/ 54 h 126"/>
                  <a:gd name="T76" fmla="*/ 19 w 131"/>
                  <a:gd name="T77" fmla="*/ 49 h 126"/>
                  <a:gd name="T78" fmla="*/ 15 w 131"/>
                  <a:gd name="T79" fmla="*/ 52 h 126"/>
                  <a:gd name="T80" fmla="*/ 4 w 131"/>
                  <a:gd name="T81" fmla="*/ 58 h 126"/>
                  <a:gd name="T82" fmla="*/ 15 w 131"/>
                  <a:gd name="T83" fmla="*/ 73 h 126"/>
                  <a:gd name="T84" fmla="*/ 8 w 131"/>
                  <a:gd name="T85" fmla="*/ 79 h 126"/>
                  <a:gd name="T86" fmla="*/ 4 w 131"/>
                  <a:gd name="T87" fmla="*/ 89 h 126"/>
                  <a:gd name="T88" fmla="*/ 8 w 131"/>
                  <a:gd name="T89" fmla="*/ 107 h 126"/>
                  <a:gd name="T90" fmla="*/ 16 w 131"/>
                  <a:gd name="T91" fmla="*/ 96 h 126"/>
                  <a:gd name="T92" fmla="*/ 15 w 131"/>
                  <a:gd name="T93" fmla="*/ 114 h 126"/>
                  <a:gd name="T94" fmla="*/ 71 w 131"/>
                  <a:gd name="T95" fmla="*/ 126 h 126"/>
                  <a:gd name="T96" fmla="*/ 106 w 131"/>
                  <a:gd name="T97" fmla="*/ 44 h 126"/>
                  <a:gd name="T98" fmla="*/ 116 w 131"/>
                  <a:gd name="T99" fmla="*/ 70 h 126"/>
                  <a:gd name="T100" fmla="*/ 106 w 131"/>
                  <a:gd name="T101" fmla="*/ 4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71" y="126"/>
                    </a:move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18"/>
                      <a:pt x="16" y="122"/>
                      <a:pt x="17" y="126"/>
                    </a:cubicBezTo>
                    <a:cubicBezTo>
                      <a:pt x="71" y="126"/>
                      <a:pt x="71" y="126"/>
                      <a:pt x="71" y="126"/>
                    </a:cubicBezTo>
                    <a:cubicBezTo>
                      <a:pt x="71" y="126"/>
                      <a:pt x="71" y="126"/>
                      <a:pt x="71" y="126"/>
                    </a:cubicBezTo>
                    <a:close/>
                    <a:moveTo>
                      <a:pt x="106" y="44"/>
                    </a:move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859"/>
              <p:cNvSpPr/>
              <p:nvPr/>
            </p:nvSpPr>
            <p:spPr bwMode="auto">
              <a:xfrm>
                <a:off x="658" y="4206"/>
                <a:ext cx="57" cy="52"/>
              </a:xfrm>
              <a:custGeom>
                <a:avLst/>
                <a:gdLst>
                  <a:gd name="T0" fmla="*/ 7 w 24"/>
                  <a:gd name="T1" fmla="*/ 4 h 22"/>
                  <a:gd name="T2" fmla="*/ 6 w 24"/>
                  <a:gd name="T3" fmla="*/ 15 h 22"/>
                  <a:gd name="T4" fmla="*/ 11 w 24"/>
                  <a:gd name="T5" fmla="*/ 13 h 22"/>
                  <a:gd name="T6" fmla="*/ 13 w 24"/>
                  <a:gd name="T7" fmla="*/ 15 h 22"/>
                  <a:gd name="T8" fmla="*/ 9 w 24"/>
                  <a:gd name="T9" fmla="*/ 22 h 22"/>
                  <a:gd name="T10" fmla="*/ 20 w 24"/>
                  <a:gd name="T11" fmla="*/ 22 h 22"/>
                  <a:gd name="T12" fmla="*/ 7 w 24"/>
                  <a:gd name="T13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2">
                    <a:moveTo>
                      <a:pt x="7" y="4"/>
                    </a:moveTo>
                    <a:cubicBezTo>
                      <a:pt x="0" y="7"/>
                      <a:pt x="2" y="14"/>
                      <a:pt x="6" y="15"/>
                    </a:cubicBezTo>
                    <a:cubicBezTo>
                      <a:pt x="9" y="16"/>
                      <a:pt x="11" y="13"/>
                      <a:pt x="11" y="13"/>
                    </a:cubicBezTo>
                    <a:cubicBezTo>
                      <a:pt x="11" y="13"/>
                      <a:pt x="12" y="14"/>
                      <a:pt x="13" y="15"/>
                    </a:cubicBezTo>
                    <a:cubicBezTo>
                      <a:pt x="13" y="16"/>
                      <a:pt x="12" y="21"/>
                      <a:pt x="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4" y="10"/>
                      <a:pt x="14" y="0"/>
                      <a:pt x="7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860"/>
              <p:cNvSpPr/>
              <p:nvPr/>
            </p:nvSpPr>
            <p:spPr bwMode="auto">
              <a:xfrm>
                <a:off x="755" y="394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861"/>
              <p:cNvSpPr/>
              <p:nvPr/>
            </p:nvSpPr>
            <p:spPr bwMode="auto">
              <a:xfrm>
                <a:off x="717" y="397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862"/>
              <p:cNvSpPr/>
              <p:nvPr/>
            </p:nvSpPr>
            <p:spPr bwMode="auto">
              <a:xfrm>
                <a:off x="646" y="397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863"/>
              <p:cNvSpPr/>
              <p:nvPr/>
            </p:nvSpPr>
            <p:spPr bwMode="auto">
              <a:xfrm>
                <a:off x="696" y="398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864"/>
              <p:cNvSpPr/>
              <p:nvPr/>
            </p:nvSpPr>
            <p:spPr bwMode="auto">
              <a:xfrm>
                <a:off x="625" y="3959"/>
                <a:ext cx="59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865"/>
              <p:cNvSpPr/>
              <p:nvPr/>
            </p:nvSpPr>
            <p:spPr bwMode="auto">
              <a:xfrm>
                <a:off x="627" y="399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866"/>
              <p:cNvSpPr/>
              <p:nvPr/>
            </p:nvSpPr>
            <p:spPr bwMode="auto">
              <a:xfrm>
                <a:off x="656" y="402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867"/>
              <p:cNvSpPr/>
              <p:nvPr/>
            </p:nvSpPr>
            <p:spPr bwMode="auto">
              <a:xfrm>
                <a:off x="746" y="38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868"/>
              <p:cNvSpPr/>
              <p:nvPr/>
            </p:nvSpPr>
            <p:spPr bwMode="auto">
              <a:xfrm>
                <a:off x="729" y="388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869"/>
              <p:cNvSpPr/>
              <p:nvPr/>
            </p:nvSpPr>
            <p:spPr bwMode="auto">
              <a:xfrm>
                <a:off x="739" y="401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870"/>
              <p:cNvSpPr/>
              <p:nvPr/>
            </p:nvSpPr>
            <p:spPr bwMode="auto">
              <a:xfrm>
                <a:off x="644" y="414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871"/>
              <p:cNvSpPr/>
              <p:nvPr/>
            </p:nvSpPr>
            <p:spPr bwMode="auto">
              <a:xfrm>
                <a:off x="708" y="387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872"/>
              <p:cNvSpPr/>
              <p:nvPr/>
            </p:nvSpPr>
            <p:spPr bwMode="auto">
              <a:xfrm>
                <a:off x="912" y="4206"/>
                <a:ext cx="54" cy="52"/>
              </a:xfrm>
              <a:custGeom>
                <a:avLst/>
                <a:gdLst>
                  <a:gd name="T0" fmla="*/ 11 w 23"/>
                  <a:gd name="T1" fmla="*/ 15 h 22"/>
                  <a:gd name="T2" fmla="*/ 12 w 23"/>
                  <a:gd name="T3" fmla="*/ 13 h 22"/>
                  <a:gd name="T4" fmla="*/ 17 w 23"/>
                  <a:gd name="T5" fmla="*/ 15 h 22"/>
                  <a:gd name="T6" fmla="*/ 16 w 23"/>
                  <a:gd name="T7" fmla="*/ 4 h 22"/>
                  <a:gd name="T8" fmla="*/ 3 w 23"/>
                  <a:gd name="T9" fmla="*/ 22 h 22"/>
                  <a:gd name="T10" fmla="*/ 15 w 23"/>
                  <a:gd name="T11" fmla="*/ 22 h 22"/>
                  <a:gd name="T12" fmla="*/ 11 w 23"/>
                  <a:gd name="T13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2">
                    <a:moveTo>
                      <a:pt x="11" y="15"/>
                    </a:moveTo>
                    <a:cubicBezTo>
                      <a:pt x="11" y="14"/>
                      <a:pt x="12" y="13"/>
                      <a:pt x="12" y="13"/>
                    </a:cubicBezTo>
                    <a:cubicBezTo>
                      <a:pt x="12" y="13"/>
                      <a:pt x="14" y="16"/>
                      <a:pt x="17" y="15"/>
                    </a:cubicBezTo>
                    <a:cubicBezTo>
                      <a:pt x="21" y="14"/>
                      <a:pt x="23" y="7"/>
                      <a:pt x="16" y="4"/>
                    </a:cubicBezTo>
                    <a:cubicBezTo>
                      <a:pt x="10" y="0"/>
                      <a:pt x="0" y="10"/>
                      <a:pt x="3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1" y="21"/>
                      <a:pt x="10" y="16"/>
                      <a:pt x="11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873"/>
              <p:cNvSpPr>
                <a:spLocks noEditPoints="1"/>
              </p:cNvSpPr>
              <p:nvPr/>
            </p:nvSpPr>
            <p:spPr bwMode="auto">
              <a:xfrm>
                <a:off x="812" y="3959"/>
                <a:ext cx="311" cy="299"/>
              </a:xfrm>
              <a:custGeom>
                <a:avLst/>
                <a:gdLst>
                  <a:gd name="T0" fmla="*/ 115 w 131"/>
                  <a:gd name="T1" fmla="*/ 96 h 126"/>
                  <a:gd name="T2" fmla="*/ 123 w 131"/>
                  <a:gd name="T3" fmla="*/ 107 h 126"/>
                  <a:gd name="T4" fmla="*/ 127 w 131"/>
                  <a:gd name="T5" fmla="*/ 89 h 126"/>
                  <a:gd name="T6" fmla="*/ 124 w 131"/>
                  <a:gd name="T7" fmla="*/ 79 h 126"/>
                  <a:gd name="T8" fmla="*/ 116 w 131"/>
                  <a:gd name="T9" fmla="*/ 73 h 126"/>
                  <a:gd name="T10" fmla="*/ 127 w 131"/>
                  <a:gd name="T11" fmla="*/ 58 h 126"/>
                  <a:gd name="T12" fmla="*/ 116 w 131"/>
                  <a:gd name="T13" fmla="*/ 52 h 126"/>
                  <a:gd name="T14" fmla="*/ 112 w 131"/>
                  <a:gd name="T15" fmla="*/ 49 h 126"/>
                  <a:gd name="T16" fmla="*/ 101 w 131"/>
                  <a:gd name="T17" fmla="*/ 54 h 126"/>
                  <a:gd name="T18" fmla="*/ 86 w 131"/>
                  <a:gd name="T19" fmla="*/ 49 h 126"/>
                  <a:gd name="T20" fmla="*/ 102 w 131"/>
                  <a:gd name="T21" fmla="*/ 41 h 126"/>
                  <a:gd name="T22" fmla="*/ 84 w 131"/>
                  <a:gd name="T23" fmla="*/ 36 h 126"/>
                  <a:gd name="T24" fmla="*/ 77 w 131"/>
                  <a:gd name="T25" fmla="*/ 36 h 126"/>
                  <a:gd name="T26" fmla="*/ 57 w 131"/>
                  <a:gd name="T27" fmla="*/ 39 h 126"/>
                  <a:gd name="T28" fmla="*/ 34 w 131"/>
                  <a:gd name="T29" fmla="*/ 50 h 126"/>
                  <a:gd name="T30" fmla="*/ 31 w 131"/>
                  <a:gd name="T31" fmla="*/ 25 h 126"/>
                  <a:gd name="T32" fmla="*/ 28 w 131"/>
                  <a:gd name="T33" fmla="*/ 27 h 126"/>
                  <a:gd name="T34" fmla="*/ 17 w 131"/>
                  <a:gd name="T35" fmla="*/ 36 h 126"/>
                  <a:gd name="T36" fmla="*/ 12 w 131"/>
                  <a:gd name="T37" fmla="*/ 40 h 126"/>
                  <a:gd name="T38" fmla="*/ 37 w 131"/>
                  <a:gd name="T39" fmla="*/ 6 h 126"/>
                  <a:gd name="T40" fmla="*/ 51 w 131"/>
                  <a:gd name="T41" fmla="*/ 9 h 126"/>
                  <a:gd name="T42" fmla="*/ 13 w 131"/>
                  <a:gd name="T43" fmla="*/ 22 h 126"/>
                  <a:gd name="T44" fmla="*/ 10 w 131"/>
                  <a:gd name="T45" fmla="*/ 39 h 126"/>
                  <a:gd name="T46" fmla="*/ 5 w 131"/>
                  <a:gd name="T47" fmla="*/ 44 h 126"/>
                  <a:gd name="T48" fmla="*/ 10 w 131"/>
                  <a:gd name="T49" fmla="*/ 52 h 126"/>
                  <a:gd name="T50" fmla="*/ 2 w 131"/>
                  <a:gd name="T51" fmla="*/ 47 h 126"/>
                  <a:gd name="T52" fmla="*/ 11 w 131"/>
                  <a:gd name="T53" fmla="*/ 64 h 126"/>
                  <a:gd name="T54" fmla="*/ 5 w 131"/>
                  <a:gd name="T55" fmla="*/ 64 h 126"/>
                  <a:gd name="T56" fmla="*/ 17 w 131"/>
                  <a:gd name="T57" fmla="*/ 82 h 126"/>
                  <a:gd name="T58" fmla="*/ 42 w 131"/>
                  <a:gd name="T59" fmla="*/ 73 h 126"/>
                  <a:gd name="T60" fmla="*/ 34 w 131"/>
                  <a:gd name="T61" fmla="*/ 77 h 126"/>
                  <a:gd name="T62" fmla="*/ 24 w 131"/>
                  <a:gd name="T63" fmla="*/ 64 h 126"/>
                  <a:gd name="T64" fmla="*/ 57 w 131"/>
                  <a:gd name="T65" fmla="*/ 73 h 126"/>
                  <a:gd name="T66" fmla="*/ 64 w 131"/>
                  <a:gd name="T67" fmla="*/ 76 h 126"/>
                  <a:gd name="T68" fmla="*/ 71 w 131"/>
                  <a:gd name="T69" fmla="*/ 80 h 126"/>
                  <a:gd name="T70" fmla="*/ 56 w 131"/>
                  <a:gd name="T71" fmla="*/ 51 h 126"/>
                  <a:gd name="T72" fmla="*/ 77 w 131"/>
                  <a:gd name="T73" fmla="*/ 79 h 126"/>
                  <a:gd name="T74" fmla="*/ 79 w 131"/>
                  <a:gd name="T75" fmla="*/ 83 h 126"/>
                  <a:gd name="T76" fmla="*/ 87 w 131"/>
                  <a:gd name="T77" fmla="*/ 99 h 126"/>
                  <a:gd name="T78" fmla="*/ 97 w 131"/>
                  <a:gd name="T79" fmla="*/ 89 h 126"/>
                  <a:gd name="T80" fmla="*/ 99 w 131"/>
                  <a:gd name="T81" fmla="*/ 82 h 126"/>
                  <a:gd name="T82" fmla="*/ 79 w 131"/>
                  <a:gd name="T83" fmla="*/ 108 h 126"/>
                  <a:gd name="T84" fmla="*/ 76 w 131"/>
                  <a:gd name="T85" fmla="*/ 97 h 126"/>
                  <a:gd name="T86" fmla="*/ 103 w 131"/>
                  <a:gd name="T87" fmla="*/ 103 h 126"/>
                  <a:gd name="T88" fmla="*/ 102 w 131"/>
                  <a:gd name="T89" fmla="*/ 108 h 126"/>
                  <a:gd name="T90" fmla="*/ 67 w 131"/>
                  <a:gd name="T91" fmla="*/ 115 h 126"/>
                  <a:gd name="T92" fmla="*/ 60 w 131"/>
                  <a:gd name="T93" fmla="*/ 126 h 126"/>
                  <a:gd name="T94" fmla="*/ 116 w 131"/>
                  <a:gd name="T95" fmla="*/ 114 h 126"/>
                  <a:gd name="T96" fmla="*/ 22 w 131"/>
                  <a:gd name="T97" fmla="*/ 56 h 126"/>
                  <a:gd name="T98" fmla="*/ 14 w 131"/>
                  <a:gd name="T99" fmla="*/ 53 h 126"/>
                  <a:gd name="T100" fmla="*/ 22 w 131"/>
                  <a:gd name="T101" fmla="*/ 5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112" y="88"/>
                    </a:move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60" y="126"/>
                      <a:pt x="60" y="126"/>
                      <a:pt x="60" y="126"/>
                    </a:cubicBezTo>
                    <a:cubicBezTo>
                      <a:pt x="114" y="126"/>
                      <a:pt x="114" y="126"/>
                      <a:pt x="114" y="126"/>
                    </a:cubicBezTo>
                    <a:cubicBezTo>
                      <a:pt x="116" y="122"/>
                      <a:pt x="116" y="118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874"/>
              <p:cNvSpPr/>
              <p:nvPr/>
            </p:nvSpPr>
            <p:spPr bwMode="auto">
              <a:xfrm>
                <a:off x="829" y="394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875"/>
              <p:cNvSpPr/>
              <p:nvPr/>
            </p:nvSpPr>
            <p:spPr bwMode="auto">
              <a:xfrm>
                <a:off x="845" y="397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876"/>
              <p:cNvSpPr/>
              <p:nvPr/>
            </p:nvSpPr>
            <p:spPr bwMode="auto">
              <a:xfrm>
                <a:off x="926" y="397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877"/>
              <p:cNvSpPr/>
              <p:nvPr/>
            </p:nvSpPr>
            <p:spPr bwMode="auto">
              <a:xfrm>
                <a:off x="900" y="398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878"/>
              <p:cNvSpPr/>
              <p:nvPr/>
            </p:nvSpPr>
            <p:spPr bwMode="auto">
              <a:xfrm>
                <a:off x="940" y="3959"/>
                <a:ext cx="62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879"/>
              <p:cNvSpPr/>
              <p:nvPr/>
            </p:nvSpPr>
            <p:spPr bwMode="auto">
              <a:xfrm>
                <a:off x="964" y="399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880"/>
              <p:cNvSpPr/>
              <p:nvPr/>
            </p:nvSpPr>
            <p:spPr bwMode="auto">
              <a:xfrm>
                <a:off x="921" y="402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881"/>
              <p:cNvSpPr/>
              <p:nvPr/>
            </p:nvSpPr>
            <p:spPr bwMode="auto">
              <a:xfrm>
                <a:off x="879" y="38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882"/>
              <p:cNvSpPr/>
              <p:nvPr/>
            </p:nvSpPr>
            <p:spPr bwMode="auto">
              <a:xfrm>
                <a:off x="822" y="388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883"/>
              <p:cNvSpPr/>
              <p:nvPr/>
            </p:nvSpPr>
            <p:spPr bwMode="auto">
              <a:xfrm>
                <a:off x="886" y="401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884"/>
              <p:cNvSpPr/>
              <p:nvPr/>
            </p:nvSpPr>
            <p:spPr bwMode="auto">
              <a:xfrm>
                <a:off x="981" y="414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885"/>
              <p:cNvSpPr/>
              <p:nvPr/>
            </p:nvSpPr>
            <p:spPr bwMode="auto">
              <a:xfrm>
                <a:off x="876" y="387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886"/>
              <p:cNvSpPr>
                <a:spLocks noEditPoints="1"/>
              </p:cNvSpPr>
              <p:nvPr/>
            </p:nvSpPr>
            <p:spPr bwMode="auto">
              <a:xfrm>
                <a:off x="774" y="379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887"/>
              <p:cNvSpPr/>
              <p:nvPr/>
            </p:nvSpPr>
            <p:spPr bwMode="auto">
              <a:xfrm>
                <a:off x="1306" y="2469"/>
                <a:ext cx="16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888"/>
              <p:cNvSpPr/>
              <p:nvPr/>
            </p:nvSpPr>
            <p:spPr bwMode="auto">
              <a:xfrm>
                <a:off x="1303" y="242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Oval 889"/>
              <p:cNvSpPr>
                <a:spLocks noChangeArrowheads="1"/>
              </p:cNvSpPr>
              <p:nvPr/>
            </p:nvSpPr>
            <p:spPr bwMode="auto">
              <a:xfrm>
                <a:off x="1311" y="243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Oval 890"/>
              <p:cNvSpPr>
                <a:spLocks noChangeArrowheads="1"/>
              </p:cNvSpPr>
              <p:nvPr/>
            </p:nvSpPr>
            <p:spPr bwMode="auto">
              <a:xfrm>
                <a:off x="1311" y="244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Oval 891"/>
              <p:cNvSpPr>
                <a:spLocks noChangeArrowheads="1"/>
              </p:cNvSpPr>
              <p:nvPr/>
            </p:nvSpPr>
            <p:spPr bwMode="auto">
              <a:xfrm>
                <a:off x="1311" y="245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892"/>
              <p:cNvSpPr>
                <a:spLocks noEditPoints="1"/>
              </p:cNvSpPr>
              <p:nvPr/>
            </p:nvSpPr>
            <p:spPr bwMode="auto">
              <a:xfrm>
                <a:off x="1208" y="2407"/>
                <a:ext cx="212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Oval 893"/>
              <p:cNvSpPr>
                <a:spLocks noChangeArrowheads="1"/>
              </p:cNvSpPr>
              <p:nvPr/>
            </p:nvSpPr>
            <p:spPr bwMode="auto">
              <a:xfrm>
                <a:off x="1311" y="245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894"/>
              <p:cNvSpPr>
                <a:spLocks noEditPoints="1"/>
              </p:cNvSpPr>
              <p:nvPr/>
            </p:nvSpPr>
            <p:spPr bwMode="auto">
              <a:xfrm>
                <a:off x="1002" y="218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895"/>
              <p:cNvSpPr/>
              <p:nvPr/>
            </p:nvSpPr>
            <p:spPr bwMode="auto">
              <a:xfrm>
                <a:off x="1256" y="216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896"/>
              <p:cNvSpPr/>
              <p:nvPr/>
            </p:nvSpPr>
            <p:spPr bwMode="auto">
              <a:xfrm>
                <a:off x="1218" y="219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897"/>
              <p:cNvSpPr/>
              <p:nvPr/>
            </p:nvSpPr>
            <p:spPr bwMode="auto">
              <a:xfrm>
                <a:off x="1147" y="219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898"/>
              <p:cNvSpPr/>
              <p:nvPr/>
            </p:nvSpPr>
            <p:spPr bwMode="auto">
              <a:xfrm>
                <a:off x="1197" y="220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899"/>
              <p:cNvSpPr/>
              <p:nvPr/>
            </p:nvSpPr>
            <p:spPr bwMode="auto">
              <a:xfrm>
                <a:off x="1125" y="218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900"/>
              <p:cNvSpPr/>
              <p:nvPr/>
            </p:nvSpPr>
            <p:spPr bwMode="auto">
              <a:xfrm>
                <a:off x="1128" y="221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901"/>
              <p:cNvSpPr/>
              <p:nvPr/>
            </p:nvSpPr>
            <p:spPr bwMode="auto">
              <a:xfrm>
                <a:off x="1156" y="2246"/>
                <a:ext cx="48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902"/>
              <p:cNvSpPr/>
              <p:nvPr/>
            </p:nvSpPr>
            <p:spPr bwMode="auto">
              <a:xfrm>
                <a:off x="1230" y="2128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903"/>
              <p:cNvSpPr/>
              <p:nvPr/>
            </p:nvSpPr>
            <p:spPr bwMode="auto">
              <a:xfrm>
                <a:off x="1239" y="223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904"/>
              <p:cNvSpPr/>
              <p:nvPr/>
            </p:nvSpPr>
            <p:spPr bwMode="auto">
              <a:xfrm>
                <a:off x="1144" y="236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905"/>
              <p:cNvSpPr/>
              <p:nvPr/>
            </p:nvSpPr>
            <p:spPr bwMode="auto">
              <a:xfrm>
                <a:off x="1216" y="2128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906"/>
              <p:cNvSpPr/>
              <p:nvPr/>
            </p:nvSpPr>
            <p:spPr bwMode="auto">
              <a:xfrm>
                <a:off x="1080" y="254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907"/>
              <p:cNvSpPr/>
              <p:nvPr/>
            </p:nvSpPr>
            <p:spPr bwMode="auto">
              <a:xfrm>
                <a:off x="1047" y="2519"/>
                <a:ext cx="145" cy="141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908"/>
              <p:cNvSpPr>
                <a:spLocks noEditPoints="1"/>
              </p:cNvSpPr>
              <p:nvPr/>
            </p:nvSpPr>
            <p:spPr bwMode="auto">
              <a:xfrm>
                <a:off x="1313" y="218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909"/>
              <p:cNvSpPr/>
              <p:nvPr/>
            </p:nvSpPr>
            <p:spPr bwMode="auto">
              <a:xfrm>
                <a:off x="1330" y="216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910"/>
              <p:cNvSpPr/>
              <p:nvPr/>
            </p:nvSpPr>
            <p:spPr bwMode="auto">
              <a:xfrm>
                <a:off x="1346" y="219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911"/>
              <p:cNvSpPr/>
              <p:nvPr/>
            </p:nvSpPr>
            <p:spPr bwMode="auto">
              <a:xfrm>
                <a:off x="1427" y="219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912"/>
              <p:cNvSpPr/>
              <p:nvPr/>
            </p:nvSpPr>
            <p:spPr bwMode="auto">
              <a:xfrm>
                <a:off x="1401" y="220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913"/>
              <p:cNvSpPr/>
              <p:nvPr/>
            </p:nvSpPr>
            <p:spPr bwMode="auto">
              <a:xfrm>
                <a:off x="1441" y="218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914"/>
              <p:cNvSpPr/>
              <p:nvPr/>
            </p:nvSpPr>
            <p:spPr bwMode="auto">
              <a:xfrm>
                <a:off x="1465" y="221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915"/>
              <p:cNvSpPr/>
              <p:nvPr/>
            </p:nvSpPr>
            <p:spPr bwMode="auto">
              <a:xfrm>
                <a:off x="1422" y="224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916"/>
              <p:cNvSpPr/>
              <p:nvPr/>
            </p:nvSpPr>
            <p:spPr bwMode="auto">
              <a:xfrm>
                <a:off x="1322" y="2128"/>
                <a:ext cx="74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917"/>
              <p:cNvSpPr/>
              <p:nvPr/>
            </p:nvSpPr>
            <p:spPr bwMode="auto">
              <a:xfrm>
                <a:off x="1386" y="223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918"/>
              <p:cNvSpPr/>
              <p:nvPr/>
            </p:nvSpPr>
            <p:spPr bwMode="auto">
              <a:xfrm>
                <a:off x="1481" y="236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919"/>
              <p:cNvSpPr/>
              <p:nvPr/>
            </p:nvSpPr>
            <p:spPr bwMode="auto">
              <a:xfrm>
                <a:off x="1377" y="2128"/>
                <a:ext cx="33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920"/>
              <p:cNvSpPr/>
              <p:nvPr/>
            </p:nvSpPr>
            <p:spPr bwMode="auto">
              <a:xfrm>
                <a:off x="1313" y="254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921"/>
              <p:cNvSpPr/>
              <p:nvPr/>
            </p:nvSpPr>
            <p:spPr bwMode="auto">
              <a:xfrm>
                <a:off x="1434" y="2519"/>
                <a:ext cx="145" cy="141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922"/>
              <p:cNvSpPr/>
              <p:nvPr/>
            </p:nvSpPr>
            <p:spPr bwMode="auto">
              <a:xfrm>
                <a:off x="1277" y="258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923"/>
              <p:cNvSpPr/>
              <p:nvPr/>
            </p:nvSpPr>
            <p:spPr bwMode="auto">
              <a:xfrm>
                <a:off x="1280" y="2128"/>
                <a:ext cx="66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924"/>
              <p:cNvSpPr/>
              <p:nvPr/>
            </p:nvSpPr>
            <p:spPr bwMode="auto">
              <a:xfrm>
                <a:off x="1306" y="3179"/>
                <a:ext cx="16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925"/>
              <p:cNvSpPr/>
              <p:nvPr/>
            </p:nvSpPr>
            <p:spPr bwMode="auto">
              <a:xfrm>
                <a:off x="1303" y="313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Oval 926"/>
              <p:cNvSpPr>
                <a:spLocks noChangeArrowheads="1"/>
              </p:cNvSpPr>
              <p:nvPr/>
            </p:nvSpPr>
            <p:spPr bwMode="auto">
              <a:xfrm>
                <a:off x="1311" y="314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Oval 927"/>
              <p:cNvSpPr>
                <a:spLocks noChangeArrowheads="1"/>
              </p:cNvSpPr>
              <p:nvPr/>
            </p:nvSpPr>
            <p:spPr bwMode="auto">
              <a:xfrm>
                <a:off x="1311" y="3153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Oval 928"/>
              <p:cNvSpPr>
                <a:spLocks noChangeArrowheads="1"/>
              </p:cNvSpPr>
              <p:nvPr/>
            </p:nvSpPr>
            <p:spPr bwMode="auto">
              <a:xfrm>
                <a:off x="1311" y="316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Freeform 929"/>
              <p:cNvSpPr>
                <a:spLocks noEditPoints="1"/>
              </p:cNvSpPr>
              <p:nvPr/>
            </p:nvSpPr>
            <p:spPr bwMode="auto">
              <a:xfrm>
                <a:off x="1208" y="3117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Oval 930"/>
              <p:cNvSpPr>
                <a:spLocks noChangeArrowheads="1"/>
              </p:cNvSpPr>
              <p:nvPr/>
            </p:nvSpPr>
            <p:spPr bwMode="auto">
              <a:xfrm>
                <a:off x="1311" y="316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931"/>
              <p:cNvSpPr>
                <a:spLocks noEditPoints="1"/>
              </p:cNvSpPr>
              <p:nvPr/>
            </p:nvSpPr>
            <p:spPr bwMode="auto">
              <a:xfrm>
                <a:off x="1002" y="289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Freeform 932"/>
              <p:cNvSpPr/>
              <p:nvPr/>
            </p:nvSpPr>
            <p:spPr bwMode="auto">
              <a:xfrm>
                <a:off x="1256" y="287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933"/>
              <p:cNvSpPr/>
              <p:nvPr/>
            </p:nvSpPr>
            <p:spPr bwMode="auto">
              <a:xfrm>
                <a:off x="1218" y="2907"/>
                <a:ext cx="62" cy="63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934"/>
              <p:cNvSpPr/>
              <p:nvPr/>
            </p:nvSpPr>
            <p:spPr bwMode="auto">
              <a:xfrm>
                <a:off x="1147" y="290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935"/>
              <p:cNvSpPr/>
              <p:nvPr/>
            </p:nvSpPr>
            <p:spPr bwMode="auto">
              <a:xfrm>
                <a:off x="1197" y="291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936"/>
              <p:cNvSpPr/>
              <p:nvPr/>
            </p:nvSpPr>
            <p:spPr bwMode="auto">
              <a:xfrm>
                <a:off x="1125" y="289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937"/>
              <p:cNvSpPr/>
              <p:nvPr/>
            </p:nvSpPr>
            <p:spPr bwMode="auto">
              <a:xfrm>
                <a:off x="1128" y="292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938"/>
              <p:cNvSpPr/>
              <p:nvPr/>
            </p:nvSpPr>
            <p:spPr bwMode="auto">
              <a:xfrm>
                <a:off x="1156" y="2956"/>
                <a:ext cx="48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939"/>
              <p:cNvSpPr/>
              <p:nvPr/>
            </p:nvSpPr>
            <p:spPr bwMode="auto">
              <a:xfrm>
                <a:off x="1246" y="28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940"/>
              <p:cNvSpPr/>
              <p:nvPr/>
            </p:nvSpPr>
            <p:spPr bwMode="auto">
              <a:xfrm>
                <a:off x="1230" y="281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941"/>
              <p:cNvSpPr/>
              <p:nvPr/>
            </p:nvSpPr>
            <p:spPr bwMode="auto">
              <a:xfrm>
                <a:off x="1239" y="294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942"/>
              <p:cNvSpPr/>
              <p:nvPr/>
            </p:nvSpPr>
            <p:spPr bwMode="auto">
              <a:xfrm>
                <a:off x="1144" y="307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943"/>
              <p:cNvSpPr/>
              <p:nvPr/>
            </p:nvSpPr>
            <p:spPr bwMode="auto">
              <a:xfrm>
                <a:off x="1208" y="2807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944"/>
              <p:cNvSpPr/>
              <p:nvPr/>
            </p:nvSpPr>
            <p:spPr bwMode="auto">
              <a:xfrm>
                <a:off x="1080" y="325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945"/>
              <p:cNvSpPr/>
              <p:nvPr/>
            </p:nvSpPr>
            <p:spPr bwMode="auto">
              <a:xfrm>
                <a:off x="1047" y="322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946"/>
              <p:cNvSpPr>
                <a:spLocks noEditPoints="1"/>
              </p:cNvSpPr>
              <p:nvPr/>
            </p:nvSpPr>
            <p:spPr bwMode="auto">
              <a:xfrm>
                <a:off x="1313" y="289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947"/>
              <p:cNvSpPr/>
              <p:nvPr/>
            </p:nvSpPr>
            <p:spPr bwMode="auto">
              <a:xfrm>
                <a:off x="1330" y="287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948"/>
              <p:cNvSpPr/>
              <p:nvPr/>
            </p:nvSpPr>
            <p:spPr bwMode="auto">
              <a:xfrm>
                <a:off x="1346" y="2907"/>
                <a:ext cx="64" cy="63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949"/>
              <p:cNvSpPr/>
              <p:nvPr/>
            </p:nvSpPr>
            <p:spPr bwMode="auto">
              <a:xfrm>
                <a:off x="1427" y="2907"/>
                <a:ext cx="54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950"/>
              <p:cNvSpPr/>
              <p:nvPr/>
            </p:nvSpPr>
            <p:spPr bwMode="auto">
              <a:xfrm>
                <a:off x="1401" y="291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951"/>
              <p:cNvSpPr/>
              <p:nvPr/>
            </p:nvSpPr>
            <p:spPr bwMode="auto">
              <a:xfrm>
                <a:off x="1441" y="289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952"/>
              <p:cNvSpPr/>
              <p:nvPr/>
            </p:nvSpPr>
            <p:spPr bwMode="auto">
              <a:xfrm>
                <a:off x="1465" y="292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953"/>
              <p:cNvSpPr/>
              <p:nvPr/>
            </p:nvSpPr>
            <p:spPr bwMode="auto">
              <a:xfrm>
                <a:off x="1422" y="295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954"/>
              <p:cNvSpPr/>
              <p:nvPr/>
            </p:nvSpPr>
            <p:spPr bwMode="auto">
              <a:xfrm>
                <a:off x="1379" y="28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955"/>
              <p:cNvSpPr/>
              <p:nvPr/>
            </p:nvSpPr>
            <p:spPr bwMode="auto">
              <a:xfrm>
                <a:off x="1322" y="2817"/>
                <a:ext cx="74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956"/>
              <p:cNvSpPr/>
              <p:nvPr/>
            </p:nvSpPr>
            <p:spPr bwMode="auto">
              <a:xfrm>
                <a:off x="1386" y="294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957"/>
              <p:cNvSpPr/>
              <p:nvPr/>
            </p:nvSpPr>
            <p:spPr bwMode="auto">
              <a:xfrm>
                <a:off x="1481" y="30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958"/>
              <p:cNvSpPr/>
              <p:nvPr/>
            </p:nvSpPr>
            <p:spPr bwMode="auto">
              <a:xfrm>
                <a:off x="1377" y="2807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959"/>
              <p:cNvSpPr/>
              <p:nvPr/>
            </p:nvSpPr>
            <p:spPr bwMode="auto">
              <a:xfrm>
                <a:off x="1313" y="325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960"/>
              <p:cNvSpPr/>
              <p:nvPr/>
            </p:nvSpPr>
            <p:spPr bwMode="auto">
              <a:xfrm>
                <a:off x="1434" y="322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961"/>
              <p:cNvSpPr/>
              <p:nvPr/>
            </p:nvSpPr>
            <p:spPr bwMode="auto">
              <a:xfrm>
                <a:off x="1277" y="3290"/>
                <a:ext cx="72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962"/>
              <p:cNvSpPr>
                <a:spLocks noEditPoints="1"/>
              </p:cNvSpPr>
              <p:nvPr/>
            </p:nvSpPr>
            <p:spPr bwMode="auto">
              <a:xfrm>
                <a:off x="1275" y="272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963"/>
              <p:cNvSpPr/>
              <p:nvPr/>
            </p:nvSpPr>
            <p:spPr bwMode="auto">
              <a:xfrm>
                <a:off x="1306" y="3888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964"/>
              <p:cNvSpPr/>
              <p:nvPr/>
            </p:nvSpPr>
            <p:spPr bwMode="auto">
              <a:xfrm>
                <a:off x="1303" y="384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Oval 965"/>
              <p:cNvSpPr>
                <a:spLocks noChangeArrowheads="1"/>
              </p:cNvSpPr>
              <p:nvPr/>
            </p:nvSpPr>
            <p:spPr bwMode="auto">
              <a:xfrm>
                <a:off x="1311" y="3858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Oval 966"/>
              <p:cNvSpPr>
                <a:spLocks noChangeArrowheads="1"/>
              </p:cNvSpPr>
              <p:nvPr/>
            </p:nvSpPr>
            <p:spPr bwMode="auto">
              <a:xfrm>
                <a:off x="1311" y="3862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Oval 967"/>
              <p:cNvSpPr>
                <a:spLocks noChangeArrowheads="1"/>
              </p:cNvSpPr>
              <p:nvPr/>
            </p:nvSpPr>
            <p:spPr bwMode="auto">
              <a:xfrm>
                <a:off x="1311" y="387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Freeform 968"/>
              <p:cNvSpPr>
                <a:spLocks noEditPoints="1"/>
              </p:cNvSpPr>
              <p:nvPr/>
            </p:nvSpPr>
            <p:spPr bwMode="auto">
              <a:xfrm>
                <a:off x="1208" y="3827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Oval 969"/>
              <p:cNvSpPr>
                <a:spLocks noChangeArrowheads="1"/>
              </p:cNvSpPr>
              <p:nvPr/>
            </p:nvSpPr>
            <p:spPr bwMode="auto">
              <a:xfrm>
                <a:off x="1311" y="3877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970"/>
              <p:cNvSpPr>
                <a:spLocks noEditPoints="1"/>
              </p:cNvSpPr>
              <p:nvPr/>
            </p:nvSpPr>
            <p:spPr bwMode="auto">
              <a:xfrm>
                <a:off x="1002" y="360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Freeform 971"/>
              <p:cNvSpPr/>
              <p:nvPr/>
            </p:nvSpPr>
            <p:spPr bwMode="auto">
              <a:xfrm>
                <a:off x="1256" y="358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972"/>
              <p:cNvSpPr/>
              <p:nvPr/>
            </p:nvSpPr>
            <p:spPr bwMode="auto">
              <a:xfrm>
                <a:off x="1218" y="361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973"/>
              <p:cNvSpPr/>
              <p:nvPr/>
            </p:nvSpPr>
            <p:spPr bwMode="auto">
              <a:xfrm>
                <a:off x="1147" y="361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974"/>
              <p:cNvSpPr/>
              <p:nvPr/>
            </p:nvSpPr>
            <p:spPr bwMode="auto">
              <a:xfrm>
                <a:off x="1197" y="362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975"/>
              <p:cNvSpPr/>
              <p:nvPr/>
            </p:nvSpPr>
            <p:spPr bwMode="auto">
              <a:xfrm>
                <a:off x="1125" y="360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976"/>
              <p:cNvSpPr/>
              <p:nvPr/>
            </p:nvSpPr>
            <p:spPr bwMode="auto">
              <a:xfrm>
                <a:off x="1128" y="363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977"/>
              <p:cNvSpPr/>
              <p:nvPr/>
            </p:nvSpPr>
            <p:spPr bwMode="auto">
              <a:xfrm>
                <a:off x="1156" y="3666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978"/>
              <p:cNvSpPr/>
              <p:nvPr/>
            </p:nvSpPr>
            <p:spPr bwMode="auto">
              <a:xfrm>
                <a:off x="1246" y="35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979"/>
              <p:cNvSpPr/>
              <p:nvPr/>
            </p:nvSpPr>
            <p:spPr bwMode="auto">
              <a:xfrm>
                <a:off x="1230" y="352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980"/>
              <p:cNvSpPr/>
              <p:nvPr/>
            </p:nvSpPr>
            <p:spPr bwMode="auto">
              <a:xfrm>
                <a:off x="1239" y="365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981"/>
              <p:cNvSpPr/>
              <p:nvPr/>
            </p:nvSpPr>
            <p:spPr bwMode="auto">
              <a:xfrm>
                <a:off x="1144" y="378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982"/>
              <p:cNvSpPr/>
              <p:nvPr/>
            </p:nvSpPr>
            <p:spPr bwMode="auto">
              <a:xfrm>
                <a:off x="1208" y="3517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983"/>
              <p:cNvSpPr/>
              <p:nvPr/>
            </p:nvSpPr>
            <p:spPr bwMode="auto">
              <a:xfrm>
                <a:off x="1080" y="395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984"/>
              <p:cNvSpPr/>
              <p:nvPr/>
            </p:nvSpPr>
            <p:spPr bwMode="auto">
              <a:xfrm>
                <a:off x="1047" y="393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985"/>
              <p:cNvSpPr>
                <a:spLocks noEditPoints="1"/>
              </p:cNvSpPr>
              <p:nvPr/>
            </p:nvSpPr>
            <p:spPr bwMode="auto">
              <a:xfrm>
                <a:off x="1313" y="360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986"/>
              <p:cNvSpPr/>
              <p:nvPr/>
            </p:nvSpPr>
            <p:spPr bwMode="auto">
              <a:xfrm>
                <a:off x="1330" y="358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987"/>
              <p:cNvSpPr/>
              <p:nvPr/>
            </p:nvSpPr>
            <p:spPr bwMode="auto">
              <a:xfrm>
                <a:off x="1346" y="361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988"/>
              <p:cNvSpPr/>
              <p:nvPr/>
            </p:nvSpPr>
            <p:spPr bwMode="auto">
              <a:xfrm>
                <a:off x="1427" y="3616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989"/>
              <p:cNvSpPr/>
              <p:nvPr/>
            </p:nvSpPr>
            <p:spPr bwMode="auto">
              <a:xfrm>
                <a:off x="1401" y="362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990"/>
              <p:cNvSpPr/>
              <p:nvPr/>
            </p:nvSpPr>
            <p:spPr bwMode="auto">
              <a:xfrm>
                <a:off x="1441" y="360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991"/>
              <p:cNvSpPr/>
              <p:nvPr/>
            </p:nvSpPr>
            <p:spPr bwMode="auto">
              <a:xfrm>
                <a:off x="1465" y="3633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992"/>
              <p:cNvSpPr/>
              <p:nvPr/>
            </p:nvSpPr>
            <p:spPr bwMode="auto">
              <a:xfrm>
                <a:off x="1422" y="366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993"/>
              <p:cNvSpPr/>
              <p:nvPr/>
            </p:nvSpPr>
            <p:spPr bwMode="auto">
              <a:xfrm>
                <a:off x="1379" y="35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994"/>
              <p:cNvSpPr/>
              <p:nvPr/>
            </p:nvSpPr>
            <p:spPr bwMode="auto">
              <a:xfrm>
                <a:off x="1322" y="3526"/>
                <a:ext cx="74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8" name="Freeform 996"/>
            <p:cNvSpPr/>
            <p:nvPr/>
          </p:nvSpPr>
          <p:spPr bwMode="auto">
            <a:xfrm>
              <a:off x="2200276" y="5797550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97"/>
            <p:cNvSpPr/>
            <p:nvPr/>
          </p:nvSpPr>
          <p:spPr bwMode="auto">
            <a:xfrm>
              <a:off x="2351088" y="60150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998"/>
            <p:cNvSpPr/>
            <p:nvPr/>
          </p:nvSpPr>
          <p:spPr bwMode="auto">
            <a:xfrm>
              <a:off x="2185988" y="5583238"/>
              <a:ext cx="63500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99"/>
            <p:cNvSpPr/>
            <p:nvPr/>
          </p:nvSpPr>
          <p:spPr bwMode="auto">
            <a:xfrm>
              <a:off x="2084388" y="6284913"/>
              <a:ext cx="368300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20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000"/>
            <p:cNvSpPr/>
            <p:nvPr/>
          </p:nvSpPr>
          <p:spPr bwMode="auto">
            <a:xfrm>
              <a:off x="2276476" y="6251575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001"/>
            <p:cNvSpPr/>
            <p:nvPr/>
          </p:nvSpPr>
          <p:spPr bwMode="auto">
            <a:xfrm>
              <a:off x="2027238" y="6350000"/>
              <a:ext cx="114300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02"/>
            <p:cNvSpPr>
              <a:spLocks noEditPoints="1"/>
            </p:cNvSpPr>
            <p:nvPr/>
          </p:nvSpPr>
          <p:spPr bwMode="auto">
            <a:xfrm>
              <a:off x="2024063" y="5459413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003"/>
            <p:cNvSpPr/>
            <p:nvPr/>
          </p:nvSpPr>
          <p:spPr bwMode="auto">
            <a:xfrm>
              <a:off x="1978026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004"/>
            <p:cNvSpPr/>
            <p:nvPr/>
          </p:nvSpPr>
          <p:spPr bwMode="auto">
            <a:xfrm>
              <a:off x="1978026" y="6724650"/>
              <a:ext cx="46038" cy="34925"/>
            </a:xfrm>
            <a:custGeom>
              <a:avLst/>
              <a:gdLst>
                <a:gd name="T0" fmla="*/ 5 w 12"/>
                <a:gd name="T1" fmla="*/ 3 h 9"/>
                <a:gd name="T2" fmla="*/ 0 w 12"/>
                <a:gd name="T3" fmla="*/ 0 h 9"/>
                <a:gd name="T4" fmla="*/ 1 w 12"/>
                <a:gd name="T5" fmla="*/ 8 h 9"/>
                <a:gd name="T6" fmla="*/ 0 w 12"/>
                <a:gd name="T7" fmla="*/ 9 h 9"/>
                <a:gd name="T8" fmla="*/ 12 w 12"/>
                <a:gd name="T9" fmla="*/ 9 h 9"/>
                <a:gd name="T10" fmla="*/ 5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5" y="3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1"/>
                    <a:pt x="2" y="3"/>
                    <a:pt x="1" y="8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6"/>
                    <a:pt x="6" y="3"/>
                    <a:pt x="5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05"/>
            <p:cNvSpPr/>
            <p:nvPr/>
          </p:nvSpPr>
          <p:spPr bwMode="auto">
            <a:xfrm>
              <a:off x="1917701" y="6710363"/>
              <a:ext cx="57150" cy="49212"/>
            </a:xfrm>
            <a:custGeom>
              <a:avLst/>
              <a:gdLst>
                <a:gd name="T0" fmla="*/ 15 w 15"/>
                <a:gd name="T1" fmla="*/ 7 h 13"/>
                <a:gd name="T2" fmla="*/ 8 w 15"/>
                <a:gd name="T3" fmla="*/ 2 h 13"/>
                <a:gd name="T4" fmla="*/ 4 w 15"/>
                <a:gd name="T5" fmla="*/ 0 h 13"/>
                <a:gd name="T6" fmla="*/ 2 w 15"/>
                <a:gd name="T7" fmla="*/ 6 h 13"/>
                <a:gd name="T8" fmla="*/ 4 w 15"/>
                <a:gd name="T9" fmla="*/ 13 h 13"/>
                <a:gd name="T10" fmla="*/ 15 w 15"/>
                <a:gd name="T11" fmla="*/ 13 h 13"/>
                <a:gd name="T12" fmla="*/ 15 w 15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0"/>
                    <a:pt x="3" y="12"/>
                    <a:pt x="4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1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006"/>
            <p:cNvSpPr/>
            <p:nvPr/>
          </p:nvSpPr>
          <p:spPr bwMode="auto">
            <a:xfrm>
              <a:off x="2189163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007"/>
            <p:cNvSpPr/>
            <p:nvPr/>
          </p:nvSpPr>
          <p:spPr bwMode="auto">
            <a:xfrm>
              <a:off x="2147888" y="6724650"/>
              <a:ext cx="41275" cy="34925"/>
            </a:xfrm>
            <a:custGeom>
              <a:avLst/>
              <a:gdLst>
                <a:gd name="T0" fmla="*/ 11 w 11"/>
                <a:gd name="T1" fmla="*/ 0 h 9"/>
                <a:gd name="T2" fmla="*/ 7 w 11"/>
                <a:gd name="T3" fmla="*/ 3 h 9"/>
                <a:gd name="T4" fmla="*/ 0 w 11"/>
                <a:gd name="T5" fmla="*/ 9 h 9"/>
                <a:gd name="T6" fmla="*/ 11 w 11"/>
                <a:gd name="T7" fmla="*/ 9 h 9"/>
                <a:gd name="T8" fmla="*/ 11 w 11"/>
                <a:gd name="T9" fmla="*/ 8 h 9"/>
                <a:gd name="T10" fmla="*/ 11 w 11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11" y="1"/>
                    <a:pt x="9" y="2"/>
                    <a:pt x="7" y="3"/>
                  </a:cubicBezTo>
                  <a:cubicBezTo>
                    <a:pt x="5" y="3"/>
                    <a:pt x="2" y="6"/>
                    <a:pt x="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9" y="3"/>
                    <a:pt x="11" y="1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008"/>
            <p:cNvSpPr/>
            <p:nvPr/>
          </p:nvSpPr>
          <p:spPr bwMode="auto">
            <a:xfrm>
              <a:off x="2193926" y="6710363"/>
              <a:ext cx="55563" cy="49212"/>
            </a:xfrm>
            <a:custGeom>
              <a:avLst/>
              <a:gdLst>
                <a:gd name="T0" fmla="*/ 13 w 15"/>
                <a:gd name="T1" fmla="*/ 6 h 13"/>
                <a:gd name="T2" fmla="*/ 12 w 15"/>
                <a:gd name="T3" fmla="*/ 0 h 13"/>
                <a:gd name="T4" fmla="*/ 7 w 15"/>
                <a:gd name="T5" fmla="*/ 2 h 13"/>
                <a:gd name="T6" fmla="*/ 0 w 15"/>
                <a:gd name="T7" fmla="*/ 7 h 13"/>
                <a:gd name="T8" fmla="*/ 1 w 15"/>
                <a:gd name="T9" fmla="*/ 13 h 13"/>
                <a:gd name="T10" fmla="*/ 12 w 15"/>
                <a:gd name="T11" fmla="*/ 13 h 13"/>
                <a:gd name="T12" fmla="*/ 13 w 15"/>
                <a:gd name="T1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3" y="6"/>
                  </a:moveTo>
                  <a:cubicBezTo>
                    <a:pt x="11" y="2"/>
                    <a:pt x="12" y="0"/>
                    <a:pt x="12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1" y="4"/>
                    <a:pt x="0" y="7"/>
                  </a:cubicBezTo>
                  <a:cubicBezTo>
                    <a:pt x="0" y="9"/>
                    <a:pt x="0" y="11"/>
                    <a:pt x="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2"/>
                    <a:pt x="15" y="10"/>
                    <a:pt x="13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009"/>
            <p:cNvSpPr>
              <a:spLocks noEditPoints="1"/>
            </p:cNvSpPr>
            <p:nvPr/>
          </p:nvSpPr>
          <p:spPr bwMode="auto">
            <a:xfrm>
              <a:off x="2024063" y="6586538"/>
              <a:ext cx="120650" cy="173037"/>
            </a:xfrm>
            <a:custGeom>
              <a:avLst/>
              <a:gdLst>
                <a:gd name="T0" fmla="*/ 19 w 32"/>
                <a:gd name="T1" fmla="*/ 43 h 46"/>
                <a:gd name="T2" fmla="*/ 21 w 32"/>
                <a:gd name="T3" fmla="*/ 41 h 46"/>
                <a:gd name="T4" fmla="*/ 17 w 32"/>
                <a:gd name="T5" fmla="*/ 38 h 46"/>
                <a:gd name="T6" fmla="*/ 22 w 32"/>
                <a:gd name="T7" fmla="*/ 34 h 46"/>
                <a:gd name="T8" fmla="*/ 24 w 32"/>
                <a:gd name="T9" fmla="*/ 33 h 46"/>
                <a:gd name="T10" fmla="*/ 26 w 32"/>
                <a:gd name="T11" fmla="*/ 31 h 46"/>
                <a:gd name="T12" fmla="*/ 25 w 32"/>
                <a:gd name="T13" fmla="*/ 30 h 46"/>
                <a:gd name="T14" fmla="*/ 28 w 32"/>
                <a:gd name="T15" fmla="*/ 35 h 46"/>
                <a:gd name="T16" fmla="*/ 26 w 32"/>
                <a:gd name="T17" fmla="*/ 37 h 46"/>
                <a:gd name="T18" fmla="*/ 16 w 32"/>
                <a:gd name="T19" fmla="*/ 34 h 46"/>
                <a:gd name="T20" fmla="*/ 21 w 32"/>
                <a:gd name="T21" fmla="*/ 26 h 46"/>
                <a:gd name="T22" fmla="*/ 18 w 32"/>
                <a:gd name="T23" fmla="*/ 22 h 46"/>
                <a:gd name="T24" fmla="*/ 22 w 32"/>
                <a:gd name="T25" fmla="*/ 18 h 46"/>
                <a:gd name="T26" fmla="*/ 16 w 32"/>
                <a:gd name="T27" fmla="*/ 19 h 46"/>
                <a:gd name="T28" fmla="*/ 18 w 32"/>
                <a:gd name="T29" fmla="*/ 11 h 46"/>
                <a:gd name="T30" fmla="*/ 19 w 32"/>
                <a:gd name="T31" fmla="*/ 3 h 46"/>
                <a:gd name="T32" fmla="*/ 18 w 32"/>
                <a:gd name="T33" fmla="*/ 1 h 46"/>
                <a:gd name="T34" fmla="*/ 15 w 32"/>
                <a:gd name="T35" fmla="*/ 1 h 46"/>
                <a:gd name="T36" fmla="*/ 13 w 32"/>
                <a:gd name="T37" fmla="*/ 2 h 46"/>
                <a:gd name="T38" fmla="*/ 12 w 32"/>
                <a:gd name="T39" fmla="*/ 7 h 46"/>
                <a:gd name="T40" fmla="*/ 16 w 32"/>
                <a:gd name="T41" fmla="*/ 13 h 46"/>
                <a:gd name="T42" fmla="*/ 11 w 32"/>
                <a:gd name="T43" fmla="*/ 15 h 46"/>
                <a:gd name="T44" fmla="*/ 14 w 32"/>
                <a:gd name="T45" fmla="*/ 20 h 46"/>
                <a:gd name="T46" fmla="*/ 10 w 32"/>
                <a:gd name="T47" fmla="*/ 21 h 46"/>
                <a:gd name="T48" fmla="*/ 15 w 32"/>
                <a:gd name="T49" fmla="*/ 29 h 46"/>
                <a:gd name="T50" fmla="*/ 1 w 32"/>
                <a:gd name="T51" fmla="*/ 32 h 46"/>
                <a:gd name="T52" fmla="*/ 6 w 32"/>
                <a:gd name="T53" fmla="*/ 32 h 46"/>
                <a:gd name="T54" fmla="*/ 8 w 32"/>
                <a:gd name="T55" fmla="*/ 30 h 46"/>
                <a:gd name="T56" fmla="*/ 6 w 32"/>
                <a:gd name="T57" fmla="*/ 31 h 46"/>
                <a:gd name="T58" fmla="*/ 6 w 32"/>
                <a:gd name="T59" fmla="*/ 31 h 46"/>
                <a:gd name="T60" fmla="*/ 11 w 32"/>
                <a:gd name="T61" fmla="*/ 33 h 46"/>
                <a:gd name="T62" fmla="*/ 15 w 32"/>
                <a:gd name="T63" fmla="*/ 37 h 46"/>
                <a:gd name="T64" fmla="*/ 10 w 32"/>
                <a:gd name="T65" fmla="*/ 37 h 46"/>
                <a:gd name="T66" fmla="*/ 14 w 32"/>
                <a:gd name="T67" fmla="*/ 43 h 46"/>
                <a:gd name="T68" fmla="*/ 13 w 32"/>
                <a:gd name="T69" fmla="*/ 45 h 46"/>
                <a:gd name="T70" fmla="*/ 20 w 32"/>
                <a:gd name="T71" fmla="*/ 45 h 46"/>
                <a:gd name="T72" fmla="*/ 16 w 32"/>
                <a:gd name="T73" fmla="*/ 11 h 46"/>
                <a:gd name="T74" fmla="*/ 16 w 32"/>
                <a:gd name="T75" fmla="*/ 11 h 46"/>
                <a:gd name="T76" fmla="*/ 14 w 32"/>
                <a:gd name="T77" fmla="*/ 7 h 46"/>
                <a:gd name="T78" fmla="*/ 15 w 32"/>
                <a:gd name="T79" fmla="*/ 11 h 46"/>
                <a:gd name="T80" fmla="*/ 20 w 32"/>
                <a:gd name="T81" fmla="*/ 7 h 46"/>
                <a:gd name="T82" fmla="*/ 18 w 32"/>
                <a:gd name="T83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" h="46">
                  <a:moveTo>
                    <a:pt x="20" y="45"/>
                  </a:move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20" y="46"/>
                    <a:pt x="20" y="45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010"/>
            <p:cNvSpPr/>
            <p:nvPr/>
          </p:nvSpPr>
          <p:spPr bwMode="auto">
            <a:xfrm>
              <a:off x="482601" y="3919538"/>
              <a:ext cx="26988" cy="96837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011"/>
            <p:cNvSpPr/>
            <p:nvPr/>
          </p:nvSpPr>
          <p:spPr bwMode="auto">
            <a:xfrm>
              <a:off x="479426" y="3851275"/>
              <a:ext cx="30163" cy="34925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Oval 1012"/>
            <p:cNvSpPr>
              <a:spLocks noChangeArrowheads="1"/>
            </p:cNvSpPr>
            <p:nvPr/>
          </p:nvSpPr>
          <p:spPr bwMode="auto">
            <a:xfrm>
              <a:off x="490538" y="3870325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Oval 1013"/>
            <p:cNvSpPr>
              <a:spLocks noChangeArrowheads="1"/>
            </p:cNvSpPr>
            <p:nvPr/>
          </p:nvSpPr>
          <p:spPr bwMode="auto">
            <a:xfrm>
              <a:off x="490538" y="3878263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1014"/>
            <p:cNvSpPr>
              <a:spLocks noChangeArrowheads="1"/>
            </p:cNvSpPr>
            <p:nvPr/>
          </p:nvSpPr>
          <p:spPr bwMode="auto">
            <a:xfrm>
              <a:off x="490538" y="3889375"/>
              <a:ext cx="11113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015"/>
            <p:cNvSpPr>
              <a:spLocks noEditPoints="1"/>
            </p:cNvSpPr>
            <p:nvPr/>
          </p:nvSpPr>
          <p:spPr bwMode="auto">
            <a:xfrm>
              <a:off x="328613" y="3821113"/>
              <a:ext cx="334963" cy="301625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Oval 1016"/>
            <p:cNvSpPr>
              <a:spLocks noChangeArrowheads="1"/>
            </p:cNvSpPr>
            <p:nvPr/>
          </p:nvSpPr>
          <p:spPr bwMode="auto">
            <a:xfrm>
              <a:off x="490538" y="3900488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017"/>
            <p:cNvSpPr>
              <a:spLocks noEditPoints="1"/>
            </p:cNvSpPr>
            <p:nvPr/>
          </p:nvSpPr>
          <p:spPr bwMode="auto">
            <a:xfrm>
              <a:off x="1588" y="3460750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018"/>
            <p:cNvSpPr/>
            <p:nvPr/>
          </p:nvSpPr>
          <p:spPr bwMode="auto">
            <a:xfrm>
              <a:off x="403226" y="3441700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019"/>
            <p:cNvSpPr/>
            <p:nvPr/>
          </p:nvSpPr>
          <p:spPr bwMode="auto">
            <a:xfrm>
              <a:off x="342901" y="3487738"/>
              <a:ext cx="98425" cy="101600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020"/>
            <p:cNvSpPr/>
            <p:nvPr/>
          </p:nvSpPr>
          <p:spPr bwMode="auto">
            <a:xfrm>
              <a:off x="230188" y="3487738"/>
              <a:ext cx="82550" cy="90487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021"/>
            <p:cNvSpPr/>
            <p:nvPr/>
          </p:nvSpPr>
          <p:spPr bwMode="auto">
            <a:xfrm>
              <a:off x="309563" y="3506788"/>
              <a:ext cx="46038" cy="88900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22"/>
            <p:cNvSpPr/>
            <p:nvPr/>
          </p:nvSpPr>
          <p:spPr bwMode="auto">
            <a:xfrm>
              <a:off x="196851" y="3460750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023"/>
            <p:cNvSpPr/>
            <p:nvPr/>
          </p:nvSpPr>
          <p:spPr bwMode="auto">
            <a:xfrm>
              <a:off x="200026" y="3513138"/>
              <a:ext cx="53975" cy="57150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024"/>
            <p:cNvSpPr/>
            <p:nvPr/>
          </p:nvSpPr>
          <p:spPr bwMode="auto">
            <a:xfrm>
              <a:off x="246063" y="3565525"/>
              <a:ext cx="74613" cy="34925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25"/>
            <p:cNvSpPr/>
            <p:nvPr/>
          </p:nvSpPr>
          <p:spPr bwMode="auto">
            <a:xfrm>
              <a:off x="361951" y="3378200"/>
              <a:ext cx="120650" cy="165100"/>
            </a:xfrm>
            <a:custGeom>
              <a:avLst/>
              <a:gdLst>
                <a:gd name="T0" fmla="*/ 10 w 32"/>
                <a:gd name="T1" fmla="*/ 7 h 44"/>
                <a:gd name="T2" fmla="*/ 8 w 32"/>
                <a:gd name="T3" fmla="*/ 8 h 44"/>
                <a:gd name="T4" fmla="*/ 3 w 32"/>
                <a:gd name="T5" fmla="*/ 13 h 44"/>
                <a:gd name="T6" fmla="*/ 0 w 32"/>
                <a:gd name="T7" fmla="*/ 15 h 44"/>
                <a:gd name="T8" fmla="*/ 3 w 32"/>
                <a:gd name="T9" fmla="*/ 15 h 44"/>
                <a:gd name="T10" fmla="*/ 9 w 32"/>
                <a:gd name="T11" fmla="*/ 17 h 44"/>
                <a:gd name="T12" fmla="*/ 16 w 32"/>
                <a:gd name="T13" fmla="*/ 16 h 44"/>
                <a:gd name="T14" fmla="*/ 25 w 32"/>
                <a:gd name="T15" fmla="*/ 24 h 44"/>
                <a:gd name="T16" fmla="*/ 30 w 32"/>
                <a:gd name="T17" fmla="*/ 44 h 44"/>
                <a:gd name="T18" fmla="*/ 29 w 32"/>
                <a:gd name="T19" fmla="*/ 25 h 44"/>
                <a:gd name="T20" fmla="*/ 21 w 32"/>
                <a:gd name="T21" fmla="*/ 11 h 44"/>
                <a:gd name="T22" fmla="*/ 21 w 32"/>
                <a:gd name="T23" fmla="*/ 5 h 44"/>
                <a:gd name="T24" fmla="*/ 19 w 32"/>
                <a:gd name="T25" fmla="*/ 0 h 44"/>
                <a:gd name="T26" fmla="*/ 7 w 32"/>
                <a:gd name="T27" fmla="*/ 0 h 44"/>
                <a:gd name="T28" fmla="*/ 10 w 32"/>
                <a:gd name="T2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44">
                  <a:moveTo>
                    <a:pt x="10" y="7"/>
                  </a:moveTo>
                  <a:cubicBezTo>
                    <a:pt x="10" y="7"/>
                    <a:pt x="10" y="8"/>
                    <a:pt x="8" y="8"/>
                  </a:cubicBezTo>
                  <a:cubicBezTo>
                    <a:pt x="6" y="9"/>
                    <a:pt x="5" y="11"/>
                    <a:pt x="3" y="13"/>
                  </a:cubicBezTo>
                  <a:cubicBezTo>
                    <a:pt x="2" y="14"/>
                    <a:pt x="0" y="15"/>
                    <a:pt x="0" y="15"/>
                  </a:cubicBezTo>
                  <a:cubicBezTo>
                    <a:pt x="0" y="15"/>
                    <a:pt x="2" y="15"/>
                    <a:pt x="3" y="15"/>
                  </a:cubicBezTo>
                  <a:cubicBezTo>
                    <a:pt x="5" y="15"/>
                    <a:pt x="5" y="16"/>
                    <a:pt x="9" y="17"/>
                  </a:cubicBezTo>
                  <a:cubicBezTo>
                    <a:pt x="12" y="18"/>
                    <a:pt x="14" y="17"/>
                    <a:pt x="16" y="16"/>
                  </a:cubicBezTo>
                  <a:cubicBezTo>
                    <a:pt x="18" y="15"/>
                    <a:pt x="20" y="16"/>
                    <a:pt x="25" y="24"/>
                  </a:cubicBezTo>
                  <a:cubicBezTo>
                    <a:pt x="30" y="32"/>
                    <a:pt x="30" y="44"/>
                    <a:pt x="30" y="44"/>
                  </a:cubicBezTo>
                  <a:cubicBezTo>
                    <a:pt x="30" y="44"/>
                    <a:pt x="32" y="35"/>
                    <a:pt x="29" y="25"/>
                  </a:cubicBezTo>
                  <a:cubicBezTo>
                    <a:pt x="26" y="15"/>
                    <a:pt x="21" y="11"/>
                    <a:pt x="21" y="11"/>
                  </a:cubicBezTo>
                  <a:cubicBezTo>
                    <a:pt x="21" y="11"/>
                    <a:pt x="21" y="11"/>
                    <a:pt x="21" y="5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5"/>
                    <a:pt x="10" y="7"/>
                    <a:pt x="10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26"/>
            <p:cNvSpPr/>
            <p:nvPr/>
          </p:nvSpPr>
          <p:spPr bwMode="auto">
            <a:xfrm>
              <a:off x="377826" y="3543300"/>
              <a:ext cx="0" cy="4762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27"/>
            <p:cNvSpPr/>
            <p:nvPr/>
          </p:nvSpPr>
          <p:spPr bwMode="auto">
            <a:xfrm>
              <a:off x="227013" y="3760788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28"/>
            <p:cNvSpPr/>
            <p:nvPr/>
          </p:nvSpPr>
          <p:spPr bwMode="auto">
            <a:xfrm>
              <a:off x="339726" y="3378200"/>
              <a:ext cx="52388" cy="44450"/>
            </a:xfrm>
            <a:custGeom>
              <a:avLst/>
              <a:gdLst>
                <a:gd name="T0" fmla="*/ 0 w 14"/>
                <a:gd name="T1" fmla="*/ 4 h 12"/>
                <a:gd name="T2" fmla="*/ 5 w 14"/>
                <a:gd name="T3" fmla="*/ 7 h 12"/>
                <a:gd name="T4" fmla="*/ 5 w 14"/>
                <a:gd name="T5" fmla="*/ 10 h 12"/>
                <a:gd name="T6" fmla="*/ 10 w 14"/>
                <a:gd name="T7" fmla="*/ 10 h 12"/>
                <a:gd name="T8" fmla="*/ 14 w 14"/>
                <a:gd name="T9" fmla="*/ 7 h 12"/>
                <a:gd name="T10" fmla="*/ 12 w 14"/>
                <a:gd name="T11" fmla="*/ 0 h 12"/>
                <a:gd name="T12" fmla="*/ 1 w 14"/>
                <a:gd name="T13" fmla="*/ 0 h 12"/>
                <a:gd name="T14" fmla="*/ 1 w 14"/>
                <a:gd name="T15" fmla="*/ 0 h 12"/>
                <a:gd name="T16" fmla="*/ 0 w 14"/>
                <a:gd name="T1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0" y="4"/>
                  </a:moveTo>
                  <a:cubicBezTo>
                    <a:pt x="1" y="7"/>
                    <a:pt x="5" y="7"/>
                    <a:pt x="5" y="7"/>
                  </a:cubicBezTo>
                  <a:cubicBezTo>
                    <a:pt x="5" y="7"/>
                    <a:pt x="4" y="9"/>
                    <a:pt x="5" y="10"/>
                  </a:cubicBezTo>
                  <a:cubicBezTo>
                    <a:pt x="6" y="11"/>
                    <a:pt x="8" y="12"/>
                    <a:pt x="10" y="10"/>
                  </a:cubicBezTo>
                  <a:cubicBezTo>
                    <a:pt x="13" y="7"/>
                    <a:pt x="14" y="7"/>
                    <a:pt x="14" y="7"/>
                  </a:cubicBezTo>
                  <a:cubicBezTo>
                    <a:pt x="12" y="6"/>
                    <a:pt x="12" y="3"/>
                    <a:pt x="1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4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29"/>
            <p:cNvSpPr/>
            <p:nvPr/>
          </p:nvSpPr>
          <p:spPr bwMode="auto">
            <a:xfrm>
              <a:off x="125413" y="4032250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30"/>
            <p:cNvSpPr/>
            <p:nvPr/>
          </p:nvSpPr>
          <p:spPr bwMode="auto">
            <a:xfrm>
              <a:off x="73026" y="3998913"/>
              <a:ext cx="228600" cy="223837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031"/>
            <p:cNvSpPr>
              <a:spLocks noEditPoints="1"/>
            </p:cNvSpPr>
            <p:nvPr/>
          </p:nvSpPr>
          <p:spPr bwMode="auto">
            <a:xfrm>
              <a:off x="493713" y="3460750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032"/>
            <p:cNvSpPr/>
            <p:nvPr/>
          </p:nvSpPr>
          <p:spPr bwMode="auto">
            <a:xfrm>
              <a:off x="520701" y="3441700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033"/>
            <p:cNvSpPr/>
            <p:nvPr/>
          </p:nvSpPr>
          <p:spPr bwMode="auto">
            <a:xfrm>
              <a:off x="547688" y="3487738"/>
              <a:ext cx="101600" cy="101600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034"/>
            <p:cNvSpPr/>
            <p:nvPr/>
          </p:nvSpPr>
          <p:spPr bwMode="auto">
            <a:xfrm>
              <a:off x="674688" y="3487738"/>
              <a:ext cx="87313" cy="90487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035"/>
            <p:cNvSpPr/>
            <p:nvPr/>
          </p:nvSpPr>
          <p:spPr bwMode="auto">
            <a:xfrm>
              <a:off x="633413" y="3506788"/>
              <a:ext cx="49213" cy="88900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036"/>
            <p:cNvSpPr/>
            <p:nvPr/>
          </p:nvSpPr>
          <p:spPr bwMode="auto">
            <a:xfrm>
              <a:off x="698501" y="3460750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037"/>
            <p:cNvSpPr/>
            <p:nvPr/>
          </p:nvSpPr>
          <p:spPr bwMode="auto">
            <a:xfrm>
              <a:off x="735013" y="3513138"/>
              <a:ext cx="57150" cy="57150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038"/>
            <p:cNvSpPr/>
            <p:nvPr/>
          </p:nvSpPr>
          <p:spPr bwMode="auto">
            <a:xfrm>
              <a:off x="668338" y="3565525"/>
              <a:ext cx="74613" cy="34925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039"/>
            <p:cNvSpPr/>
            <p:nvPr/>
          </p:nvSpPr>
          <p:spPr bwMode="auto">
            <a:xfrm>
              <a:off x="509588" y="3378200"/>
              <a:ext cx="115888" cy="165100"/>
            </a:xfrm>
            <a:custGeom>
              <a:avLst/>
              <a:gdLst>
                <a:gd name="T0" fmla="*/ 11 w 31"/>
                <a:gd name="T1" fmla="*/ 11 h 44"/>
                <a:gd name="T2" fmla="*/ 2 w 31"/>
                <a:gd name="T3" fmla="*/ 25 h 44"/>
                <a:gd name="T4" fmla="*/ 2 w 31"/>
                <a:gd name="T5" fmla="*/ 44 h 44"/>
                <a:gd name="T6" fmla="*/ 6 w 31"/>
                <a:gd name="T7" fmla="*/ 24 h 44"/>
                <a:gd name="T8" fmla="*/ 15 w 31"/>
                <a:gd name="T9" fmla="*/ 16 h 44"/>
                <a:gd name="T10" fmla="*/ 23 w 31"/>
                <a:gd name="T11" fmla="*/ 17 h 44"/>
                <a:gd name="T12" fmla="*/ 28 w 31"/>
                <a:gd name="T13" fmla="*/ 15 h 44"/>
                <a:gd name="T14" fmla="*/ 31 w 31"/>
                <a:gd name="T15" fmla="*/ 15 h 44"/>
                <a:gd name="T16" fmla="*/ 28 w 31"/>
                <a:gd name="T17" fmla="*/ 13 h 44"/>
                <a:gd name="T18" fmla="*/ 24 w 31"/>
                <a:gd name="T19" fmla="*/ 8 h 44"/>
                <a:gd name="T20" fmla="*/ 21 w 31"/>
                <a:gd name="T21" fmla="*/ 7 h 44"/>
                <a:gd name="T22" fmla="*/ 24 w 31"/>
                <a:gd name="T23" fmla="*/ 0 h 44"/>
                <a:gd name="T24" fmla="*/ 13 w 31"/>
                <a:gd name="T25" fmla="*/ 0 h 44"/>
                <a:gd name="T26" fmla="*/ 10 w 31"/>
                <a:gd name="T27" fmla="*/ 5 h 44"/>
                <a:gd name="T28" fmla="*/ 11 w 31"/>
                <a:gd name="T29" fmla="*/ 1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4">
                  <a:moveTo>
                    <a:pt x="11" y="11"/>
                  </a:moveTo>
                  <a:cubicBezTo>
                    <a:pt x="11" y="11"/>
                    <a:pt x="5" y="15"/>
                    <a:pt x="2" y="25"/>
                  </a:cubicBezTo>
                  <a:cubicBezTo>
                    <a:pt x="0" y="35"/>
                    <a:pt x="2" y="44"/>
                    <a:pt x="2" y="44"/>
                  </a:cubicBezTo>
                  <a:cubicBezTo>
                    <a:pt x="2" y="44"/>
                    <a:pt x="1" y="32"/>
                    <a:pt x="6" y="24"/>
                  </a:cubicBezTo>
                  <a:cubicBezTo>
                    <a:pt x="11" y="16"/>
                    <a:pt x="13" y="15"/>
                    <a:pt x="15" y="16"/>
                  </a:cubicBezTo>
                  <a:cubicBezTo>
                    <a:pt x="17" y="17"/>
                    <a:pt x="19" y="18"/>
                    <a:pt x="23" y="17"/>
                  </a:cubicBezTo>
                  <a:cubicBezTo>
                    <a:pt x="26" y="16"/>
                    <a:pt x="27" y="15"/>
                    <a:pt x="28" y="15"/>
                  </a:cubicBezTo>
                  <a:cubicBezTo>
                    <a:pt x="30" y="15"/>
                    <a:pt x="31" y="15"/>
                    <a:pt x="31" y="15"/>
                  </a:cubicBezTo>
                  <a:cubicBezTo>
                    <a:pt x="31" y="15"/>
                    <a:pt x="29" y="14"/>
                    <a:pt x="28" y="13"/>
                  </a:cubicBezTo>
                  <a:cubicBezTo>
                    <a:pt x="27" y="11"/>
                    <a:pt x="25" y="9"/>
                    <a:pt x="24" y="8"/>
                  </a:cubicBezTo>
                  <a:cubicBezTo>
                    <a:pt x="22" y="8"/>
                    <a:pt x="21" y="7"/>
                    <a:pt x="21" y="7"/>
                  </a:cubicBezTo>
                  <a:cubicBezTo>
                    <a:pt x="21" y="7"/>
                    <a:pt x="25" y="5"/>
                    <a:pt x="2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2"/>
                    <a:pt x="10" y="4"/>
                    <a:pt x="10" y="5"/>
                  </a:cubicBezTo>
                  <a:cubicBezTo>
                    <a:pt x="10" y="11"/>
                    <a:pt x="11" y="11"/>
                    <a:pt x="11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040"/>
            <p:cNvSpPr/>
            <p:nvPr/>
          </p:nvSpPr>
          <p:spPr bwMode="auto">
            <a:xfrm>
              <a:off x="611188" y="3543300"/>
              <a:ext cx="0" cy="4762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041"/>
            <p:cNvSpPr/>
            <p:nvPr/>
          </p:nvSpPr>
          <p:spPr bwMode="auto">
            <a:xfrm>
              <a:off x="762001" y="37607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042"/>
            <p:cNvSpPr/>
            <p:nvPr/>
          </p:nvSpPr>
          <p:spPr bwMode="auto">
            <a:xfrm>
              <a:off x="595313" y="3378200"/>
              <a:ext cx="53975" cy="44450"/>
            </a:xfrm>
            <a:custGeom>
              <a:avLst/>
              <a:gdLst>
                <a:gd name="T0" fmla="*/ 0 w 14"/>
                <a:gd name="T1" fmla="*/ 7 h 12"/>
                <a:gd name="T2" fmla="*/ 4 w 14"/>
                <a:gd name="T3" fmla="*/ 10 h 12"/>
                <a:gd name="T4" fmla="*/ 10 w 14"/>
                <a:gd name="T5" fmla="*/ 10 h 12"/>
                <a:gd name="T6" fmla="*/ 10 w 14"/>
                <a:gd name="T7" fmla="*/ 7 h 12"/>
                <a:gd name="T8" fmla="*/ 14 w 14"/>
                <a:gd name="T9" fmla="*/ 4 h 12"/>
                <a:gd name="T10" fmla="*/ 13 w 14"/>
                <a:gd name="T11" fmla="*/ 0 h 12"/>
                <a:gd name="T12" fmla="*/ 14 w 14"/>
                <a:gd name="T13" fmla="*/ 0 h 12"/>
                <a:gd name="T14" fmla="*/ 3 w 14"/>
                <a:gd name="T15" fmla="*/ 0 h 12"/>
                <a:gd name="T16" fmla="*/ 0 w 14"/>
                <a:gd name="T17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0" y="7"/>
                  </a:moveTo>
                  <a:cubicBezTo>
                    <a:pt x="0" y="7"/>
                    <a:pt x="2" y="7"/>
                    <a:pt x="4" y="10"/>
                  </a:cubicBezTo>
                  <a:cubicBezTo>
                    <a:pt x="6" y="12"/>
                    <a:pt x="9" y="11"/>
                    <a:pt x="10" y="10"/>
                  </a:cubicBezTo>
                  <a:cubicBezTo>
                    <a:pt x="10" y="9"/>
                    <a:pt x="10" y="7"/>
                    <a:pt x="10" y="7"/>
                  </a:cubicBezTo>
                  <a:cubicBezTo>
                    <a:pt x="10" y="7"/>
                    <a:pt x="13" y="7"/>
                    <a:pt x="14" y="4"/>
                  </a:cubicBezTo>
                  <a:cubicBezTo>
                    <a:pt x="14" y="1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3"/>
                    <a:pt x="3" y="6"/>
                    <a:pt x="0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043"/>
            <p:cNvSpPr/>
            <p:nvPr/>
          </p:nvSpPr>
          <p:spPr bwMode="auto">
            <a:xfrm>
              <a:off x="493713" y="4032250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044"/>
            <p:cNvSpPr/>
            <p:nvPr/>
          </p:nvSpPr>
          <p:spPr bwMode="auto">
            <a:xfrm>
              <a:off x="685801" y="3998913"/>
              <a:ext cx="230188" cy="223837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045"/>
            <p:cNvSpPr/>
            <p:nvPr/>
          </p:nvSpPr>
          <p:spPr bwMode="auto">
            <a:xfrm>
              <a:off x="438151" y="4095750"/>
              <a:ext cx="112713" cy="169862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046"/>
            <p:cNvSpPr/>
            <p:nvPr/>
          </p:nvSpPr>
          <p:spPr bwMode="auto">
            <a:xfrm>
              <a:off x="441326" y="3378200"/>
              <a:ext cx="106363" cy="115887"/>
            </a:xfrm>
            <a:custGeom>
              <a:avLst/>
              <a:gdLst>
                <a:gd name="T0" fmla="*/ 12 w 28"/>
                <a:gd name="T1" fmla="*/ 1 h 31"/>
                <a:gd name="T2" fmla="*/ 14 w 28"/>
                <a:gd name="T3" fmla="*/ 5 h 31"/>
                <a:gd name="T4" fmla="*/ 14 w 28"/>
                <a:gd name="T5" fmla="*/ 5 h 31"/>
                <a:gd name="T6" fmla="*/ 4 w 28"/>
                <a:gd name="T7" fmla="*/ 1 h 31"/>
                <a:gd name="T8" fmla="*/ 2 w 28"/>
                <a:gd name="T9" fmla="*/ 5 h 31"/>
                <a:gd name="T10" fmla="*/ 2 w 28"/>
                <a:gd name="T11" fmla="*/ 6 h 31"/>
                <a:gd name="T12" fmla="*/ 1 w 28"/>
                <a:gd name="T13" fmla="*/ 12 h 31"/>
                <a:gd name="T14" fmla="*/ 3 w 28"/>
                <a:gd name="T15" fmla="*/ 13 h 31"/>
                <a:gd name="T16" fmla="*/ 7 w 28"/>
                <a:gd name="T17" fmla="*/ 14 h 31"/>
                <a:gd name="T18" fmla="*/ 8 w 28"/>
                <a:gd name="T19" fmla="*/ 11 h 31"/>
                <a:gd name="T20" fmla="*/ 8 w 28"/>
                <a:gd name="T21" fmla="*/ 11 h 31"/>
                <a:gd name="T22" fmla="*/ 5 w 28"/>
                <a:gd name="T23" fmla="*/ 10 h 31"/>
                <a:gd name="T24" fmla="*/ 8 w 28"/>
                <a:gd name="T25" fmla="*/ 6 h 31"/>
                <a:gd name="T26" fmla="*/ 13 w 28"/>
                <a:gd name="T27" fmla="*/ 11 h 31"/>
                <a:gd name="T28" fmla="*/ 14 w 28"/>
                <a:gd name="T29" fmla="*/ 16 h 31"/>
                <a:gd name="T30" fmla="*/ 14 w 28"/>
                <a:gd name="T31" fmla="*/ 15 h 31"/>
                <a:gd name="T32" fmla="*/ 12 w 28"/>
                <a:gd name="T33" fmla="*/ 13 h 31"/>
                <a:gd name="T34" fmla="*/ 14 w 28"/>
                <a:gd name="T35" fmla="*/ 23 h 31"/>
                <a:gd name="T36" fmla="*/ 14 w 28"/>
                <a:gd name="T37" fmla="*/ 31 h 31"/>
                <a:gd name="T38" fmla="*/ 14 w 28"/>
                <a:gd name="T39" fmla="*/ 31 h 31"/>
                <a:gd name="T40" fmla="*/ 14 w 28"/>
                <a:gd name="T41" fmla="*/ 31 h 31"/>
                <a:gd name="T42" fmla="*/ 14 w 28"/>
                <a:gd name="T43" fmla="*/ 31 h 31"/>
                <a:gd name="T44" fmla="*/ 14 w 28"/>
                <a:gd name="T45" fmla="*/ 23 h 31"/>
                <a:gd name="T46" fmla="*/ 17 w 28"/>
                <a:gd name="T47" fmla="*/ 13 h 31"/>
                <a:gd name="T48" fmla="*/ 15 w 28"/>
                <a:gd name="T49" fmla="*/ 15 h 31"/>
                <a:gd name="T50" fmla="*/ 14 w 28"/>
                <a:gd name="T51" fmla="*/ 16 h 31"/>
                <a:gd name="T52" fmla="*/ 15 w 28"/>
                <a:gd name="T53" fmla="*/ 11 h 31"/>
                <a:gd name="T54" fmla="*/ 20 w 28"/>
                <a:gd name="T55" fmla="*/ 6 h 31"/>
                <a:gd name="T56" fmla="*/ 23 w 28"/>
                <a:gd name="T57" fmla="*/ 10 h 31"/>
                <a:gd name="T58" fmla="*/ 20 w 28"/>
                <a:gd name="T59" fmla="*/ 11 h 31"/>
                <a:gd name="T60" fmla="*/ 20 w 28"/>
                <a:gd name="T61" fmla="*/ 11 h 31"/>
                <a:gd name="T62" fmla="*/ 22 w 28"/>
                <a:gd name="T63" fmla="*/ 14 h 31"/>
                <a:gd name="T64" fmla="*/ 25 w 28"/>
                <a:gd name="T65" fmla="*/ 13 h 31"/>
                <a:gd name="T66" fmla="*/ 27 w 28"/>
                <a:gd name="T67" fmla="*/ 12 h 31"/>
                <a:gd name="T68" fmla="*/ 26 w 28"/>
                <a:gd name="T69" fmla="*/ 6 h 31"/>
                <a:gd name="T70" fmla="*/ 27 w 28"/>
                <a:gd name="T71" fmla="*/ 5 h 31"/>
                <a:gd name="T72" fmla="*/ 24 w 28"/>
                <a:gd name="T73" fmla="*/ 1 h 31"/>
                <a:gd name="T74" fmla="*/ 15 w 28"/>
                <a:gd name="T75" fmla="*/ 5 h 31"/>
                <a:gd name="T76" fmla="*/ 15 w 28"/>
                <a:gd name="T77" fmla="*/ 5 h 31"/>
                <a:gd name="T78" fmla="*/ 17 w 28"/>
                <a:gd name="T79" fmla="*/ 1 h 31"/>
                <a:gd name="T80" fmla="*/ 17 w 28"/>
                <a:gd name="T81" fmla="*/ 0 h 31"/>
                <a:gd name="T82" fmla="*/ 11 w 28"/>
                <a:gd name="T83" fmla="*/ 0 h 31"/>
                <a:gd name="T84" fmla="*/ 12 w 28"/>
                <a:gd name="T8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" h="31">
                  <a:moveTo>
                    <a:pt x="12" y="1"/>
                  </a:moveTo>
                  <a:cubicBezTo>
                    <a:pt x="13" y="2"/>
                    <a:pt x="13" y="3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2" y="2"/>
                    <a:pt x="8" y="0"/>
                    <a:pt x="4" y="1"/>
                  </a:cubicBezTo>
                  <a:cubicBezTo>
                    <a:pt x="3" y="2"/>
                    <a:pt x="1" y="3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1" y="7"/>
                    <a:pt x="0" y="10"/>
                    <a:pt x="1" y="12"/>
                  </a:cubicBezTo>
                  <a:cubicBezTo>
                    <a:pt x="1" y="13"/>
                    <a:pt x="3" y="13"/>
                    <a:pt x="3" y="13"/>
                  </a:cubicBezTo>
                  <a:cubicBezTo>
                    <a:pt x="4" y="14"/>
                    <a:pt x="5" y="15"/>
                    <a:pt x="7" y="14"/>
                  </a:cubicBezTo>
                  <a:cubicBezTo>
                    <a:pt x="8" y="14"/>
                    <a:pt x="9" y="12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7" y="12"/>
                    <a:pt x="6" y="11"/>
                    <a:pt x="5" y="10"/>
                  </a:cubicBezTo>
                  <a:cubicBezTo>
                    <a:pt x="4" y="8"/>
                    <a:pt x="6" y="6"/>
                    <a:pt x="8" y="6"/>
                  </a:cubicBezTo>
                  <a:cubicBezTo>
                    <a:pt x="11" y="6"/>
                    <a:pt x="13" y="8"/>
                    <a:pt x="13" y="11"/>
                  </a:cubicBezTo>
                  <a:cubicBezTo>
                    <a:pt x="14" y="13"/>
                    <a:pt x="14" y="16"/>
                    <a:pt x="14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3" y="15"/>
                    <a:pt x="12" y="14"/>
                    <a:pt x="12" y="13"/>
                  </a:cubicBezTo>
                  <a:cubicBezTo>
                    <a:pt x="11" y="13"/>
                    <a:pt x="10" y="19"/>
                    <a:pt x="14" y="23"/>
                  </a:cubicBezTo>
                  <a:cubicBezTo>
                    <a:pt x="14" y="23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23"/>
                    <a:pt x="14" y="23"/>
                  </a:cubicBezTo>
                  <a:cubicBezTo>
                    <a:pt x="18" y="19"/>
                    <a:pt x="17" y="13"/>
                    <a:pt x="17" y="13"/>
                  </a:cubicBezTo>
                  <a:cubicBezTo>
                    <a:pt x="17" y="14"/>
                    <a:pt x="15" y="15"/>
                    <a:pt x="15" y="15"/>
                  </a:cubicBezTo>
                  <a:cubicBezTo>
                    <a:pt x="15" y="16"/>
                    <a:pt x="15" y="16"/>
                    <a:pt x="14" y="16"/>
                  </a:cubicBezTo>
                  <a:cubicBezTo>
                    <a:pt x="14" y="16"/>
                    <a:pt x="14" y="13"/>
                    <a:pt x="15" y="11"/>
                  </a:cubicBezTo>
                  <a:cubicBezTo>
                    <a:pt x="15" y="8"/>
                    <a:pt x="17" y="6"/>
                    <a:pt x="20" y="6"/>
                  </a:cubicBezTo>
                  <a:cubicBezTo>
                    <a:pt x="22" y="6"/>
                    <a:pt x="24" y="8"/>
                    <a:pt x="23" y="10"/>
                  </a:cubicBezTo>
                  <a:cubicBezTo>
                    <a:pt x="23" y="11"/>
                    <a:pt x="21" y="12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9" y="12"/>
                    <a:pt x="20" y="14"/>
                    <a:pt x="22" y="14"/>
                  </a:cubicBezTo>
                  <a:cubicBezTo>
                    <a:pt x="23" y="15"/>
                    <a:pt x="24" y="14"/>
                    <a:pt x="25" y="13"/>
                  </a:cubicBezTo>
                  <a:cubicBezTo>
                    <a:pt x="26" y="13"/>
                    <a:pt x="27" y="13"/>
                    <a:pt x="27" y="12"/>
                  </a:cubicBezTo>
                  <a:cubicBezTo>
                    <a:pt x="28" y="10"/>
                    <a:pt x="28" y="7"/>
                    <a:pt x="26" y="6"/>
                  </a:cubicBezTo>
                  <a:cubicBezTo>
                    <a:pt x="26" y="6"/>
                    <a:pt x="27" y="5"/>
                    <a:pt x="27" y="5"/>
                  </a:cubicBezTo>
                  <a:cubicBezTo>
                    <a:pt x="27" y="3"/>
                    <a:pt x="25" y="2"/>
                    <a:pt x="24" y="1"/>
                  </a:cubicBezTo>
                  <a:cubicBezTo>
                    <a:pt x="21" y="0"/>
                    <a:pt x="17" y="2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3"/>
                    <a:pt x="15" y="2"/>
                    <a:pt x="17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047"/>
            <p:cNvSpPr/>
            <p:nvPr/>
          </p:nvSpPr>
          <p:spPr bwMode="auto">
            <a:xfrm>
              <a:off x="482601" y="5046663"/>
              <a:ext cx="26988" cy="96837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048"/>
            <p:cNvSpPr/>
            <p:nvPr/>
          </p:nvSpPr>
          <p:spPr bwMode="auto">
            <a:xfrm>
              <a:off x="479426" y="4978400"/>
              <a:ext cx="30163" cy="33337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Oval 1049"/>
            <p:cNvSpPr>
              <a:spLocks noChangeArrowheads="1"/>
            </p:cNvSpPr>
            <p:nvPr/>
          </p:nvSpPr>
          <p:spPr bwMode="auto">
            <a:xfrm>
              <a:off x="490538" y="4997450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Oval 1050"/>
            <p:cNvSpPr>
              <a:spLocks noChangeArrowheads="1"/>
            </p:cNvSpPr>
            <p:nvPr/>
          </p:nvSpPr>
          <p:spPr bwMode="auto">
            <a:xfrm>
              <a:off x="490538" y="5005388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1051"/>
            <p:cNvSpPr>
              <a:spLocks noChangeArrowheads="1"/>
            </p:cNvSpPr>
            <p:nvPr/>
          </p:nvSpPr>
          <p:spPr bwMode="auto">
            <a:xfrm>
              <a:off x="490538" y="5016500"/>
              <a:ext cx="11113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052"/>
            <p:cNvSpPr>
              <a:spLocks noEditPoints="1"/>
            </p:cNvSpPr>
            <p:nvPr/>
          </p:nvSpPr>
          <p:spPr bwMode="auto">
            <a:xfrm>
              <a:off x="328613" y="4948238"/>
              <a:ext cx="334963" cy="300037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Oval 1053"/>
            <p:cNvSpPr>
              <a:spLocks noChangeArrowheads="1"/>
            </p:cNvSpPr>
            <p:nvPr/>
          </p:nvSpPr>
          <p:spPr bwMode="auto">
            <a:xfrm>
              <a:off x="490538" y="5027613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54"/>
            <p:cNvSpPr>
              <a:spLocks noEditPoints="1"/>
            </p:cNvSpPr>
            <p:nvPr/>
          </p:nvSpPr>
          <p:spPr bwMode="auto">
            <a:xfrm>
              <a:off x="1588" y="4587875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055"/>
            <p:cNvSpPr/>
            <p:nvPr/>
          </p:nvSpPr>
          <p:spPr bwMode="auto">
            <a:xfrm>
              <a:off x="403226" y="4568825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56"/>
            <p:cNvSpPr/>
            <p:nvPr/>
          </p:nvSpPr>
          <p:spPr bwMode="auto">
            <a:xfrm>
              <a:off x="342901" y="4614863"/>
              <a:ext cx="98425" cy="100012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057"/>
            <p:cNvSpPr/>
            <p:nvPr/>
          </p:nvSpPr>
          <p:spPr bwMode="auto">
            <a:xfrm>
              <a:off x="230188" y="4614863"/>
              <a:ext cx="82550" cy="88900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058"/>
            <p:cNvSpPr/>
            <p:nvPr/>
          </p:nvSpPr>
          <p:spPr bwMode="auto">
            <a:xfrm>
              <a:off x="309563" y="4632325"/>
              <a:ext cx="46038" cy="90487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059"/>
            <p:cNvSpPr/>
            <p:nvPr/>
          </p:nvSpPr>
          <p:spPr bwMode="auto">
            <a:xfrm>
              <a:off x="196851" y="4587875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060"/>
            <p:cNvSpPr/>
            <p:nvPr/>
          </p:nvSpPr>
          <p:spPr bwMode="auto">
            <a:xfrm>
              <a:off x="200026" y="4640263"/>
              <a:ext cx="53975" cy="57150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061"/>
            <p:cNvSpPr/>
            <p:nvPr/>
          </p:nvSpPr>
          <p:spPr bwMode="auto">
            <a:xfrm>
              <a:off x="246063" y="4692650"/>
              <a:ext cx="74613" cy="34925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062"/>
            <p:cNvSpPr/>
            <p:nvPr/>
          </p:nvSpPr>
          <p:spPr bwMode="auto">
            <a:xfrm>
              <a:off x="388938" y="4471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63"/>
            <p:cNvSpPr/>
            <p:nvPr/>
          </p:nvSpPr>
          <p:spPr bwMode="auto">
            <a:xfrm>
              <a:off x="361951" y="4471988"/>
              <a:ext cx="120650" cy="198437"/>
            </a:xfrm>
            <a:custGeom>
              <a:avLst/>
              <a:gdLst>
                <a:gd name="T0" fmla="*/ 21 w 32"/>
                <a:gd name="T1" fmla="*/ 20 h 53"/>
                <a:gd name="T2" fmla="*/ 21 w 32"/>
                <a:gd name="T3" fmla="*/ 14 h 53"/>
                <a:gd name="T4" fmla="*/ 12 w 32"/>
                <a:gd name="T5" fmla="*/ 3 h 53"/>
                <a:gd name="T6" fmla="*/ 7 w 32"/>
                <a:gd name="T7" fmla="*/ 0 h 53"/>
                <a:gd name="T8" fmla="*/ 8 w 32"/>
                <a:gd name="T9" fmla="*/ 8 h 53"/>
                <a:gd name="T10" fmla="*/ 10 w 32"/>
                <a:gd name="T11" fmla="*/ 16 h 53"/>
                <a:gd name="T12" fmla="*/ 8 w 32"/>
                <a:gd name="T13" fmla="*/ 17 h 53"/>
                <a:gd name="T14" fmla="*/ 3 w 32"/>
                <a:gd name="T15" fmla="*/ 22 h 53"/>
                <a:gd name="T16" fmla="*/ 0 w 32"/>
                <a:gd name="T17" fmla="*/ 24 h 53"/>
                <a:gd name="T18" fmla="*/ 3 w 32"/>
                <a:gd name="T19" fmla="*/ 24 h 53"/>
                <a:gd name="T20" fmla="*/ 9 w 32"/>
                <a:gd name="T21" fmla="*/ 26 h 53"/>
                <a:gd name="T22" fmla="*/ 16 w 32"/>
                <a:gd name="T23" fmla="*/ 25 h 53"/>
                <a:gd name="T24" fmla="*/ 25 w 32"/>
                <a:gd name="T25" fmla="*/ 33 h 53"/>
                <a:gd name="T26" fmla="*/ 30 w 32"/>
                <a:gd name="T27" fmla="*/ 53 h 53"/>
                <a:gd name="T28" fmla="*/ 29 w 32"/>
                <a:gd name="T29" fmla="*/ 34 h 53"/>
                <a:gd name="T30" fmla="*/ 21 w 32"/>
                <a:gd name="T3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53">
                  <a:moveTo>
                    <a:pt x="21" y="20"/>
                  </a:moveTo>
                  <a:cubicBezTo>
                    <a:pt x="21" y="20"/>
                    <a:pt x="21" y="20"/>
                    <a:pt x="21" y="14"/>
                  </a:cubicBezTo>
                  <a:cubicBezTo>
                    <a:pt x="21" y="9"/>
                    <a:pt x="14" y="4"/>
                    <a:pt x="12" y="3"/>
                  </a:cubicBezTo>
                  <a:cubicBezTo>
                    <a:pt x="9" y="2"/>
                    <a:pt x="8" y="1"/>
                    <a:pt x="7" y="0"/>
                  </a:cubicBezTo>
                  <a:cubicBezTo>
                    <a:pt x="8" y="1"/>
                    <a:pt x="9" y="3"/>
                    <a:pt x="8" y="8"/>
                  </a:cubicBezTo>
                  <a:cubicBezTo>
                    <a:pt x="6" y="14"/>
                    <a:pt x="10" y="16"/>
                    <a:pt x="10" y="16"/>
                  </a:cubicBezTo>
                  <a:cubicBezTo>
                    <a:pt x="10" y="16"/>
                    <a:pt x="10" y="17"/>
                    <a:pt x="8" y="17"/>
                  </a:cubicBezTo>
                  <a:cubicBezTo>
                    <a:pt x="6" y="18"/>
                    <a:pt x="5" y="20"/>
                    <a:pt x="3" y="22"/>
                  </a:cubicBezTo>
                  <a:cubicBezTo>
                    <a:pt x="2" y="23"/>
                    <a:pt x="0" y="24"/>
                    <a:pt x="0" y="24"/>
                  </a:cubicBezTo>
                  <a:cubicBezTo>
                    <a:pt x="0" y="24"/>
                    <a:pt x="2" y="24"/>
                    <a:pt x="3" y="24"/>
                  </a:cubicBezTo>
                  <a:cubicBezTo>
                    <a:pt x="5" y="24"/>
                    <a:pt x="5" y="25"/>
                    <a:pt x="9" y="26"/>
                  </a:cubicBezTo>
                  <a:cubicBezTo>
                    <a:pt x="12" y="27"/>
                    <a:pt x="14" y="26"/>
                    <a:pt x="16" y="25"/>
                  </a:cubicBezTo>
                  <a:cubicBezTo>
                    <a:pt x="18" y="24"/>
                    <a:pt x="20" y="25"/>
                    <a:pt x="25" y="33"/>
                  </a:cubicBezTo>
                  <a:cubicBezTo>
                    <a:pt x="30" y="41"/>
                    <a:pt x="30" y="53"/>
                    <a:pt x="30" y="53"/>
                  </a:cubicBezTo>
                  <a:cubicBezTo>
                    <a:pt x="30" y="53"/>
                    <a:pt x="32" y="44"/>
                    <a:pt x="29" y="34"/>
                  </a:cubicBezTo>
                  <a:cubicBezTo>
                    <a:pt x="26" y="24"/>
                    <a:pt x="21" y="20"/>
                    <a:pt x="21" y="2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064"/>
            <p:cNvSpPr/>
            <p:nvPr/>
          </p:nvSpPr>
          <p:spPr bwMode="auto">
            <a:xfrm>
              <a:off x="377826" y="4670425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065"/>
            <p:cNvSpPr/>
            <p:nvPr/>
          </p:nvSpPr>
          <p:spPr bwMode="auto">
            <a:xfrm>
              <a:off x="227013" y="488791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066"/>
            <p:cNvSpPr/>
            <p:nvPr/>
          </p:nvSpPr>
          <p:spPr bwMode="auto">
            <a:xfrm>
              <a:off x="328613" y="4456113"/>
              <a:ext cx="63500" cy="93662"/>
            </a:xfrm>
            <a:custGeom>
              <a:avLst/>
              <a:gdLst>
                <a:gd name="T0" fmla="*/ 15 w 17"/>
                <a:gd name="T1" fmla="*/ 7 h 25"/>
                <a:gd name="T2" fmla="*/ 8 w 17"/>
                <a:gd name="T3" fmla="*/ 2 h 25"/>
                <a:gd name="T4" fmla="*/ 4 w 17"/>
                <a:gd name="T5" fmla="*/ 0 h 25"/>
                <a:gd name="T6" fmla="*/ 2 w 17"/>
                <a:gd name="T7" fmla="*/ 6 h 25"/>
                <a:gd name="T8" fmla="*/ 4 w 17"/>
                <a:gd name="T9" fmla="*/ 13 h 25"/>
                <a:gd name="T10" fmla="*/ 3 w 17"/>
                <a:gd name="T11" fmla="*/ 17 h 25"/>
                <a:gd name="T12" fmla="*/ 8 w 17"/>
                <a:gd name="T13" fmla="*/ 20 h 25"/>
                <a:gd name="T14" fmla="*/ 8 w 17"/>
                <a:gd name="T15" fmla="*/ 23 h 25"/>
                <a:gd name="T16" fmla="*/ 13 w 17"/>
                <a:gd name="T17" fmla="*/ 23 h 25"/>
                <a:gd name="T18" fmla="*/ 17 w 17"/>
                <a:gd name="T19" fmla="*/ 20 h 25"/>
                <a:gd name="T20" fmla="*/ 15 w 17"/>
                <a:gd name="T21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1"/>
                    <a:pt x="4" y="13"/>
                    <a:pt x="4" y="13"/>
                  </a:cubicBezTo>
                  <a:cubicBezTo>
                    <a:pt x="4" y="13"/>
                    <a:pt x="3" y="14"/>
                    <a:pt x="3" y="17"/>
                  </a:cubicBezTo>
                  <a:cubicBezTo>
                    <a:pt x="4" y="20"/>
                    <a:pt x="8" y="20"/>
                    <a:pt x="8" y="20"/>
                  </a:cubicBezTo>
                  <a:cubicBezTo>
                    <a:pt x="8" y="20"/>
                    <a:pt x="7" y="22"/>
                    <a:pt x="8" y="23"/>
                  </a:cubicBezTo>
                  <a:cubicBezTo>
                    <a:pt x="9" y="24"/>
                    <a:pt x="11" y="25"/>
                    <a:pt x="13" y="23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3" y="18"/>
                    <a:pt x="16" y="11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67"/>
            <p:cNvSpPr/>
            <p:nvPr/>
          </p:nvSpPr>
          <p:spPr bwMode="auto">
            <a:xfrm>
              <a:off x="125413" y="5159375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068"/>
            <p:cNvSpPr/>
            <p:nvPr/>
          </p:nvSpPr>
          <p:spPr bwMode="auto">
            <a:xfrm>
              <a:off x="73026" y="5124450"/>
              <a:ext cx="228600" cy="225425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069"/>
            <p:cNvSpPr>
              <a:spLocks noEditPoints="1"/>
            </p:cNvSpPr>
            <p:nvPr/>
          </p:nvSpPr>
          <p:spPr bwMode="auto">
            <a:xfrm>
              <a:off x="493713" y="4587875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070"/>
            <p:cNvSpPr/>
            <p:nvPr/>
          </p:nvSpPr>
          <p:spPr bwMode="auto">
            <a:xfrm>
              <a:off x="520701" y="4568825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071"/>
            <p:cNvSpPr/>
            <p:nvPr/>
          </p:nvSpPr>
          <p:spPr bwMode="auto">
            <a:xfrm>
              <a:off x="547688" y="4614863"/>
              <a:ext cx="101600" cy="100012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072"/>
            <p:cNvSpPr/>
            <p:nvPr/>
          </p:nvSpPr>
          <p:spPr bwMode="auto">
            <a:xfrm>
              <a:off x="674688" y="4614863"/>
              <a:ext cx="87313" cy="88900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073"/>
            <p:cNvSpPr/>
            <p:nvPr/>
          </p:nvSpPr>
          <p:spPr bwMode="auto">
            <a:xfrm>
              <a:off x="633413" y="4632325"/>
              <a:ext cx="49213" cy="90487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074"/>
            <p:cNvSpPr/>
            <p:nvPr/>
          </p:nvSpPr>
          <p:spPr bwMode="auto">
            <a:xfrm>
              <a:off x="698501" y="4587875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075"/>
            <p:cNvSpPr/>
            <p:nvPr/>
          </p:nvSpPr>
          <p:spPr bwMode="auto">
            <a:xfrm>
              <a:off x="735013" y="4640263"/>
              <a:ext cx="57150" cy="57150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076"/>
            <p:cNvSpPr/>
            <p:nvPr/>
          </p:nvSpPr>
          <p:spPr bwMode="auto">
            <a:xfrm>
              <a:off x="668338" y="4692650"/>
              <a:ext cx="74613" cy="34925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077"/>
            <p:cNvSpPr/>
            <p:nvPr/>
          </p:nvSpPr>
          <p:spPr bwMode="auto">
            <a:xfrm>
              <a:off x="600076" y="4471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78"/>
            <p:cNvSpPr/>
            <p:nvPr/>
          </p:nvSpPr>
          <p:spPr bwMode="auto">
            <a:xfrm>
              <a:off x="509588" y="4471988"/>
              <a:ext cx="115888" cy="198437"/>
            </a:xfrm>
            <a:custGeom>
              <a:avLst/>
              <a:gdLst>
                <a:gd name="T0" fmla="*/ 28 w 31"/>
                <a:gd name="T1" fmla="*/ 22 h 53"/>
                <a:gd name="T2" fmla="*/ 24 w 31"/>
                <a:gd name="T3" fmla="*/ 17 h 53"/>
                <a:gd name="T4" fmla="*/ 21 w 31"/>
                <a:gd name="T5" fmla="*/ 16 h 53"/>
                <a:gd name="T6" fmla="*/ 24 w 31"/>
                <a:gd name="T7" fmla="*/ 8 h 53"/>
                <a:gd name="T8" fmla="*/ 24 w 31"/>
                <a:gd name="T9" fmla="*/ 0 h 53"/>
                <a:gd name="T10" fmla="*/ 20 w 31"/>
                <a:gd name="T11" fmla="*/ 3 h 53"/>
                <a:gd name="T12" fmla="*/ 10 w 31"/>
                <a:gd name="T13" fmla="*/ 14 h 53"/>
                <a:gd name="T14" fmla="*/ 11 w 31"/>
                <a:gd name="T15" fmla="*/ 20 h 53"/>
                <a:gd name="T16" fmla="*/ 2 w 31"/>
                <a:gd name="T17" fmla="*/ 34 h 53"/>
                <a:gd name="T18" fmla="*/ 2 w 31"/>
                <a:gd name="T19" fmla="*/ 53 h 53"/>
                <a:gd name="T20" fmla="*/ 6 w 31"/>
                <a:gd name="T21" fmla="*/ 33 h 53"/>
                <a:gd name="T22" fmla="*/ 15 w 31"/>
                <a:gd name="T23" fmla="*/ 25 h 53"/>
                <a:gd name="T24" fmla="*/ 23 w 31"/>
                <a:gd name="T25" fmla="*/ 26 h 53"/>
                <a:gd name="T26" fmla="*/ 28 w 31"/>
                <a:gd name="T27" fmla="*/ 24 h 53"/>
                <a:gd name="T28" fmla="*/ 31 w 31"/>
                <a:gd name="T29" fmla="*/ 24 h 53"/>
                <a:gd name="T30" fmla="*/ 28 w 31"/>
                <a:gd name="T31" fmla="*/ 2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53">
                  <a:moveTo>
                    <a:pt x="28" y="22"/>
                  </a:moveTo>
                  <a:cubicBezTo>
                    <a:pt x="27" y="20"/>
                    <a:pt x="25" y="18"/>
                    <a:pt x="24" y="17"/>
                  </a:cubicBezTo>
                  <a:cubicBezTo>
                    <a:pt x="22" y="17"/>
                    <a:pt x="21" y="16"/>
                    <a:pt x="21" y="16"/>
                  </a:cubicBezTo>
                  <a:cubicBezTo>
                    <a:pt x="21" y="16"/>
                    <a:pt x="25" y="14"/>
                    <a:pt x="24" y="8"/>
                  </a:cubicBezTo>
                  <a:cubicBezTo>
                    <a:pt x="22" y="3"/>
                    <a:pt x="24" y="1"/>
                    <a:pt x="24" y="0"/>
                  </a:cubicBezTo>
                  <a:cubicBezTo>
                    <a:pt x="24" y="1"/>
                    <a:pt x="22" y="2"/>
                    <a:pt x="20" y="3"/>
                  </a:cubicBezTo>
                  <a:cubicBezTo>
                    <a:pt x="17" y="4"/>
                    <a:pt x="11" y="9"/>
                    <a:pt x="10" y="14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5" y="24"/>
                    <a:pt x="2" y="34"/>
                  </a:cubicBezTo>
                  <a:cubicBezTo>
                    <a:pt x="0" y="44"/>
                    <a:pt x="2" y="53"/>
                    <a:pt x="2" y="53"/>
                  </a:cubicBezTo>
                  <a:cubicBezTo>
                    <a:pt x="2" y="53"/>
                    <a:pt x="1" y="41"/>
                    <a:pt x="6" y="33"/>
                  </a:cubicBezTo>
                  <a:cubicBezTo>
                    <a:pt x="11" y="25"/>
                    <a:pt x="13" y="24"/>
                    <a:pt x="15" y="25"/>
                  </a:cubicBezTo>
                  <a:cubicBezTo>
                    <a:pt x="17" y="26"/>
                    <a:pt x="19" y="27"/>
                    <a:pt x="23" y="26"/>
                  </a:cubicBezTo>
                  <a:cubicBezTo>
                    <a:pt x="26" y="25"/>
                    <a:pt x="27" y="24"/>
                    <a:pt x="28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1" y="24"/>
                    <a:pt x="29" y="23"/>
                    <a:pt x="28" y="2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079"/>
            <p:cNvSpPr/>
            <p:nvPr/>
          </p:nvSpPr>
          <p:spPr bwMode="auto">
            <a:xfrm>
              <a:off x="611188" y="4670425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080"/>
            <p:cNvSpPr/>
            <p:nvPr/>
          </p:nvSpPr>
          <p:spPr bwMode="auto">
            <a:xfrm>
              <a:off x="762001" y="48879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081"/>
            <p:cNvSpPr/>
            <p:nvPr/>
          </p:nvSpPr>
          <p:spPr bwMode="auto">
            <a:xfrm>
              <a:off x="595313" y="4456113"/>
              <a:ext cx="65088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082"/>
            <p:cNvSpPr/>
            <p:nvPr/>
          </p:nvSpPr>
          <p:spPr bwMode="auto">
            <a:xfrm>
              <a:off x="493713" y="5159375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083"/>
            <p:cNvSpPr/>
            <p:nvPr/>
          </p:nvSpPr>
          <p:spPr bwMode="auto">
            <a:xfrm>
              <a:off x="685801" y="5124450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084"/>
            <p:cNvSpPr/>
            <p:nvPr/>
          </p:nvSpPr>
          <p:spPr bwMode="auto">
            <a:xfrm>
              <a:off x="438151" y="5222875"/>
              <a:ext cx="112713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85"/>
            <p:cNvSpPr>
              <a:spLocks noEditPoints="1"/>
            </p:cNvSpPr>
            <p:nvPr/>
          </p:nvSpPr>
          <p:spPr bwMode="auto">
            <a:xfrm>
              <a:off x="433388" y="4332288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86"/>
            <p:cNvSpPr/>
            <p:nvPr/>
          </p:nvSpPr>
          <p:spPr bwMode="auto">
            <a:xfrm>
              <a:off x="482601" y="6172200"/>
              <a:ext cx="26988" cy="98425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087"/>
            <p:cNvSpPr/>
            <p:nvPr/>
          </p:nvSpPr>
          <p:spPr bwMode="auto">
            <a:xfrm>
              <a:off x="479426" y="6105525"/>
              <a:ext cx="30163" cy="33337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Oval 1088"/>
            <p:cNvSpPr>
              <a:spLocks noChangeArrowheads="1"/>
            </p:cNvSpPr>
            <p:nvPr/>
          </p:nvSpPr>
          <p:spPr bwMode="auto">
            <a:xfrm>
              <a:off x="490538" y="6124575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Oval 1089"/>
            <p:cNvSpPr>
              <a:spLocks noChangeArrowheads="1"/>
            </p:cNvSpPr>
            <p:nvPr/>
          </p:nvSpPr>
          <p:spPr bwMode="auto">
            <a:xfrm>
              <a:off x="490538" y="6130925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Oval 1090"/>
            <p:cNvSpPr>
              <a:spLocks noChangeArrowheads="1"/>
            </p:cNvSpPr>
            <p:nvPr/>
          </p:nvSpPr>
          <p:spPr bwMode="auto">
            <a:xfrm>
              <a:off x="490538" y="6143625"/>
              <a:ext cx="11113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91"/>
            <p:cNvSpPr>
              <a:spLocks noEditPoints="1"/>
            </p:cNvSpPr>
            <p:nvPr/>
          </p:nvSpPr>
          <p:spPr bwMode="auto">
            <a:xfrm>
              <a:off x="328613" y="6075363"/>
              <a:ext cx="334963" cy="300037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Oval 1092"/>
            <p:cNvSpPr>
              <a:spLocks noChangeArrowheads="1"/>
            </p:cNvSpPr>
            <p:nvPr/>
          </p:nvSpPr>
          <p:spPr bwMode="auto">
            <a:xfrm>
              <a:off x="490538" y="6154738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93"/>
            <p:cNvSpPr>
              <a:spLocks noEditPoints="1"/>
            </p:cNvSpPr>
            <p:nvPr/>
          </p:nvSpPr>
          <p:spPr bwMode="auto">
            <a:xfrm>
              <a:off x="1588" y="5715000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94"/>
            <p:cNvSpPr/>
            <p:nvPr/>
          </p:nvSpPr>
          <p:spPr bwMode="auto">
            <a:xfrm>
              <a:off x="403226" y="5695950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95"/>
            <p:cNvSpPr/>
            <p:nvPr/>
          </p:nvSpPr>
          <p:spPr bwMode="auto">
            <a:xfrm>
              <a:off x="342901" y="5740400"/>
              <a:ext cx="98425" cy="101600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96"/>
            <p:cNvSpPr/>
            <p:nvPr/>
          </p:nvSpPr>
          <p:spPr bwMode="auto">
            <a:xfrm>
              <a:off x="230188" y="5740400"/>
              <a:ext cx="82550" cy="90487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97"/>
            <p:cNvSpPr/>
            <p:nvPr/>
          </p:nvSpPr>
          <p:spPr bwMode="auto">
            <a:xfrm>
              <a:off x="309563" y="5759450"/>
              <a:ext cx="46038" cy="90487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98"/>
            <p:cNvSpPr/>
            <p:nvPr/>
          </p:nvSpPr>
          <p:spPr bwMode="auto">
            <a:xfrm>
              <a:off x="196851" y="5715000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99"/>
            <p:cNvSpPr/>
            <p:nvPr/>
          </p:nvSpPr>
          <p:spPr bwMode="auto">
            <a:xfrm>
              <a:off x="200026" y="5767388"/>
              <a:ext cx="53975" cy="55562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00"/>
            <p:cNvSpPr/>
            <p:nvPr/>
          </p:nvSpPr>
          <p:spPr bwMode="auto">
            <a:xfrm>
              <a:off x="246063" y="5819775"/>
              <a:ext cx="74613" cy="33337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01"/>
            <p:cNvSpPr/>
            <p:nvPr/>
          </p:nvSpPr>
          <p:spPr bwMode="auto">
            <a:xfrm>
              <a:off x="388938" y="5597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02"/>
            <p:cNvSpPr/>
            <p:nvPr/>
          </p:nvSpPr>
          <p:spPr bwMode="auto">
            <a:xfrm>
              <a:off x="361951" y="5597525"/>
              <a:ext cx="120650" cy="200025"/>
            </a:xfrm>
            <a:custGeom>
              <a:avLst/>
              <a:gdLst>
                <a:gd name="T0" fmla="*/ 21 w 32"/>
                <a:gd name="T1" fmla="*/ 20 h 53"/>
                <a:gd name="T2" fmla="*/ 21 w 32"/>
                <a:gd name="T3" fmla="*/ 14 h 53"/>
                <a:gd name="T4" fmla="*/ 12 w 32"/>
                <a:gd name="T5" fmla="*/ 3 h 53"/>
                <a:gd name="T6" fmla="*/ 7 w 32"/>
                <a:gd name="T7" fmla="*/ 0 h 53"/>
                <a:gd name="T8" fmla="*/ 8 w 32"/>
                <a:gd name="T9" fmla="*/ 8 h 53"/>
                <a:gd name="T10" fmla="*/ 10 w 32"/>
                <a:gd name="T11" fmla="*/ 16 h 53"/>
                <a:gd name="T12" fmla="*/ 8 w 32"/>
                <a:gd name="T13" fmla="*/ 17 h 53"/>
                <a:gd name="T14" fmla="*/ 3 w 32"/>
                <a:gd name="T15" fmla="*/ 22 h 53"/>
                <a:gd name="T16" fmla="*/ 0 w 32"/>
                <a:gd name="T17" fmla="*/ 24 h 53"/>
                <a:gd name="T18" fmla="*/ 3 w 32"/>
                <a:gd name="T19" fmla="*/ 24 h 53"/>
                <a:gd name="T20" fmla="*/ 9 w 32"/>
                <a:gd name="T21" fmla="*/ 26 h 53"/>
                <a:gd name="T22" fmla="*/ 16 w 32"/>
                <a:gd name="T23" fmla="*/ 25 h 53"/>
                <a:gd name="T24" fmla="*/ 25 w 32"/>
                <a:gd name="T25" fmla="*/ 33 h 53"/>
                <a:gd name="T26" fmla="*/ 30 w 32"/>
                <a:gd name="T27" fmla="*/ 53 h 53"/>
                <a:gd name="T28" fmla="*/ 29 w 32"/>
                <a:gd name="T29" fmla="*/ 34 h 53"/>
                <a:gd name="T30" fmla="*/ 21 w 32"/>
                <a:gd name="T3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53">
                  <a:moveTo>
                    <a:pt x="21" y="20"/>
                  </a:moveTo>
                  <a:cubicBezTo>
                    <a:pt x="21" y="20"/>
                    <a:pt x="21" y="20"/>
                    <a:pt x="21" y="14"/>
                  </a:cubicBezTo>
                  <a:cubicBezTo>
                    <a:pt x="21" y="9"/>
                    <a:pt x="14" y="4"/>
                    <a:pt x="12" y="3"/>
                  </a:cubicBezTo>
                  <a:cubicBezTo>
                    <a:pt x="9" y="2"/>
                    <a:pt x="8" y="1"/>
                    <a:pt x="7" y="0"/>
                  </a:cubicBezTo>
                  <a:cubicBezTo>
                    <a:pt x="8" y="1"/>
                    <a:pt x="9" y="3"/>
                    <a:pt x="8" y="8"/>
                  </a:cubicBezTo>
                  <a:cubicBezTo>
                    <a:pt x="6" y="14"/>
                    <a:pt x="10" y="16"/>
                    <a:pt x="10" y="16"/>
                  </a:cubicBezTo>
                  <a:cubicBezTo>
                    <a:pt x="10" y="16"/>
                    <a:pt x="10" y="17"/>
                    <a:pt x="8" y="17"/>
                  </a:cubicBezTo>
                  <a:cubicBezTo>
                    <a:pt x="6" y="18"/>
                    <a:pt x="5" y="20"/>
                    <a:pt x="3" y="22"/>
                  </a:cubicBezTo>
                  <a:cubicBezTo>
                    <a:pt x="2" y="23"/>
                    <a:pt x="0" y="24"/>
                    <a:pt x="0" y="24"/>
                  </a:cubicBezTo>
                  <a:cubicBezTo>
                    <a:pt x="0" y="24"/>
                    <a:pt x="2" y="24"/>
                    <a:pt x="3" y="24"/>
                  </a:cubicBezTo>
                  <a:cubicBezTo>
                    <a:pt x="5" y="24"/>
                    <a:pt x="5" y="25"/>
                    <a:pt x="9" y="26"/>
                  </a:cubicBezTo>
                  <a:cubicBezTo>
                    <a:pt x="12" y="27"/>
                    <a:pt x="14" y="26"/>
                    <a:pt x="16" y="25"/>
                  </a:cubicBezTo>
                  <a:cubicBezTo>
                    <a:pt x="18" y="24"/>
                    <a:pt x="20" y="25"/>
                    <a:pt x="25" y="33"/>
                  </a:cubicBezTo>
                  <a:cubicBezTo>
                    <a:pt x="30" y="41"/>
                    <a:pt x="30" y="53"/>
                    <a:pt x="30" y="53"/>
                  </a:cubicBezTo>
                  <a:cubicBezTo>
                    <a:pt x="30" y="53"/>
                    <a:pt x="32" y="44"/>
                    <a:pt x="29" y="34"/>
                  </a:cubicBezTo>
                  <a:cubicBezTo>
                    <a:pt x="26" y="24"/>
                    <a:pt x="21" y="20"/>
                    <a:pt x="21" y="2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03"/>
            <p:cNvSpPr/>
            <p:nvPr/>
          </p:nvSpPr>
          <p:spPr bwMode="auto">
            <a:xfrm>
              <a:off x="377826" y="5797550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04"/>
            <p:cNvSpPr/>
            <p:nvPr/>
          </p:nvSpPr>
          <p:spPr bwMode="auto">
            <a:xfrm>
              <a:off x="227013" y="6015038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05"/>
            <p:cNvSpPr/>
            <p:nvPr/>
          </p:nvSpPr>
          <p:spPr bwMode="auto">
            <a:xfrm>
              <a:off x="328613" y="5583238"/>
              <a:ext cx="63500" cy="93662"/>
            </a:xfrm>
            <a:custGeom>
              <a:avLst/>
              <a:gdLst>
                <a:gd name="T0" fmla="*/ 15 w 17"/>
                <a:gd name="T1" fmla="*/ 7 h 25"/>
                <a:gd name="T2" fmla="*/ 8 w 17"/>
                <a:gd name="T3" fmla="*/ 2 h 25"/>
                <a:gd name="T4" fmla="*/ 4 w 17"/>
                <a:gd name="T5" fmla="*/ 0 h 25"/>
                <a:gd name="T6" fmla="*/ 2 w 17"/>
                <a:gd name="T7" fmla="*/ 6 h 25"/>
                <a:gd name="T8" fmla="*/ 4 w 17"/>
                <a:gd name="T9" fmla="*/ 13 h 25"/>
                <a:gd name="T10" fmla="*/ 3 w 17"/>
                <a:gd name="T11" fmla="*/ 17 h 25"/>
                <a:gd name="T12" fmla="*/ 8 w 17"/>
                <a:gd name="T13" fmla="*/ 20 h 25"/>
                <a:gd name="T14" fmla="*/ 8 w 17"/>
                <a:gd name="T15" fmla="*/ 23 h 25"/>
                <a:gd name="T16" fmla="*/ 13 w 17"/>
                <a:gd name="T17" fmla="*/ 23 h 25"/>
                <a:gd name="T18" fmla="*/ 17 w 17"/>
                <a:gd name="T19" fmla="*/ 20 h 25"/>
                <a:gd name="T20" fmla="*/ 15 w 17"/>
                <a:gd name="T21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1"/>
                    <a:pt x="4" y="13"/>
                    <a:pt x="4" y="13"/>
                  </a:cubicBezTo>
                  <a:cubicBezTo>
                    <a:pt x="4" y="13"/>
                    <a:pt x="3" y="14"/>
                    <a:pt x="3" y="17"/>
                  </a:cubicBezTo>
                  <a:cubicBezTo>
                    <a:pt x="4" y="20"/>
                    <a:pt x="8" y="20"/>
                    <a:pt x="8" y="20"/>
                  </a:cubicBezTo>
                  <a:cubicBezTo>
                    <a:pt x="8" y="20"/>
                    <a:pt x="7" y="22"/>
                    <a:pt x="8" y="23"/>
                  </a:cubicBezTo>
                  <a:cubicBezTo>
                    <a:pt x="9" y="24"/>
                    <a:pt x="11" y="25"/>
                    <a:pt x="13" y="23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3" y="18"/>
                    <a:pt x="16" y="11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06"/>
            <p:cNvSpPr/>
            <p:nvPr/>
          </p:nvSpPr>
          <p:spPr bwMode="auto">
            <a:xfrm>
              <a:off x="125413" y="6284913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07"/>
            <p:cNvSpPr/>
            <p:nvPr/>
          </p:nvSpPr>
          <p:spPr bwMode="auto">
            <a:xfrm>
              <a:off x="73026" y="6251575"/>
              <a:ext cx="228600" cy="225425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08"/>
            <p:cNvSpPr>
              <a:spLocks noEditPoints="1"/>
            </p:cNvSpPr>
            <p:nvPr/>
          </p:nvSpPr>
          <p:spPr bwMode="auto">
            <a:xfrm>
              <a:off x="493713" y="5715000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09"/>
            <p:cNvSpPr/>
            <p:nvPr/>
          </p:nvSpPr>
          <p:spPr bwMode="auto">
            <a:xfrm>
              <a:off x="520701" y="5695950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110"/>
            <p:cNvSpPr/>
            <p:nvPr/>
          </p:nvSpPr>
          <p:spPr bwMode="auto">
            <a:xfrm>
              <a:off x="547688" y="5740400"/>
              <a:ext cx="101600" cy="101600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111"/>
            <p:cNvSpPr/>
            <p:nvPr/>
          </p:nvSpPr>
          <p:spPr bwMode="auto">
            <a:xfrm>
              <a:off x="674688" y="5740400"/>
              <a:ext cx="87313" cy="90487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12"/>
            <p:cNvSpPr/>
            <p:nvPr/>
          </p:nvSpPr>
          <p:spPr bwMode="auto">
            <a:xfrm>
              <a:off x="633413" y="5759450"/>
              <a:ext cx="49213" cy="90487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3"/>
            <p:cNvSpPr/>
            <p:nvPr/>
          </p:nvSpPr>
          <p:spPr bwMode="auto">
            <a:xfrm>
              <a:off x="698501" y="5715000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14"/>
            <p:cNvSpPr/>
            <p:nvPr/>
          </p:nvSpPr>
          <p:spPr bwMode="auto">
            <a:xfrm>
              <a:off x="735013" y="5767388"/>
              <a:ext cx="57150" cy="55562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15"/>
            <p:cNvSpPr/>
            <p:nvPr/>
          </p:nvSpPr>
          <p:spPr bwMode="auto">
            <a:xfrm>
              <a:off x="668338" y="5819775"/>
              <a:ext cx="74613" cy="33337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16"/>
            <p:cNvSpPr/>
            <p:nvPr/>
          </p:nvSpPr>
          <p:spPr bwMode="auto">
            <a:xfrm>
              <a:off x="600076" y="5597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17"/>
            <p:cNvSpPr/>
            <p:nvPr/>
          </p:nvSpPr>
          <p:spPr bwMode="auto">
            <a:xfrm>
              <a:off x="509588" y="5597525"/>
              <a:ext cx="115888" cy="200025"/>
            </a:xfrm>
            <a:custGeom>
              <a:avLst/>
              <a:gdLst>
                <a:gd name="T0" fmla="*/ 28 w 31"/>
                <a:gd name="T1" fmla="*/ 22 h 53"/>
                <a:gd name="T2" fmla="*/ 24 w 31"/>
                <a:gd name="T3" fmla="*/ 17 h 53"/>
                <a:gd name="T4" fmla="*/ 21 w 31"/>
                <a:gd name="T5" fmla="*/ 16 h 53"/>
                <a:gd name="T6" fmla="*/ 24 w 31"/>
                <a:gd name="T7" fmla="*/ 8 h 53"/>
                <a:gd name="T8" fmla="*/ 24 w 31"/>
                <a:gd name="T9" fmla="*/ 0 h 53"/>
                <a:gd name="T10" fmla="*/ 20 w 31"/>
                <a:gd name="T11" fmla="*/ 3 h 53"/>
                <a:gd name="T12" fmla="*/ 10 w 31"/>
                <a:gd name="T13" fmla="*/ 14 h 53"/>
                <a:gd name="T14" fmla="*/ 11 w 31"/>
                <a:gd name="T15" fmla="*/ 20 h 53"/>
                <a:gd name="T16" fmla="*/ 2 w 31"/>
                <a:gd name="T17" fmla="*/ 34 h 53"/>
                <a:gd name="T18" fmla="*/ 2 w 31"/>
                <a:gd name="T19" fmla="*/ 53 h 53"/>
                <a:gd name="T20" fmla="*/ 6 w 31"/>
                <a:gd name="T21" fmla="*/ 33 h 53"/>
                <a:gd name="T22" fmla="*/ 15 w 31"/>
                <a:gd name="T23" fmla="*/ 25 h 53"/>
                <a:gd name="T24" fmla="*/ 23 w 31"/>
                <a:gd name="T25" fmla="*/ 26 h 53"/>
                <a:gd name="T26" fmla="*/ 28 w 31"/>
                <a:gd name="T27" fmla="*/ 24 h 53"/>
                <a:gd name="T28" fmla="*/ 31 w 31"/>
                <a:gd name="T29" fmla="*/ 24 h 53"/>
                <a:gd name="T30" fmla="*/ 28 w 31"/>
                <a:gd name="T31" fmla="*/ 2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53">
                  <a:moveTo>
                    <a:pt x="28" y="22"/>
                  </a:moveTo>
                  <a:cubicBezTo>
                    <a:pt x="27" y="20"/>
                    <a:pt x="25" y="18"/>
                    <a:pt x="24" y="17"/>
                  </a:cubicBezTo>
                  <a:cubicBezTo>
                    <a:pt x="22" y="17"/>
                    <a:pt x="21" y="16"/>
                    <a:pt x="21" y="16"/>
                  </a:cubicBezTo>
                  <a:cubicBezTo>
                    <a:pt x="21" y="16"/>
                    <a:pt x="25" y="14"/>
                    <a:pt x="24" y="8"/>
                  </a:cubicBezTo>
                  <a:cubicBezTo>
                    <a:pt x="22" y="3"/>
                    <a:pt x="24" y="1"/>
                    <a:pt x="24" y="0"/>
                  </a:cubicBezTo>
                  <a:cubicBezTo>
                    <a:pt x="24" y="1"/>
                    <a:pt x="22" y="2"/>
                    <a:pt x="20" y="3"/>
                  </a:cubicBezTo>
                  <a:cubicBezTo>
                    <a:pt x="17" y="4"/>
                    <a:pt x="11" y="9"/>
                    <a:pt x="10" y="14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5" y="24"/>
                    <a:pt x="2" y="34"/>
                  </a:cubicBezTo>
                  <a:cubicBezTo>
                    <a:pt x="0" y="44"/>
                    <a:pt x="2" y="53"/>
                    <a:pt x="2" y="53"/>
                  </a:cubicBezTo>
                  <a:cubicBezTo>
                    <a:pt x="2" y="53"/>
                    <a:pt x="1" y="41"/>
                    <a:pt x="6" y="33"/>
                  </a:cubicBezTo>
                  <a:cubicBezTo>
                    <a:pt x="11" y="25"/>
                    <a:pt x="13" y="24"/>
                    <a:pt x="15" y="25"/>
                  </a:cubicBezTo>
                  <a:cubicBezTo>
                    <a:pt x="17" y="26"/>
                    <a:pt x="19" y="27"/>
                    <a:pt x="23" y="26"/>
                  </a:cubicBezTo>
                  <a:cubicBezTo>
                    <a:pt x="26" y="25"/>
                    <a:pt x="27" y="24"/>
                    <a:pt x="28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1" y="24"/>
                    <a:pt x="29" y="23"/>
                    <a:pt x="28" y="2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18"/>
            <p:cNvSpPr/>
            <p:nvPr/>
          </p:nvSpPr>
          <p:spPr bwMode="auto">
            <a:xfrm>
              <a:off x="611188" y="5797550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19"/>
            <p:cNvSpPr/>
            <p:nvPr/>
          </p:nvSpPr>
          <p:spPr bwMode="auto">
            <a:xfrm>
              <a:off x="762001" y="60150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20"/>
            <p:cNvSpPr/>
            <p:nvPr/>
          </p:nvSpPr>
          <p:spPr bwMode="auto">
            <a:xfrm>
              <a:off x="595313" y="5583238"/>
              <a:ext cx="65088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21"/>
            <p:cNvSpPr/>
            <p:nvPr/>
          </p:nvSpPr>
          <p:spPr bwMode="auto">
            <a:xfrm>
              <a:off x="493713" y="6284913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122"/>
            <p:cNvSpPr/>
            <p:nvPr/>
          </p:nvSpPr>
          <p:spPr bwMode="auto">
            <a:xfrm>
              <a:off x="685801" y="6251575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123"/>
            <p:cNvSpPr/>
            <p:nvPr/>
          </p:nvSpPr>
          <p:spPr bwMode="auto">
            <a:xfrm>
              <a:off x="438151" y="6350000"/>
              <a:ext cx="112713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124"/>
            <p:cNvSpPr>
              <a:spLocks noEditPoints="1"/>
            </p:cNvSpPr>
            <p:nvPr/>
          </p:nvSpPr>
          <p:spPr bwMode="auto">
            <a:xfrm>
              <a:off x="433388" y="5459413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125"/>
            <p:cNvSpPr/>
            <p:nvPr/>
          </p:nvSpPr>
          <p:spPr bwMode="auto">
            <a:xfrm>
              <a:off x="388938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126"/>
            <p:cNvSpPr/>
            <p:nvPr/>
          </p:nvSpPr>
          <p:spPr bwMode="auto">
            <a:xfrm>
              <a:off x="388938" y="6724650"/>
              <a:ext cx="44450" cy="34925"/>
            </a:xfrm>
            <a:custGeom>
              <a:avLst/>
              <a:gdLst>
                <a:gd name="T0" fmla="*/ 5 w 12"/>
                <a:gd name="T1" fmla="*/ 3 h 9"/>
                <a:gd name="T2" fmla="*/ 0 w 12"/>
                <a:gd name="T3" fmla="*/ 0 h 9"/>
                <a:gd name="T4" fmla="*/ 1 w 12"/>
                <a:gd name="T5" fmla="*/ 8 h 9"/>
                <a:gd name="T6" fmla="*/ 0 w 12"/>
                <a:gd name="T7" fmla="*/ 9 h 9"/>
                <a:gd name="T8" fmla="*/ 12 w 12"/>
                <a:gd name="T9" fmla="*/ 9 h 9"/>
                <a:gd name="T10" fmla="*/ 5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5" y="3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1"/>
                    <a:pt x="2" y="3"/>
                    <a:pt x="1" y="8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6"/>
                    <a:pt x="6" y="3"/>
                    <a:pt x="5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127"/>
            <p:cNvSpPr/>
            <p:nvPr/>
          </p:nvSpPr>
          <p:spPr bwMode="auto">
            <a:xfrm>
              <a:off x="328613" y="6710363"/>
              <a:ext cx="57150" cy="49212"/>
            </a:xfrm>
            <a:custGeom>
              <a:avLst/>
              <a:gdLst>
                <a:gd name="T0" fmla="*/ 15 w 15"/>
                <a:gd name="T1" fmla="*/ 7 h 13"/>
                <a:gd name="T2" fmla="*/ 8 w 15"/>
                <a:gd name="T3" fmla="*/ 2 h 13"/>
                <a:gd name="T4" fmla="*/ 4 w 15"/>
                <a:gd name="T5" fmla="*/ 0 h 13"/>
                <a:gd name="T6" fmla="*/ 2 w 15"/>
                <a:gd name="T7" fmla="*/ 6 h 13"/>
                <a:gd name="T8" fmla="*/ 4 w 15"/>
                <a:gd name="T9" fmla="*/ 13 h 13"/>
                <a:gd name="T10" fmla="*/ 15 w 15"/>
                <a:gd name="T11" fmla="*/ 13 h 13"/>
                <a:gd name="T12" fmla="*/ 15 w 15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0"/>
                    <a:pt x="3" y="12"/>
                    <a:pt x="4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1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128"/>
            <p:cNvSpPr/>
            <p:nvPr/>
          </p:nvSpPr>
          <p:spPr bwMode="auto">
            <a:xfrm>
              <a:off x="600076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129"/>
            <p:cNvSpPr/>
            <p:nvPr/>
          </p:nvSpPr>
          <p:spPr bwMode="auto">
            <a:xfrm>
              <a:off x="558801" y="6724650"/>
              <a:ext cx="41275" cy="34925"/>
            </a:xfrm>
            <a:custGeom>
              <a:avLst/>
              <a:gdLst>
                <a:gd name="T0" fmla="*/ 11 w 11"/>
                <a:gd name="T1" fmla="*/ 0 h 9"/>
                <a:gd name="T2" fmla="*/ 7 w 11"/>
                <a:gd name="T3" fmla="*/ 3 h 9"/>
                <a:gd name="T4" fmla="*/ 0 w 11"/>
                <a:gd name="T5" fmla="*/ 9 h 9"/>
                <a:gd name="T6" fmla="*/ 11 w 11"/>
                <a:gd name="T7" fmla="*/ 9 h 9"/>
                <a:gd name="T8" fmla="*/ 11 w 11"/>
                <a:gd name="T9" fmla="*/ 8 h 9"/>
                <a:gd name="T10" fmla="*/ 11 w 11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11" y="1"/>
                    <a:pt x="9" y="2"/>
                    <a:pt x="7" y="3"/>
                  </a:cubicBezTo>
                  <a:cubicBezTo>
                    <a:pt x="5" y="3"/>
                    <a:pt x="2" y="6"/>
                    <a:pt x="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9" y="3"/>
                    <a:pt x="11" y="1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130"/>
            <p:cNvSpPr/>
            <p:nvPr/>
          </p:nvSpPr>
          <p:spPr bwMode="auto">
            <a:xfrm>
              <a:off x="603251" y="6710363"/>
              <a:ext cx="57150" cy="49212"/>
            </a:xfrm>
            <a:custGeom>
              <a:avLst/>
              <a:gdLst>
                <a:gd name="T0" fmla="*/ 13 w 15"/>
                <a:gd name="T1" fmla="*/ 6 h 13"/>
                <a:gd name="T2" fmla="*/ 12 w 15"/>
                <a:gd name="T3" fmla="*/ 0 h 13"/>
                <a:gd name="T4" fmla="*/ 7 w 15"/>
                <a:gd name="T5" fmla="*/ 2 h 13"/>
                <a:gd name="T6" fmla="*/ 0 w 15"/>
                <a:gd name="T7" fmla="*/ 7 h 13"/>
                <a:gd name="T8" fmla="*/ 1 w 15"/>
                <a:gd name="T9" fmla="*/ 13 h 13"/>
                <a:gd name="T10" fmla="*/ 12 w 15"/>
                <a:gd name="T11" fmla="*/ 13 h 13"/>
                <a:gd name="T12" fmla="*/ 13 w 15"/>
                <a:gd name="T1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3" y="6"/>
                  </a:moveTo>
                  <a:cubicBezTo>
                    <a:pt x="11" y="2"/>
                    <a:pt x="12" y="0"/>
                    <a:pt x="12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1" y="4"/>
                    <a:pt x="0" y="7"/>
                  </a:cubicBezTo>
                  <a:cubicBezTo>
                    <a:pt x="0" y="9"/>
                    <a:pt x="0" y="11"/>
                    <a:pt x="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2"/>
                    <a:pt x="15" y="10"/>
                    <a:pt x="13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131"/>
            <p:cNvSpPr>
              <a:spLocks noEditPoints="1"/>
            </p:cNvSpPr>
            <p:nvPr/>
          </p:nvSpPr>
          <p:spPr bwMode="auto">
            <a:xfrm>
              <a:off x="433388" y="6586538"/>
              <a:ext cx="120650" cy="173037"/>
            </a:xfrm>
            <a:custGeom>
              <a:avLst/>
              <a:gdLst>
                <a:gd name="T0" fmla="*/ 19 w 32"/>
                <a:gd name="T1" fmla="*/ 43 h 46"/>
                <a:gd name="T2" fmla="*/ 21 w 32"/>
                <a:gd name="T3" fmla="*/ 41 h 46"/>
                <a:gd name="T4" fmla="*/ 17 w 32"/>
                <a:gd name="T5" fmla="*/ 38 h 46"/>
                <a:gd name="T6" fmla="*/ 22 w 32"/>
                <a:gd name="T7" fmla="*/ 34 h 46"/>
                <a:gd name="T8" fmla="*/ 24 w 32"/>
                <a:gd name="T9" fmla="*/ 33 h 46"/>
                <a:gd name="T10" fmla="*/ 26 w 32"/>
                <a:gd name="T11" fmla="*/ 31 h 46"/>
                <a:gd name="T12" fmla="*/ 25 w 32"/>
                <a:gd name="T13" fmla="*/ 30 h 46"/>
                <a:gd name="T14" fmla="*/ 28 w 32"/>
                <a:gd name="T15" fmla="*/ 35 h 46"/>
                <a:gd name="T16" fmla="*/ 26 w 32"/>
                <a:gd name="T17" fmla="*/ 37 h 46"/>
                <a:gd name="T18" fmla="*/ 16 w 32"/>
                <a:gd name="T19" fmla="*/ 34 h 46"/>
                <a:gd name="T20" fmla="*/ 21 w 32"/>
                <a:gd name="T21" fmla="*/ 26 h 46"/>
                <a:gd name="T22" fmla="*/ 18 w 32"/>
                <a:gd name="T23" fmla="*/ 22 h 46"/>
                <a:gd name="T24" fmla="*/ 22 w 32"/>
                <a:gd name="T25" fmla="*/ 18 h 46"/>
                <a:gd name="T26" fmla="*/ 16 w 32"/>
                <a:gd name="T27" fmla="*/ 19 h 46"/>
                <a:gd name="T28" fmla="*/ 18 w 32"/>
                <a:gd name="T29" fmla="*/ 11 h 46"/>
                <a:gd name="T30" fmla="*/ 19 w 32"/>
                <a:gd name="T31" fmla="*/ 3 h 46"/>
                <a:gd name="T32" fmla="*/ 18 w 32"/>
                <a:gd name="T33" fmla="*/ 1 h 46"/>
                <a:gd name="T34" fmla="*/ 15 w 32"/>
                <a:gd name="T35" fmla="*/ 1 h 46"/>
                <a:gd name="T36" fmla="*/ 13 w 32"/>
                <a:gd name="T37" fmla="*/ 2 h 46"/>
                <a:gd name="T38" fmla="*/ 12 w 32"/>
                <a:gd name="T39" fmla="*/ 7 h 46"/>
                <a:gd name="T40" fmla="*/ 16 w 32"/>
                <a:gd name="T41" fmla="*/ 13 h 46"/>
                <a:gd name="T42" fmla="*/ 11 w 32"/>
                <a:gd name="T43" fmla="*/ 15 h 46"/>
                <a:gd name="T44" fmla="*/ 14 w 32"/>
                <a:gd name="T45" fmla="*/ 20 h 46"/>
                <a:gd name="T46" fmla="*/ 10 w 32"/>
                <a:gd name="T47" fmla="*/ 21 h 46"/>
                <a:gd name="T48" fmla="*/ 15 w 32"/>
                <a:gd name="T49" fmla="*/ 29 h 46"/>
                <a:gd name="T50" fmla="*/ 1 w 32"/>
                <a:gd name="T51" fmla="*/ 32 h 46"/>
                <a:gd name="T52" fmla="*/ 6 w 32"/>
                <a:gd name="T53" fmla="*/ 32 h 46"/>
                <a:gd name="T54" fmla="*/ 8 w 32"/>
                <a:gd name="T55" fmla="*/ 30 h 46"/>
                <a:gd name="T56" fmla="*/ 6 w 32"/>
                <a:gd name="T57" fmla="*/ 31 h 46"/>
                <a:gd name="T58" fmla="*/ 6 w 32"/>
                <a:gd name="T59" fmla="*/ 31 h 46"/>
                <a:gd name="T60" fmla="*/ 11 w 32"/>
                <a:gd name="T61" fmla="*/ 33 h 46"/>
                <a:gd name="T62" fmla="*/ 15 w 32"/>
                <a:gd name="T63" fmla="*/ 37 h 46"/>
                <a:gd name="T64" fmla="*/ 10 w 32"/>
                <a:gd name="T65" fmla="*/ 37 h 46"/>
                <a:gd name="T66" fmla="*/ 14 w 32"/>
                <a:gd name="T67" fmla="*/ 43 h 46"/>
                <a:gd name="T68" fmla="*/ 13 w 32"/>
                <a:gd name="T69" fmla="*/ 45 h 46"/>
                <a:gd name="T70" fmla="*/ 20 w 32"/>
                <a:gd name="T71" fmla="*/ 45 h 46"/>
                <a:gd name="T72" fmla="*/ 16 w 32"/>
                <a:gd name="T73" fmla="*/ 11 h 46"/>
                <a:gd name="T74" fmla="*/ 16 w 32"/>
                <a:gd name="T75" fmla="*/ 11 h 46"/>
                <a:gd name="T76" fmla="*/ 14 w 32"/>
                <a:gd name="T77" fmla="*/ 7 h 46"/>
                <a:gd name="T78" fmla="*/ 15 w 32"/>
                <a:gd name="T79" fmla="*/ 11 h 46"/>
                <a:gd name="T80" fmla="*/ 20 w 32"/>
                <a:gd name="T81" fmla="*/ 7 h 46"/>
                <a:gd name="T82" fmla="*/ 18 w 32"/>
                <a:gd name="T83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" h="46">
                  <a:moveTo>
                    <a:pt x="20" y="45"/>
                  </a:move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20" y="46"/>
                    <a:pt x="20" y="45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47" name="MH_Number_1"/>
          <p:cNvSpPr/>
          <p:nvPr>
            <p:custDataLst>
              <p:tags r:id="rId1"/>
            </p:custDataLst>
          </p:nvPr>
        </p:nvSpPr>
        <p:spPr>
          <a:xfrm>
            <a:off x="6382946" y="2611689"/>
            <a:ext cx="498951" cy="498614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48" name="MH_Entry_1"/>
          <p:cNvSpPr/>
          <p:nvPr>
            <p:custDataLst>
              <p:tags r:id="rId2"/>
            </p:custDataLst>
          </p:nvPr>
        </p:nvSpPr>
        <p:spPr>
          <a:xfrm>
            <a:off x="7053496" y="2611689"/>
            <a:ext cx="4027591" cy="498614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绪论：课题来源分析</a:t>
            </a:r>
            <a:endParaRPr lang="zh-CN" altLang="en-US" sz="2400" spc="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9" name="MH_Entry_2"/>
          <p:cNvSpPr/>
          <p:nvPr>
            <p:custDataLst>
              <p:tags r:id="rId3"/>
            </p:custDataLst>
          </p:nvPr>
        </p:nvSpPr>
        <p:spPr>
          <a:xfrm>
            <a:off x="7053496" y="3441290"/>
            <a:ext cx="4027591" cy="498614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课题研究目的阐述</a:t>
            </a:r>
            <a:endParaRPr lang="zh-CN" altLang="en-US" sz="2400" spc="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0" name="MH_Number_2"/>
          <p:cNvSpPr/>
          <p:nvPr>
            <p:custDataLst>
              <p:tags r:id="rId4"/>
            </p:custDataLst>
          </p:nvPr>
        </p:nvSpPr>
        <p:spPr>
          <a:xfrm>
            <a:off x="6382946" y="3441290"/>
            <a:ext cx="498951" cy="498614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2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51" name="MH_Number_1"/>
          <p:cNvSpPr/>
          <p:nvPr>
            <p:custDataLst>
              <p:tags r:id="rId5"/>
            </p:custDataLst>
          </p:nvPr>
        </p:nvSpPr>
        <p:spPr>
          <a:xfrm>
            <a:off x="6382946" y="4270891"/>
            <a:ext cx="498951" cy="498614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52" name="MH_Entry_1"/>
          <p:cNvSpPr/>
          <p:nvPr>
            <p:custDataLst>
              <p:tags r:id="rId6"/>
            </p:custDataLst>
          </p:nvPr>
        </p:nvSpPr>
        <p:spPr>
          <a:xfrm>
            <a:off x="7053496" y="4270891"/>
            <a:ext cx="4027591" cy="498614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课题研究过程展示</a:t>
            </a:r>
            <a:endParaRPr lang="zh-CN" altLang="en-US" sz="2400" spc="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3" name="MH_Entry_2"/>
          <p:cNvSpPr/>
          <p:nvPr>
            <p:custDataLst>
              <p:tags r:id="rId7"/>
            </p:custDataLst>
          </p:nvPr>
        </p:nvSpPr>
        <p:spPr>
          <a:xfrm>
            <a:off x="7053496" y="5100492"/>
            <a:ext cx="4027591" cy="498614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zh-CN" altLang="en-US" sz="2400" spc="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课题研究结果报告</a:t>
            </a:r>
            <a:endParaRPr lang="zh-CN" altLang="en-US" sz="2400" spc="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4" name="MH_Number_2"/>
          <p:cNvSpPr/>
          <p:nvPr>
            <p:custDataLst>
              <p:tags r:id="rId8"/>
            </p:custDataLst>
          </p:nvPr>
        </p:nvSpPr>
        <p:spPr>
          <a:xfrm>
            <a:off x="6382946" y="5100492"/>
            <a:ext cx="498951" cy="498614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04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55" name="文本框 754"/>
          <p:cNvSpPr txBox="1"/>
          <p:nvPr/>
        </p:nvSpPr>
        <p:spPr>
          <a:xfrm>
            <a:off x="3371977" y="298994"/>
            <a:ext cx="2441694" cy="144655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8800" b="1" dirty="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8800" b="1" dirty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6" name="矩形 755"/>
          <p:cNvSpPr/>
          <p:nvPr/>
        </p:nvSpPr>
        <p:spPr>
          <a:xfrm>
            <a:off x="3433220" y="1654610"/>
            <a:ext cx="266278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it-IT" altLang="zh-CN" sz="3600" dirty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it-IT" altLang="zh-CN" sz="3600" dirty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32369" y="3302619"/>
            <a:ext cx="5955476" cy="83099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200" dirty="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绪论：课题来源分析</a:t>
            </a:r>
            <a:endParaRPr lang="zh-CN" altLang="en-US" sz="4800" b="1" spc="200" dirty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563863" y="1223747"/>
            <a:ext cx="1497526" cy="26468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CN" sz="16600" b="1" dirty="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16600" b="1" dirty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67240" y="-1"/>
            <a:ext cx="2615717" cy="6864039"/>
            <a:chOff x="1588" y="-1587"/>
            <a:chExt cx="2576513" cy="6761162"/>
          </a:xfrm>
        </p:grpSpPr>
        <p:grpSp>
          <p:nvGrpSpPr>
            <p:cNvPr id="7" name="Group 593"/>
            <p:cNvGrpSpPr/>
            <p:nvPr/>
          </p:nvGrpSpPr>
          <p:grpSpPr bwMode="auto">
            <a:xfrm>
              <a:off x="795338" y="-1587"/>
              <a:ext cx="1782763" cy="3379787"/>
              <a:chOff x="501" y="-1"/>
              <a:chExt cx="1123" cy="2129"/>
            </a:xfrm>
          </p:grpSpPr>
          <p:sp>
            <p:nvSpPr>
              <p:cNvPr id="546" name="Freeform 393"/>
              <p:cNvSpPr/>
              <p:nvPr/>
            </p:nvSpPr>
            <p:spPr bwMode="auto">
              <a:xfrm>
                <a:off x="805" y="-1"/>
                <a:ext cx="17" cy="52"/>
              </a:xfrm>
              <a:custGeom>
                <a:avLst/>
                <a:gdLst>
                  <a:gd name="T0" fmla="*/ 3 w 7"/>
                  <a:gd name="T1" fmla="*/ 22 h 22"/>
                  <a:gd name="T2" fmla="*/ 5 w 7"/>
                  <a:gd name="T3" fmla="*/ 10 h 22"/>
                  <a:gd name="T4" fmla="*/ 4 w 7"/>
                  <a:gd name="T5" fmla="*/ 0 h 22"/>
                  <a:gd name="T6" fmla="*/ 2 w 7"/>
                  <a:gd name="T7" fmla="*/ 0 h 22"/>
                  <a:gd name="T8" fmla="*/ 1 w 7"/>
                  <a:gd name="T9" fmla="*/ 10 h 22"/>
                  <a:gd name="T10" fmla="*/ 3 w 7"/>
                  <a:gd name="T11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2">
                    <a:moveTo>
                      <a:pt x="3" y="22"/>
                    </a:moveTo>
                    <a:cubicBezTo>
                      <a:pt x="3" y="22"/>
                      <a:pt x="7" y="21"/>
                      <a:pt x="5" y="10"/>
                    </a:cubicBezTo>
                    <a:cubicBezTo>
                      <a:pt x="5" y="5"/>
                      <a:pt x="4" y="2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5"/>
                      <a:pt x="1" y="10"/>
                    </a:cubicBezTo>
                    <a:cubicBezTo>
                      <a:pt x="0" y="21"/>
                      <a:pt x="3" y="22"/>
                      <a:pt x="3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394"/>
              <p:cNvSpPr>
                <a:spLocks noEditPoints="1"/>
              </p:cNvSpPr>
              <p:nvPr/>
            </p:nvSpPr>
            <p:spPr bwMode="auto">
              <a:xfrm>
                <a:off x="708" y="-1"/>
                <a:ext cx="211" cy="118"/>
              </a:xfrm>
              <a:custGeom>
                <a:avLst/>
                <a:gdLst>
                  <a:gd name="T0" fmla="*/ 17 w 89"/>
                  <a:gd name="T1" fmla="*/ 5 h 50"/>
                  <a:gd name="T2" fmla="*/ 16 w 89"/>
                  <a:gd name="T3" fmla="*/ 8 h 50"/>
                  <a:gd name="T4" fmla="*/ 17 w 89"/>
                  <a:gd name="T5" fmla="*/ 15 h 50"/>
                  <a:gd name="T6" fmla="*/ 12 w 89"/>
                  <a:gd name="T7" fmla="*/ 16 h 50"/>
                  <a:gd name="T8" fmla="*/ 7 w 89"/>
                  <a:gd name="T9" fmla="*/ 15 h 50"/>
                  <a:gd name="T10" fmla="*/ 5 w 89"/>
                  <a:gd name="T11" fmla="*/ 16 h 50"/>
                  <a:gd name="T12" fmla="*/ 6 w 89"/>
                  <a:gd name="T13" fmla="*/ 22 h 50"/>
                  <a:gd name="T14" fmla="*/ 4 w 89"/>
                  <a:gd name="T15" fmla="*/ 21 h 50"/>
                  <a:gd name="T16" fmla="*/ 5 w 89"/>
                  <a:gd name="T17" fmla="*/ 18 h 50"/>
                  <a:gd name="T18" fmla="*/ 28 w 89"/>
                  <a:gd name="T19" fmla="*/ 31 h 50"/>
                  <a:gd name="T20" fmla="*/ 20 w 89"/>
                  <a:gd name="T21" fmla="*/ 42 h 50"/>
                  <a:gd name="T22" fmla="*/ 27 w 89"/>
                  <a:gd name="T23" fmla="*/ 39 h 50"/>
                  <a:gd name="T24" fmla="*/ 24 w 89"/>
                  <a:gd name="T25" fmla="*/ 41 h 50"/>
                  <a:gd name="T26" fmla="*/ 39 w 89"/>
                  <a:gd name="T27" fmla="*/ 38 h 50"/>
                  <a:gd name="T28" fmla="*/ 41 w 89"/>
                  <a:gd name="T29" fmla="*/ 45 h 50"/>
                  <a:gd name="T30" fmla="*/ 47 w 89"/>
                  <a:gd name="T31" fmla="*/ 45 h 50"/>
                  <a:gd name="T32" fmla="*/ 49 w 89"/>
                  <a:gd name="T33" fmla="*/ 38 h 50"/>
                  <a:gd name="T34" fmla="*/ 64 w 89"/>
                  <a:gd name="T35" fmla="*/ 41 h 50"/>
                  <a:gd name="T36" fmla="*/ 61 w 89"/>
                  <a:gd name="T37" fmla="*/ 39 h 50"/>
                  <a:gd name="T38" fmla="*/ 69 w 89"/>
                  <a:gd name="T39" fmla="*/ 42 h 50"/>
                  <a:gd name="T40" fmla="*/ 60 w 89"/>
                  <a:gd name="T41" fmla="*/ 31 h 50"/>
                  <a:gd name="T42" fmla="*/ 83 w 89"/>
                  <a:gd name="T43" fmla="*/ 18 h 50"/>
                  <a:gd name="T44" fmla="*/ 84 w 89"/>
                  <a:gd name="T45" fmla="*/ 21 h 50"/>
                  <a:gd name="T46" fmla="*/ 82 w 89"/>
                  <a:gd name="T47" fmla="*/ 22 h 50"/>
                  <a:gd name="T48" fmla="*/ 84 w 89"/>
                  <a:gd name="T49" fmla="*/ 16 h 50"/>
                  <a:gd name="T50" fmla="*/ 81 w 89"/>
                  <a:gd name="T51" fmla="*/ 15 h 50"/>
                  <a:gd name="T52" fmla="*/ 76 w 89"/>
                  <a:gd name="T53" fmla="*/ 16 h 50"/>
                  <a:gd name="T54" fmla="*/ 71 w 89"/>
                  <a:gd name="T55" fmla="*/ 15 h 50"/>
                  <a:gd name="T56" fmla="*/ 73 w 89"/>
                  <a:gd name="T57" fmla="*/ 8 h 50"/>
                  <a:gd name="T58" fmla="*/ 71 w 89"/>
                  <a:gd name="T59" fmla="*/ 5 h 50"/>
                  <a:gd name="T60" fmla="*/ 67 w 89"/>
                  <a:gd name="T61" fmla="*/ 5 h 50"/>
                  <a:gd name="T62" fmla="*/ 64 w 89"/>
                  <a:gd name="T63" fmla="*/ 0 h 50"/>
                  <a:gd name="T64" fmla="*/ 58 w 89"/>
                  <a:gd name="T65" fmla="*/ 17 h 50"/>
                  <a:gd name="T66" fmla="*/ 58 w 89"/>
                  <a:gd name="T67" fmla="*/ 0 h 50"/>
                  <a:gd name="T68" fmla="*/ 49 w 89"/>
                  <a:gd name="T69" fmla="*/ 23 h 50"/>
                  <a:gd name="T70" fmla="*/ 55 w 89"/>
                  <a:gd name="T71" fmla="*/ 16 h 50"/>
                  <a:gd name="T72" fmla="*/ 54 w 89"/>
                  <a:gd name="T73" fmla="*/ 8 h 50"/>
                  <a:gd name="T74" fmla="*/ 52 w 89"/>
                  <a:gd name="T75" fmla="*/ 0 h 50"/>
                  <a:gd name="T76" fmla="*/ 47 w 89"/>
                  <a:gd name="T77" fmla="*/ 20 h 50"/>
                  <a:gd name="T78" fmla="*/ 41 w 89"/>
                  <a:gd name="T79" fmla="*/ 20 h 50"/>
                  <a:gd name="T80" fmla="*/ 36 w 89"/>
                  <a:gd name="T81" fmla="*/ 0 h 50"/>
                  <a:gd name="T82" fmla="*/ 34 w 89"/>
                  <a:gd name="T83" fmla="*/ 8 h 50"/>
                  <a:gd name="T84" fmla="*/ 33 w 89"/>
                  <a:gd name="T85" fmla="*/ 16 h 50"/>
                  <a:gd name="T86" fmla="*/ 39 w 89"/>
                  <a:gd name="T87" fmla="*/ 23 h 50"/>
                  <a:gd name="T88" fmla="*/ 30 w 89"/>
                  <a:gd name="T89" fmla="*/ 0 h 50"/>
                  <a:gd name="T90" fmla="*/ 30 w 89"/>
                  <a:gd name="T91" fmla="*/ 17 h 50"/>
                  <a:gd name="T92" fmla="*/ 24 w 89"/>
                  <a:gd name="T93" fmla="*/ 0 h 50"/>
                  <a:gd name="T94" fmla="*/ 21 w 89"/>
                  <a:gd name="T95" fmla="*/ 5 h 50"/>
                  <a:gd name="T96" fmla="*/ 58 w 89"/>
                  <a:gd name="T97" fmla="*/ 23 h 50"/>
                  <a:gd name="T98" fmla="*/ 60 w 89"/>
                  <a:gd name="T99" fmla="*/ 25 h 50"/>
                  <a:gd name="T100" fmla="*/ 58 w 89"/>
                  <a:gd name="T101" fmla="*/ 23 h 50"/>
                  <a:gd name="T102" fmla="*/ 43 w 89"/>
                  <a:gd name="T103" fmla="*/ 25 h 50"/>
                  <a:gd name="T104" fmla="*/ 21 w 89"/>
                  <a:gd name="T10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0">
                    <a:moveTo>
                      <a:pt x="20" y="5"/>
                    </a:moveTo>
                    <a:cubicBezTo>
                      <a:pt x="20" y="5"/>
                      <a:pt x="18" y="5"/>
                      <a:pt x="17" y="5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6" y="6"/>
                      <a:pt x="16" y="8"/>
                    </a:cubicBezTo>
                    <a:cubicBezTo>
                      <a:pt x="16" y="11"/>
                      <a:pt x="17" y="13"/>
                      <a:pt x="19" y="14"/>
                    </a:cubicBezTo>
                    <a:cubicBezTo>
                      <a:pt x="20" y="16"/>
                      <a:pt x="19" y="16"/>
                      <a:pt x="17" y="15"/>
                    </a:cubicBezTo>
                    <a:cubicBezTo>
                      <a:pt x="16" y="14"/>
                      <a:pt x="14" y="14"/>
                      <a:pt x="13" y="15"/>
                    </a:cubicBezTo>
                    <a:cubicBezTo>
                      <a:pt x="12" y="15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1" y="16"/>
                    </a:cubicBezTo>
                    <a:cubicBezTo>
                      <a:pt x="10" y="15"/>
                      <a:pt x="8" y="14"/>
                      <a:pt x="7" y="15"/>
                    </a:cubicBezTo>
                    <a:cubicBezTo>
                      <a:pt x="6" y="15"/>
                      <a:pt x="7" y="16"/>
                      <a:pt x="7" y="16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3" y="15"/>
                      <a:pt x="0" y="17"/>
                      <a:pt x="1" y="21"/>
                    </a:cubicBezTo>
                    <a:cubicBezTo>
                      <a:pt x="2" y="25"/>
                      <a:pt x="6" y="24"/>
                      <a:pt x="6" y="22"/>
                    </a:cubicBezTo>
                    <a:cubicBezTo>
                      <a:pt x="6" y="21"/>
                      <a:pt x="5" y="19"/>
                      <a:pt x="4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1"/>
                      <a:pt x="3" y="22"/>
                      <a:pt x="2" y="21"/>
                    </a:cubicBezTo>
                    <a:cubicBezTo>
                      <a:pt x="1" y="20"/>
                      <a:pt x="2" y="17"/>
                      <a:pt x="5" y="18"/>
                    </a:cubicBezTo>
                    <a:cubicBezTo>
                      <a:pt x="8" y="19"/>
                      <a:pt x="8" y="23"/>
                      <a:pt x="14" y="27"/>
                    </a:cubicBezTo>
                    <a:cubicBezTo>
                      <a:pt x="21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5" y="32"/>
                    </a:cubicBezTo>
                    <a:cubicBezTo>
                      <a:pt x="23" y="33"/>
                      <a:pt x="19" y="37"/>
                      <a:pt x="20" y="42"/>
                    </a:cubicBezTo>
                    <a:cubicBezTo>
                      <a:pt x="21" y="47"/>
                      <a:pt x="28" y="48"/>
                      <a:pt x="31" y="45"/>
                    </a:cubicBezTo>
                    <a:cubicBezTo>
                      <a:pt x="34" y="41"/>
                      <a:pt x="30" y="37"/>
                      <a:pt x="27" y="39"/>
                    </a:cubicBezTo>
                    <a:cubicBezTo>
                      <a:pt x="25" y="40"/>
                      <a:pt x="26" y="43"/>
                      <a:pt x="26" y="43"/>
                    </a:cubicBezTo>
                    <a:cubicBezTo>
                      <a:pt x="26" y="43"/>
                      <a:pt x="25" y="42"/>
                      <a:pt x="24" y="41"/>
                    </a:cubicBezTo>
                    <a:cubicBezTo>
                      <a:pt x="24" y="39"/>
                      <a:pt x="24" y="35"/>
                      <a:pt x="28" y="35"/>
                    </a:cubicBezTo>
                    <a:cubicBezTo>
                      <a:pt x="32" y="34"/>
                      <a:pt x="35" y="38"/>
                      <a:pt x="39" y="38"/>
                    </a:cubicBezTo>
                    <a:cubicBezTo>
                      <a:pt x="41" y="38"/>
                      <a:pt x="42" y="37"/>
                      <a:pt x="43" y="35"/>
                    </a:cubicBezTo>
                    <a:cubicBezTo>
                      <a:pt x="42" y="39"/>
                      <a:pt x="41" y="42"/>
                      <a:pt x="41" y="45"/>
                    </a:cubicBezTo>
                    <a:cubicBezTo>
                      <a:pt x="40" y="49"/>
                      <a:pt x="44" y="50"/>
                      <a:pt x="44" y="50"/>
                    </a:cubicBezTo>
                    <a:cubicBezTo>
                      <a:pt x="44" y="50"/>
                      <a:pt x="48" y="49"/>
                      <a:pt x="47" y="45"/>
                    </a:cubicBezTo>
                    <a:cubicBezTo>
                      <a:pt x="47" y="42"/>
                      <a:pt x="45" y="38"/>
                      <a:pt x="45" y="34"/>
                    </a:cubicBezTo>
                    <a:cubicBezTo>
                      <a:pt x="45" y="36"/>
                      <a:pt x="47" y="38"/>
                      <a:pt x="49" y="38"/>
                    </a:cubicBezTo>
                    <a:cubicBezTo>
                      <a:pt x="54" y="38"/>
                      <a:pt x="56" y="34"/>
                      <a:pt x="60" y="35"/>
                    </a:cubicBezTo>
                    <a:cubicBezTo>
                      <a:pt x="64" y="35"/>
                      <a:pt x="65" y="39"/>
                      <a:pt x="64" y="41"/>
                    </a:cubicBezTo>
                    <a:cubicBezTo>
                      <a:pt x="63" y="42"/>
                      <a:pt x="62" y="43"/>
                      <a:pt x="62" y="43"/>
                    </a:cubicBezTo>
                    <a:cubicBezTo>
                      <a:pt x="62" y="43"/>
                      <a:pt x="64" y="40"/>
                      <a:pt x="61" y="39"/>
                    </a:cubicBezTo>
                    <a:cubicBezTo>
                      <a:pt x="58" y="37"/>
                      <a:pt x="55" y="41"/>
                      <a:pt x="57" y="45"/>
                    </a:cubicBezTo>
                    <a:cubicBezTo>
                      <a:pt x="60" y="48"/>
                      <a:pt x="67" y="47"/>
                      <a:pt x="69" y="42"/>
                    </a:cubicBezTo>
                    <a:cubicBezTo>
                      <a:pt x="70" y="37"/>
                      <a:pt x="66" y="33"/>
                      <a:pt x="63" y="32"/>
                    </a:cubicBezTo>
                    <a:cubicBezTo>
                      <a:pt x="61" y="31"/>
                      <a:pt x="60" y="31"/>
                      <a:pt x="60" y="31"/>
                    </a:cubicBezTo>
                    <a:cubicBezTo>
                      <a:pt x="60" y="31"/>
                      <a:pt x="68" y="31"/>
                      <a:pt x="74" y="27"/>
                    </a:cubicBezTo>
                    <a:cubicBezTo>
                      <a:pt x="81" y="23"/>
                      <a:pt x="80" y="19"/>
                      <a:pt x="83" y="18"/>
                    </a:cubicBezTo>
                    <a:cubicBezTo>
                      <a:pt x="86" y="17"/>
                      <a:pt x="87" y="20"/>
                      <a:pt x="86" y="21"/>
                    </a:cubicBezTo>
                    <a:cubicBezTo>
                      <a:pt x="85" y="22"/>
                      <a:pt x="84" y="21"/>
                      <a:pt x="84" y="21"/>
                    </a:cubicBezTo>
                    <a:cubicBezTo>
                      <a:pt x="84" y="21"/>
                      <a:pt x="86" y="21"/>
                      <a:pt x="84" y="20"/>
                    </a:cubicBezTo>
                    <a:cubicBezTo>
                      <a:pt x="83" y="19"/>
                      <a:pt x="82" y="21"/>
                      <a:pt x="82" y="22"/>
                    </a:cubicBezTo>
                    <a:cubicBezTo>
                      <a:pt x="83" y="24"/>
                      <a:pt x="87" y="25"/>
                      <a:pt x="88" y="21"/>
                    </a:cubicBezTo>
                    <a:cubicBezTo>
                      <a:pt x="89" y="17"/>
                      <a:pt x="85" y="15"/>
                      <a:pt x="84" y="16"/>
                    </a:cubicBezTo>
                    <a:cubicBezTo>
                      <a:pt x="82" y="16"/>
                      <a:pt x="82" y="16"/>
                      <a:pt x="82" y="16"/>
                    </a:cubicBezTo>
                    <a:cubicBezTo>
                      <a:pt x="82" y="16"/>
                      <a:pt x="82" y="15"/>
                      <a:pt x="81" y="15"/>
                    </a:cubicBezTo>
                    <a:cubicBezTo>
                      <a:pt x="80" y="14"/>
                      <a:pt x="79" y="15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5"/>
                      <a:pt x="75" y="15"/>
                    </a:cubicBezTo>
                    <a:cubicBezTo>
                      <a:pt x="74" y="14"/>
                      <a:pt x="72" y="14"/>
                      <a:pt x="71" y="15"/>
                    </a:cubicBezTo>
                    <a:cubicBezTo>
                      <a:pt x="69" y="16"/>
                      <a:pt x="68" y="16"/>
                      <a:pt x="70" y="14"/>
                    </a:cubicBezTo>
                    <a:cubicBezTo>
                      <a:pt x="71" y="13"/>
                      <a:pt x="72" y="11"/>
                      <a:pt x="73" y="8"/>
                    </a:cubicBezTo>
                    <a:cubicBezTo>
                      <a:pt x="73" y="6"/>
                      <a:pt x="73" y="5"/>
                      <a:pt x="73" y="5"/>
                    </a:cubicBezTo>
                    <a:cubicBezTo>
                      <a:pt x="73" y="5"/>
                      <a:pt x="72" y="5"/>
                      <a:pt x="71" y="5"/>
                    </a:cubicBezTo>
                    <a:cubicBezTo>
                      <a:pt x="70" y="5"/>
                      <a:pt x="69" y="5"/>
                      <a:pt x="68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7" y="5"/>
                      <a:pt x="68" y="3"/>
                      <a:pt x="70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0"/>
                      <a:pt x="58" y="17"/>
                      <a:pt x="58" y="17"/>
                    </a:cubicBezTo>
                    <a:cubicBezTo>
                      <a:pt x="58" y="17"/>
                      <a:pt x="63" y="8"/>
                      <a:pt x="62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9" y="3"/>
                      <a:pt x="59" y="5"/>
                      <a:pt x="59" y="9"/>
                    </a:cubicBezTo>
                    <a:cubicBezTo>
                      <a:pt x="59" y="15"/>
                      <a:pt x="52" y="22"/>
                      <a:pt x="49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46" y="23"/>
                      <a:pt x="52" y="22"/>
                      <a:pt x="55" y="16"/>
                    </a:cubicBezTo>
                    <a:cubicBezTo>
                      <a:pt x="58" y="9"/>
                      <a:pt x="58" y="8"/>
                      <a:pt x="57" y="7"/>
                    </a:cubicBezTo>
                    <a:cubicBezTo>
                      <a:pt x="56" y="7"/>
                      <a:pt x="54" y="8"/>
                      <a:pt x="54" y="8"/>
                    </a:cubicBezTo>
                    <a:cubicBezTo>
                      <a:pt x="54" y="8"/>
                      <a:pt x="56" y="6"/>
                      <a:pt x="54" y="5"/>
                    </a:cubicBezTo>
                    <a:cubicBezTo>
                      <a:pt x="52" y="3"/>
                      <a:pt x="52" y="0"/>
                      <a:pt x="52" y="0"/>
                    </a:cubicBezTo>
                    <a:cubicBezTo>
                      <a:pt x="52" y="0"/>
                      <a:pt x="48" y="2"/>
                      <a:pt x="48" y="9"/>
                    </a:cubicBezTo>
                    <a:cubicBezTo>
                      <a:pt x="48" y="16"/>
                      <a:pt x="47" y="18"/>
                      <a:pt x="47" y="20"/>
                    </a:cubicBezTo>
                    <a:cubicBezTo>
                      <a:pt x="46" y="22"/>
                      <a:pt x="44" y="23"/>
                      <a:pt x="44" y="23"/>
                    </a:cubicBezTo>
                    <a:cubicBezTo>
                      <a:pt x="44" y="23"/>
                      <a:pt x="42" y="22"/>
                      <a:pt x="41" y="20"/>
                    </a:cubicBezTo>
                    <a:cubicBezTo>
                      <a:pt x="41" y="18"/>
                      <a:pt x="41" y="16"/>
                      <a:pt x="41" y="9"/>
                    </a:cubicBezTo>
                    <a:cubicBezTo>
                      <a:pt x="40" y="2"/>
                      <a:pt x="36" y="0"/>
                      <a:pt x="36" y="0"/>
                    </a:cubicBezTo>
                    <a:cubicBezTo>
                      <a:pt x="36" y="0"/>
                      <a:pt x="36" y="3"/>
                      <a:pt x="34" y="5"/>
                    </a:cubicBezTo>
                    <a:cubicBezTo>
                      <a:pt x="33" y="6"/>
                      <a:pt x="34" y="8"/>
                      <a:pt x="34" y="8"/>
                    </a:cubicBezTo>
                    <a:cubicBezTo>
                      <a:pt x="34" y="8"/>
                      <a:pt x="33" y="7"/>
                      <a:pt x="32" y="7"/>
                    </a:cubicBezTo>
                    <a:cubicBezTo>
                      <a:pt x="30" y="8"/>
                      <a:pt x="30" y="9"/>
                      <a:pt x="33" y="16"/>
                    </a:cubicBezTo>
                    <a:cubicBezTo>
                      <a:pt x="37" y="22"/>
                      <a:pt x="42" y="23"/>
                      <a:pt x="42" y="23"/>
                    </a:cubicBezTo>
                    <a:cubicBezTo>
                      <a:pt x="42" y="23"/>
                      <a:pt x="42" y="23"/>
                      <a:pt x="39" y="23"/>
                    </a:cubicBezTo>
                    <a:cubicBezTo>
                      <a:pt x="36" y="22"/>
                      <a:pt x="30" y="15"/>
                      <a:pt x="29" y="9"/>
                    </a:cubicBezTo>
                    <a:cubicBezTo>
                      <a:pt x="29" y="5"/>
                      <a:pt x="29" y="3"/>
                      <a:pt x="3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5" y="8"/>
                      <a:pt x="30" y="17"/>
                      <a:pt x="30" y="17"/>
                    </a:cubicBezTo>
                    <a:cubicBezTo>
                      <a:pt x="30" y="17"/>
                      <a:pt x="24" y="1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3"/>
                      <a:pt x="21" y="5"/>
                      <a:pt x="21" y="5"/>
                    </a:cubicBezTo>
                    <a:cubicBezTo>
                      <a:pt x="21" y="5"/>
                      <a:pt x="21" y="5"/>
                      <a:pt x="20" y="5"/>
                    </a:cubicBezTo>
                    <a:close/>
                    <a:moveTo>
                      <a:pt x="58" y="23"/>
                    </a:moveTo>
                    <a:cubicBezTo>
                      <a:pt x="63" y="21"/>
                      <a:pt x="65" y="16"/>
                      <a:pt x="67" y="17"/>
                    </a:cubicBezTo>
                    <a:cubicBezTo>
                      <a:pt x="69" y="18"/>
                      <a:pt x="68" y="24"/>
                      <a:pt x="60" y="25"/>
                    </a:cubicBezTo>
                    <a:cubicBezTo>
                      <a:pt x="52" y="27"/>
                      <a:pt x="46" y="25"/>
                      <a:pt x="46" y="25"/>
                    </a:cubicBezTo>
                    <a:cubicBezTo>
                      <a:pt x="53" y="26"/>
                      <a:pt x="54" y="25"/>
                      <a:pt x="58" y="23"/>
                    </a:cubicBezTo>
                    <a:close/>
                    <a:moveTo>
                      <a:pt x="30" y="23"/>
                    </a:moveTo>
                    <a:cubicBezTo>
                      <a:pt x="35" y="25"/>
                      <a:pt x="36" y="26"/>
                      <a:pt x="43" y="25"/>
                    </a:cubicBezTo>
                    <a:cubicBezTo>
                      <a:pt x="43" y="25"/>
                      <a:pt x="36" y="27"/>
                      <a:pt x="28" y="25"/>
                    </a:cubicBezTo>
                    <a:cubicBezTo>
                      <a:pt x="20" y="24"/>
                      <a:pt x="19" y="18"/>
                      <a:pt x="21" y="17"/>
                    </a:cubicBezTo>
                    <a:cubicBezTo>
                      <a:pt x="23" y="16"/>
                      <a:pt x="25" y="21"/>
                      <a:pt x="30" y="2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395"/>
              <p:cNvSpPr/>
              <p:nvPr/>
            </p:nvSpPr>
            <p:spPr bwMode="auto">
              <a:xfrm>
                <a:off x="542" y="-1"/>
                <a:ext cx="163" cy="42"/>
              </a:xfrm>
              <a:custGeom>
                <a:avLst/>
                <a:gdLst>
                  <a:gd name="T0" fmla="*/ 6 w 69"/>
                  <a:gd name="T1" fmla="*/ 9 h 18"/>
                  <a:gd name="T2" fmla="*/ 10 w 69"/>
                  <a:gd name="T3" fmla="*/ 8 h 18"/>
                  <a:gd name="T4" fmla="*/ 15 w 69"/>
                  <a:gd name="T5" fmla="*/ 15 h 18"/>
                  <a:gd name="T6" fmla="*/ 20 w 69"/>
                  <a:gd name="T7" fmla="*/ 17 h 18"/>
                  <a:gd name="T8" fmla="*/ 21 w 69"/>
                  <a:gd name="T9" fmla="*/ 13 h 18"/>
                  <a:gd name="T10" fmla="*/ 21 w 69"/>
                  <a:gd name="T11" fmla="*/ 9 h 18"/>
                  <a:gd name="T12" fmla="*/ 34 w 69"/>
                  <a:gd name="T13" fmla="*/ 16 h 18"/>
                  <a:gd name="T14" fmla="*/ 67 w 69"/>
                  <a:gd name="T15" fmla="*/ 3 h 18"/>
                  <a:gd name="T16" fmla="*/ 69 w 69"/>
                  <a:gd name="T17" fmla="*/ 0 h 18"/>
                  <a:gd name="T18" fmla="*/ 58 w 69"/>
                  <a:gd name="T19" fmla="*/ 0 h 18"/>
                  <a:gd name="T20" fmla="*/ 54 w 69"/>
                  <a:gd name="T21" fmla="*/ 0 h 18"/>
                  <a:gd name="T22" fmla="*/ 0 w 69"/>
                  <a:gd name="T23" fmla="*/ 0 h 18"/>
                  <a:gd name="T24" fmla="*/ 6 w 69"/>
                  <a:gd name="T2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6" y="9"/>
                    </a:moveTo>
                    <a:cubicBezTo>
                      <a:pt x="10" y="11"/>
                      <a:pt x="10" y="8"/>
                      <a:pt x="10" y="8"/>
                    </a:cubicBezTo>
                    <a:cubicBezTo>
                      <a:pt x="10" y="8"/>
                      <a:pt x="12" y="14"/>
                      <a:pt x="15" y="15"/>
                    </a:cubicBezTo>
                    <a:cubicBezTo>
                      <a:pt x="19" y="15"/>
                      <a:pt x="20" y="17"/>
                      <a:pt x="20" y="17"/>
                    </a:cubicBezTo>
                    <a:cubicBezTo>
                      <a:pt x="20" y="17"/>
                      <a:pt x="21" y="16"/>
                      <a:pt x="21" y="13"/>
                    </a:cubicBezTo>
                    <a:cubicBezTo>
                      <a:pt x="22" y="10"/>
                      <a:pt x="21" y="9"/>
                      <a:pt x="21" y="9"/>
                    </a:cubicBezTo>
                    <a:cubicBezTo>
                      <a:pt x="21" y="9"/>
                      <a:pt x="23" y="13"/>
                      <a:pt x="34" y="16"/>
                    </a:cubicBezTo>
                    <a:cubicBezTo>
                      <a:pt x="45" y="18"/>
                      <a:pt x="60" y="17"/>
                      <a:pt x="67" y="3"/>
                    </a:cubicBezTo>
                    <a:cubicBezTo>
                      <a:pt x="68" y="2"/>
                      <a:pt x="69" y="1"/>
                      <a:pt x="6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7" y="0"/>
                      <a:pt x="56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4"/>
                      <a:pt x="4" y="8"/>
                      <a:pt x="6" y="9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396"/>
              <p:cNvSpPr/>
              <p:nvPr/>
            </p:nvSpPr>
            <p:spPr bwMode="auto">
              <a:xfrm>
                <a:off x="580" y="6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397"/>
              <p:cNvSpPr/>
              <p:nvPr/>
            </p:nvSpPr>
            <p:spPr bwMode="auto">
              <a:xfrm>
                <a:off x="546" y="3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398"/>
              <p:cNvSpPr/>
              <p:nvPr/>
            </p:nvSpPr>
            <p:spPr bwMode="auto">
              <a:xfrm>
                <a:off x="919" y="-1"/>
                <a:ext cx="164" cy="42"/>
              </a:xfrm>
              <a:custGeom>
                <a:avLst/>
                <a:gdLst>
                  <a:gd name="T0" fmla="*/ 35 w 69"/>
                  <a:gd name="T1" fmla="*/ 16 h 18"/>
                  <a:gd name="T2" fmla="*/ 48 w 69"/>
                  <a:gd name="T3" fmla="*/ 9 h 18"/>
                  <a:gd name="T4" fmla="*/ 48 w 69"/>
                  <a:gd name="T5" fmla="*/ 13 h 18"/>
                  <a:gd name="T6" fmla="*/ 50 w 69"/>
                  <a:gd name="T7" fmla="*/ 17 h 18"/>
                  <a:gd name="T8" fmla="*/ 54 w 69"/>
                  <a:gd name="T9" fmla="*/ 15 h 18"/>
                  <a:gd name="T10" fmla="*/ 59 w 69"/>
                  <a:gd name="T11" fmla="*/ 8 h 18"/>
                  <a:gd name="T12" fmla="*/ 63 w 69"/>
                  <a:gd name="T13" fmla="*/ 9 h 18"/>
                  <a:gd name="T14" fmla="*/ 69 w 69"/>
                  <a:gd name="T15" fmla="*/ 0 h 18"/>
                  <a:gd name="T16" fmla="*/ 15 w 69"/>
                  <a:gd name="T17" fmla="*/ 0 h 18"/>
                  <a:gd name="T18" fmla="*/ 12 w 69"/>
                  <a:gd name="T19" fmla="*/ 0 h 18"/>
                  <a:gd name="T20" fmla="*/ 0 w 69"/>
                  <a:gd name="T21" fmla="*/ 0 h 18"/>
                  <a:gd name="T22" fmla="*/ 2 w 69"/>
                  <a:gd name="T23" fmla="*/ 3 h 18"/>
                  <a:gd name="T24" fmla="*/ 35 w 69"/>
                  <a:gd name="T25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35" y="16"/>
                    </a:moveTo>
                    <a:cubicBezTo>
                      <a:pt x="46" y="13"/>
                      <a:pt x="48" y="9"/>
                      <a:pt x="48" y="9"/>
                    </a:cubicBezTo>
                    <a:cubicBezTo>
                      <a:pt x="48" y="9"/>
                      <a:pt x="48" y="10"/>
                      <a:pt x="48" y="13"/>
                    </a:cubicBezTo>
                    <a:cubicBezTo>
                      <a:pt x="49" y="16"/>
                      <a:pt x="50" y="17"/>
                      <a:pt x="50" y="17"/>
                    </a:cubicBezTo>
                    <a:cubicBezTo>
                      <a:pt x="50" y="17"/>
                      <a:pt x="50" y="15"/>
                      <a:pt x="54" y="15"/>
                    </a:cubicBezTo>
                    <a:cubicBezTo>
                      <a:pt x="58" y="14"/>
                      <a:pt x="59" y="8"/>
                      <a:pt x="59" y="8"/>
                    </a:cubicBezTo>
                    <a:cubicBezTo>
                      <a:pt x="59" y="8"/>
                      <a:pt x="59" y="11"/>
                      <a:pt x="63" y="9"/>
                    </a:cubicBezTo>
                    <a:cubicBezTo>
                      <a:pt x="66" y="8"/>
                      <a:pt x="68" y="4"/>
                      <a:pt x="6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3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3"/>
                    </a:cubicBezTo>
                    <a:cubicBezTo>
                      <a:pt x="9" y="17"/>
                      <a:pt x="24" y="18"/>
                      <a:pt x="35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399"/>
              <p:cNvSpPr/>
              <p:nvPr/>
            </p:nvSpPr>
            <p:spPr bwMode="auto">
              <a:xfrm>
                <a:off x="812" y="6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400"/>
              <p:cNvSpPr/>
              <p:nvPr/>
            </p:nvSpPr>
            <p:spPr bwMode="auto">
              <a:xfrm>
                <a:off x="933" y="3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401"/>
              <p:cNvSpPr/>
              <p:nvPr/>
            </p:nvSpPr>
            <p:spPr bwMode="auto">
              <a:xfrm>
                <a:off x="777" y="10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5" name="Freeform 402"/>
              <p:cNvSpPr/>
              <p:nvPr/>
            </p:nvSpPr>
            <p:spPr bwMode="auto">
              <a:xfrm>
                <a:off x="805" y="699"/>
                <a:ext cx="17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6" name="Freeform 403"/>
              <p:cNvSpPr/>
              <p:nvPr/>
            </p:nvSpPr>
            <p:spPr bwMode="auto">
              <a:xfrm>
                <a:off x="803" y="65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Oval 404"/>
              <p:cNvSpPr>
                <a:spLocks noChangeArrowheads="1"/>
              </p:cNvSpPr>
              <p:nvPr/>
            </p:nvSpPr>
            <p:spPr bwMode="auto">
              <a:xfrm>
                <a:off x="810" y="66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Oval 405"/>
              <p:cNvSpPr>
                <a:spLocks noChangeArrowheads="1"/>
              </p:cNvSpPr>
              <p:nvPr/>
            </p:nvSpPr>
            <p:spPr bwMode="auto">
              <a:xfrm>
                <a:off x="810" y="67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Oval 406"/>
              <p:cNvSpPr>
                <a:spLocks noChangeArrowheads="1"/>
              </p:cNvSpPr>
              <p:nvPr/>
            </p:nvSpPr>
            <p:spPr bwMode="auto">
              <a:xfrm>
                <a:off x="810" y="68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407"/>
              <p:cNvSpPr>
                <a:spLocks noEditPoints="1"/>
              </p:cNvSpPr>
              <p:nvPr/>
            </p:nvSpPr>
            <p:spPr bwMode="auto">
              <a:xfrm>
                <a:off x="708" y="63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Oval 408"/>
              <p:cNvSpPr>
                <a:spLocks noChangeArrowheads="1"/>
              </p:cNvSpPr>
              <p:nvPr/>
            </p:nvSpPr>
            <p:spPr bwMode="auto">
              <a:xfrm>
                <a:off x="810" y="68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409"/>
              <p:cNvSpPr>
                <a:spLocks noEditPoints="1"/>
              </p:cNvSpPr>
              <p:nvPr/>
            </p:nvSpPr>
            <p:spPr bwMode="auto">
              <a:xfrm>
                <a:off x="501" y="41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410"/>
              <p:cNvSpPr/>
              <p:nvPr/>
            </p:nvSpPr>
            <p:spPr bwMode="auto">
              <a:xfrm>
                <a:off x="755" y="39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411"/>
              <p:cNvSpPr/>
              <p:nvPr/>
            </p:nvSpPr>
            <p:spPr bwMode="auto">
              <a:xfrm>
                <a:off x="717" y="42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412"/>
              <p:cNvSpPr/>
              <p:nvPr/>
            </p:nvSpPr>
            <p:spPr bwMode="auto">
              <a:xfrm>
                <a:off x="646" y="42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413"/>
              <p:cNvSpPr/>
              <p:nvPr/>
            </p:nvSpPr>
            <p:spPr bwMode="auto">
              <a:xfrm>
                <a:off x="696" y="43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414"/>
              <p:cNvSpPr/>
              <p:nvPr/>
            </p:nvSpPr>
            <p:spPr bwMode="auto">
              <a:xfrm>
                <a:off x="625" y="41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415"/>
              <p:cNvSpPr/>
              <p:nvPr/>
            </p:nvSpPr>
            <p:spPr bwMode="auto">
              <a:xfrm>
                <a:off x="627" y="44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416"/>
              <p:cNvSpPr/>
              <p:nvPr/>
            </p:nvSpPr>
            <p:spPr bwMode="auto">
              <a:xfrm>
                <a:off x="656" y="47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417"/>
              <p:cNvSpPr/>
              <p:nvPr/>
            </p:nvSpPr>
            <p:spPr bwMode="auto">
              <a:xfrm>
                <a:off x="746" y="3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418"/>
              <p:cNvSpPr/>
              <p:nvPr/>
            </p:nvSpPr>
            <p:spPr bwMode="auto">
              <a:xfrm>
                <a:off x="729" y="33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419"/>
              <p:cNvSpPr/>
              <p:nvPr/>
            </p:nvSpPr>
            <p:spPr bwMode="auto">
              <a:xfrm>
                <a:off x="739" y="46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420"/>
              <p:cNvSpPr/>
              <p:nvPr/>
            </p:nvSpPr>
            <p:spPr bwMode="auto">
              <a:xfrm>
                <a:off x="644" y="60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421"/>
              <p:cNvSpPr/>
              <p:nvPr/>
            </p:nvSpPr>
            <p:spPr bwMode="auto">
              <a:xfrm>
                <a:off x="708" y="327"/>
                <a:ext cx="40" cy="60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422"/>
              <p:cNvSpPr/>
              <p:nvPr/>
            </p:nvSpPr>
            <p:spPr bwMode="auto">
              <a:xfrm>
                <a:off x="580" y="77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423"/>
              <p:cNvSpPr/>
              <p:nvPr/>
            </p:nvSpPr>
            <p:spPr bwMode="auto">
              <a:xfrm>
                <a:off x="546" y="74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424"/>
              <p:cNvSpPr>
                <a:spLocks noEditPoints="1"/>
              </p:cNvSpPr>
              <p:nvPr/>
            </p:nvSpPr>
            <p:spPr bwMode="auto">
              <a:xfrm>
                <a:off x="812" y="41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425"/>
              <p:cNvSpPr/>
              <p:nvPr/>
            </p:nvSpPr>
            <p:spPr bwMode="auto">
              <a:xfrm>
                <a:off x="829" y="39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426"/>
              <p:cNvSpPr/>
              <p:nvPr/>
            </p:nvSpPr>
            <p:spPr bwMode="auto">
              <a:xfrm>
                <a:off x="845" y="42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427"/>
              <p:cNvSpPr/>
              <p:nvPr/>
            </p:nvSpPr>
            <p:spPr bwMode="auto">
              <a:xfrm>
                <a:off x="926" y="42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428"/>
              <p:cNvSpPr/>
              <p:nvPr/>
            </p:nvSpPr>
            <p:spPr bwMode="auto">
              <a:xfrm>
                <a:off x="900" y="43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429"/>
              <p:cNvSpPr/>
              <p:nvPr/>
            </p:nvSpPr>
            <p:spPr bwMode="auto">
              <a:xfrm>
                <a:off x="940" y="41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430"/>
              <p:cNvSpPr/>
              <p:nvPr/>
            </p:nvSpPr>
            <p:spPr bwMode="auto">
              <a:xfrm>
                <a:off x="964" y="44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431"/>
              <p:cNvSpPr/>
              <p:nvPr/>
            </p:nvSpPr>
            <p:spPr bwMode="auto">
              <a:xfrm>
                <a:off x="921" y="47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432"/>
              <p:cNvSpPr/>
              <p:nvPr/>
            </p:nvSpPr>
            <p:spPr bwMode="auto">
              <a:xfrm>
                <a:off x="879" y="3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433"/>
              <p:cNvSpPr/>
              <p:nvPr/>
            </p:nvSpPr>
            <p:spPr bwMode="auto">
              <a:xfrm>
                <a:off x="822" y="33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434"/>
              <p:cNvSpPr/>
              <p:nvPr/>
            </p:nvSpPr>
            <p:spPr bwMode="auto">
              <a:xfrm>
                <a:off x="886" y="46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435"/>
              <p:cNvSpPr/>
              <p:nvPr/>
            </p:nvSpPr>
            <p:spPr bwMode="auto">
              <a:xfrm>
                <a:off x="981" y="6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436"/>
              <p:cNvSpPr/>
              <p:nvPr/>
            </p:nvSpPr>
            <p:spPr bwMode="auto">
              <a:xfrm>
                <a:off x="876" y="327"/>
                <a:ext cx="41" cy="60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437"/>
              <p:cNvSpPr/>
              <p:nvPr/>
            </p:nvSpPr>
            <p:spPr bwMode="auto">
              <a:xfrm>
                <a:off x="812" y="77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438"/>
              <p:cNvSpPr/>
              <p:nvPr/>
            </p:nvSpPr>
            <p:spPr bwMode="auto">
              <a:xfrm>
                <a:off x="933" y="74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439"/>
              <p:cNvSpPr/>
              <p:nvPr/>
            </p:nvSpPr>
            <p:spPr bwMode="auto">
              <a:xfrm>
                <a:off x="777" y="81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440"/>
              <p:cNvSpPr>
                <a:spLocks noEditPoints="1"/>
              </p:cNvSpPr>
              <p:nvPr/>
            </p:nvSpPr>
            <p:spPr bwMode="auto">
              <a:xfrm>
                <a:off x="774" y="24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441"/>
              <p:cNvSpPr/>
              <p:nvPr/>
            </p:nvSpPr>
            <p:spPr bwMode="auto">
              <a:xfrm>
                <a:off x="805" y="1409"/>
                <a:ext cx="17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442"/>
              <p:cNvSpPr/>
              <p:nvPr/>
            </p:nvSpPr>
            <p:spPr bwMode="auto">
              <a:xfrm>
                <a:off x="803" y="136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Oval 443"/>
              <p:cNvSpPr>
                <a:spLocks noChangeArrowheads="1"/>
              </p:cNvSpPr>
              <p:nvPr/>
            </p:nvSpPr>
            <p:spPr bwMode="auto">
              <a:xfrm>
                <a:off x="810" y="137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Oval 444"/>
              <p:cNvSpPr>
                <a:spLocks noChangeArrowheads="1"/>
              </p:cNvSpPr>
              <p:nvPr/>
            </p:nvSpPr>
            <p:spPr bwMode="auto">
              <a:xfrm>
                <a:off x="810" y="138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Oval 445"/>
              <p:cNvSpPr>
                <a:spLocks noChangeArrowheads="1"/>
              </p:cNvSpPr>
              <p:nvPr/>
            </p:nvSpPr>
            <p:spPr bwMode="auto">
              <a:xfrm>
                <a:off x="810" y="139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446"/>
              <p:cNvSpPr>
                <a:spLocks noEditPoints="1"/>
              </p:cNvSpPr>
              <p:nvPr/>
            </p:nvSpPr>
            <p:spPr bwMode="auto">
              <a:xfrm>
                <a:off x="708" y="134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Oval 447"/>
              <p:cNvSpPr>
                <a:spLocks noChangeArrowheads="1"/>
              </p:cNvSpPr>
              <p:nvPr/>
            </p:nvSpPr>
            <p:spPr bwMode="auto">
              <a:xfrm>
                <a:off x="810" y="139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448"/>
              <p:cNvSpPr>
                <a:spLocks noEditPoints="1"/>
              </p:cNvSpPr>
              <p:nvPr/>
            </p:nvSpPr>
            <p:spPr bwMode="auto">
              <a:xfrm>
                <a:off x="501" y="112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449"/>
              <p:cNvSpPr/>
              <p:nvPr/>
            </p:nvSpPr>
            <p:spPr bwMode="auto">
              <a:xfrm>
                <a:off x="755" y="110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450"/>
              <p:cNvSpPr/>
              <p:nvPr/>
            </p:nvSpPr>
            <p:spPr bwMode="auto">
              <a:xfrm>
                <a:off x="717" y="113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451"/>
              <p:cNvSpPr/>
              <p:nvPr/>
            </p:nvSpPr>
            <p:spPr bwMode="auto">
              <a:xfrm>
                <a:off x="646" y="113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452"/>
              <p:cNvSpPr/>
              <p:nvPr/>
            </p:nvSpPr>
            <p:spPr bwMode="auto">
              <a:xfrm>
                <a:off x="696" y="114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453"/>
              <p:cNvSpPr/>
              <p:nvPr/>
            </p:nvSpPr>
            <p:spPr bwMode="auto">
              <a:xfrm>
                <a:off x="625" y="112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454"/>
              <p:cNvSpPr/>
              <p:nvPr/>
            </p:nvSpPr>
            <p:spPr bwMode="auto">
              <a:xfrm>
                <a:off x="627" y="115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455"/>
              <p:cNvSpPr/>
              <p:nvPr/>
            </p:nvSpPr>
            <p:spPr bwMode="auto">
              <a:xfrm>
                <a:off x="656" y="1186"/>
                <a:ext cx="47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456"/>
              <p:cNvSpPr/>
              <p:nvPr/>
            </p:nvSpPr>
            <p:spPr bwMode="auto">
              <a:xfrm>
                <a:off x="746" y="104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457"/>
              <p:cNvSpPr/>
              <p:nvPr/>
            </p:nvSpPr>
            <p:spPr bwMode="auto">
              <a:xfrm>
                <a:off x="729" y="104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458"/>
              <p:cNvSpPr/>
              <p:nvPr/>
            </p:nvSpPr>
            <p:spPr bwMode="auto">
              <a:xfrm>
                <a:off x="739" y="117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459"/>
              <p:cNvSpPr/>
              <p:nvPr/>
            </p:nvSpPr>
            <p:spPr bwMode="auto">
              <a:xfrm>
                <a:off x="644" y="130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460"/>
              <p:cNvSpPr/>
              <p:nvPr/>
            </p:nvSpPr>
            <p:spPr bwMode="auto">
              <a:xfrm>
                <a:off x="708" y="103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461"/>
              <p:cNvSpPr/>
              <p:nvPr/>
            </p:nvSpPr>
            <p:spPr bwMode="auto">
              <a:xfrm>
                <a:off x="580" y="148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462"/>
              <p:cNvSpPr/>
              <p:nvPr/>
            </p:nvSpPr>
            <p:spPr bwMode="auto">
              <a:xfrm>
                <a:off x="546" y="145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463"/>
              <p:cNvSpPr>
                <a:spLocks noEditPoints="1"/>
              </p:cNvSpPr>
              <p:nvPr/>
            </p:nvSpPr>
            <p:spPr bwMode="auto">
              <a:xfrm>
                <a:off x="812" y="112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464"/>
              <p:cNvSpPr/>
              <p:nvPr/>
            </p:nvSpPr>
            <p:spPr bwMode="auto">
              <a:xfrm>
                <a:off x="829" y="110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465"/>
              <p:cNvSpPr/>
              <p:nvPr/>
            </p:nvSpPr>
            <p:spPr bwMode="auto">
              <a:xfrm>
                <a:off x="845" y="113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466"/>
              <p:cNvSpPr/>
              <p:nvPr/>
            </p:nvSpPr>
            <p:spPr bwMode="auto">
              <a:xfrm>
                <a:off x="926" y="1137"/>
                <a:ext cx="55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467"/>
              <p:cNvSpPr/>
              <p:nvPr/>
            </p:nvSpPr>
            <p:spPr bwMode="auto">
              <a:xfrm>
                <a:off x="900" y="114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468"/>
              <p:cNvSpPr/>
              <p:nvPr/>
            </p:nvSpPr>
            <p:spPr bwMode="auto">
              <a:xfrm>
                <a:off x="940" y="112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469"/>
              <p:cNvSpPr/>
              <p:nvPr/>
            </p:nvSpPr>
            <p:spPr bwMode="auto">
              <a:xfrm>
                <a:off x="964" y="115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470"/>
              <p:cNvSpPr/>
              <p:nvPr/>
            </p:nvSpPr>
            <p:spPr bwMode="auto">
              <a:xfrm>
                <a:off x="921" y="118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471"/>
              <p:cNvSpPr/>
              <p:nvPr/>
            </p:nvSpPr>
            <p:spPr bwMode="auto">
              <a:xfrm>
                <a:off x="879" y="104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472"/>
              <p:cNvSpPr/>
              <p:nvPr/>
            </p:nvSpPr>
            <p:spPr bwMode="auto">
              <a:xfrm>
                <a:off x="822" y="104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473"/>
              <p:cNvSpPr/>
              <p:nvPr/>
            </p:nvSpPr>
            <p:spPr bwMode="auto">
              <a:xfrm>
                <a:off x="886" y="117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474"/>
              <p:cNvSpPr/>
              <p:nvPr/>
            </p:nvSpPr>
            <p:spPr bwMode="auto">
              <a:xfrm>
                <a:off x="981" y="13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475"/>
              <p:cNvSpPr/>
              <p:nvPr/>
            </p:nvSpPr>
            <p:spPr bwMode="auto">
              <a:xfrm>
                <a:off x="876" y="103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476"/>
              <p:cNvSpPr/>
              <p:nvPr/>
            </p:nvSpPr>
            <p:spPr bwMode="auto">
              <a:xfrm>
                <a:off x="812" y="148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477"/>
              <p:cNvSpPr/>
              <p:nvPr/>
            </p:nvSpPr>
            <p:spPr bwMode="auto">
              <a:xfrm>
                <a:off x="933" y="145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478"/>
              <p:cNvSpPr/>
              <p:nvPr/>
            </p:nvSpPr>
            <p:spPr bwMode="auto">
              <a:xfrm>
                <a:off x="777" y="152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479"/>
              <p:cNvSpPr>
                <a:spLocks noEditPoints="1"/>
              </p:cNvSpPr>
              <p:nvPr/>
            </p:nvSpPr>
            <p:spPr bwMode="auto">
              <a:xfrm>
                <a:off x="774" y="95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480"/>
              <p:cNvSpPr/>
              <p:nvPr/>
            </p:nvSpPr>
            <p:spPr bwMode="auto">
              <a:xfrm>
                <a:off x="810" y="2119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4 h 4"/>
                  <a:gd name="T4" fmla="*/ 1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481"/>
              <p:cNvSpPr/>
              <p:nvPr/>
            </p:nvSpPr>
            <p:spPr bwMode="auto">
              <a:xfrm>
                <a:off x="803" y="207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Oval 482"/>
              <p:cNvSpPr>
                <a:spLocks noChangeArrowheads="1"/>
              </p:cNvSpPr>
              <p:nvPr/>
            </p:nvSpPr>
            <p:spPr bwMode="auto">
              <a:xfrm>
                <a:off x="810" y="208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Oval 483"/>
              <p:cNvSpPr>
                <a:spLocks noChangeArrowheads="1"/>
              </p:cNvSpPr>
              <p:nvPr/>
            </p:nvSpPr>
            <p:spPr bwMode="auto">
              <a:xfrm>
                <a:off x="810" y="2093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Oval 484"/>
              <p:cNvSpPr>
                <a:spLocks noChangeArrowheads="1"/>
              </p:cNvSpPr>
              <p:nvPr/>
            </p:nvSpPr>
            <p:spPr bwMode="auto">
              <a:xfrm>
                <a:off x="810" y="210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485"/>
              <p:cNvSpPr/>
              <p:nvPr/>
            </p:nvSpPr>
            <p:spPr bwMode="auto">
              <a:xfrm>
                <a:off x="812" y="2057"/>
                <a:ext cx="64" cy="71"/>
              </a:xfrm>
              <a:custGeom>
                <a:avLst/>
                <a:gdLst>
                  <a:gd name="T0" fmla="*/ 25 w 27"/>
                  <a:gd name="T1" fmla="*/ 20 h 30"/>
                  <a:gd name="T2" fmla="*/ 25 w 27"/>
                  <a:gd name="T3" fmla="*/ 12 h 30"/>
                  <a:gd name="T4" fmla="*/ 24 w 27"/>
                  <a:gd name="T5" fmla="*/ 6 h 30"/>
                  <a:gd name="T6" fmla="*/ 21 w 27"/>
                  <a:gd name="T7" fmla="*/ 6 h 30"/>
                  <a:gd name="T8" fmla="*/ 19 w 27"/>
                  <a:gd name="T9" fmla="*/ 7 h 30"/>
                  <a:gd name="T10" fmla="*/ 18 w 27"/>
                  <a:gd name="T11" fmla="*/ 9 h 30"/>
                  <a:gd name="T12" fmla="*/ 8 w 27"/>
                  <a:gd name="T13" fmla="*/ 1 h 30"/>
                  <a:gd name="T14" fmla="*/ 0 w 27"/>
                  <a:gd name="T15" fmla="*/ 7 h 30"/>
                  <a:gd name="T16" fmla="*/ 6 w 27"/>
                  <a:gd name="T17" fmla="*/ 8 h 30"/>
                  <a:gd name="T18" fmla="*/ 4 w 27"/>
                  <a:gd name="T19" fmla="*/ 4 h 30"/>
                  <a:gd name="T20" fmla="*/ 3 w 27"/>
                  <a:gd name="T21" fmla="*/ 5 h 30"/>
                  <a:gd name="T22" fmla="*/ 4 w 27"/>
                  <a:gd name="T23" fmla="*/ 4 h 30"/>
                  <a:gd name="T24" fmla="*/ 7 w 27"/>
                  <a:gd name="T25" fmla="*/ 7 h 30"/>
                  <a:gd name="T26" fmla="*/ 8 w 27"/>
                  <a:gd name="T27" fmla="*/ 22 h 30"/>
                  <a:gd name="T28" fmla="*/ 14 w 27"/>
                  <a:gd name="T29" fmla="*/ 30 h 30"/>
                  <a:gd name="T30" fmla="*/ 18 w 27"/>
                  <a:gd name="T31" fmla="*/ 30 h 30"/>
                  <a:gd name="T32" fmla="*/ 17 w 27"/>
                  <a:gd name="T33" fmla="*/ 26 h 30"/>
                  <a:gd name="T34" fmla="*/ 16 w 27"/>
                  <a:gd name="T35" fmla="*/ 16 h 30"/>
                  <a:gd name="T36" fmla="*/ 20 w 27"/>
                  <a:gd name="T37" fmla="*/ 30 h 30"/>
                  <a:gd name="T38" fmla="*/ 26 w 27"/>
                  <a:gd name="T39" fmla="*/ 30 h 30"/>
                  <a:gd name="T40" fmla="*/ 27 w 27"/>
                  <a:gd name="T41" fmla="*/ 25 h 30"/>
                  <a:gd name="T42" fmla="*/ 25 w 27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30">
                    <a:moveTo>
                      <a:pt x="25" y="20"/>
                    </a:moveTo>
                    <a:cubicBezTo>
                      <a:pt x="25" y="20"/>
                      <a:pt x="26" y="16"/>
                      <a:pt x="25" y="12"/>
                    </a:cubicBezTo>
                    <a:cubicBezTo>
                      <a:pt x="23" y="8"/>
                      <a:pt x="24" y="6"/>
                      <a:pt x="24" y="6"/>
                    </a:cubicBezTo>
                    <a:cubicBezTo>
                      <a:pt x="24" y="6"/>
                      <a:pt x="22" y="5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ubicBezTo>
                      <a:pt x="19" y="6"/>
                      <a:pt x="18" y="9"/>
                      <a:pt x="18" y="9"/>
                    </a:cubicBezTo>
                    <a:cubicBezTo>
                      <a:pt x="18" y="9"/>
                      <a:pt x="14" y="2"/>
                      <a:pt x="8" y="1"/>
                    </a:cubicBezTo>
                    <a:cubicBezTo>
                      <a:pt x="1" y="0"/>
                      <a:pt x="0" y="4"/>
                      <a:pt x="0" y="7"/>
                    </a:cubicBezTo>
                    <a:cubicBezTo>
                      <a:pt x="1" y="9"/>
                      <a:pt x="4" y="10"/>
                      <a:pt x="6" y="8"/>
                    </a:cubicBezTo>
                    <a:cubicBezTo>
                      <a:pt x="7" y="7"/>
                      <a:pt x="5" y="5"/>
                      <a:pt x="4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2" y="4"/>
                      <a:pt x="4" y="4"/>
                    </a:cubicBezTo>
                    <a:cubicBezTo>
                      <a:pt x="5" y="3"/>
                      <a:pt x="8" y="4"/>
                      <a:pt x="7" y="7"/>
                    </a:cubicBezTo>
                    <a:cubicBezTo>
                      <a:pt x="7" y="11"/>
                      <a:pt x="3" y="15"/>
                      <a:pt x="8" y="22"/>
                    </a:cubicBezTo>
                    <a:cubicBezTo>
                      <a:pt x="11" y="25"/>
                      <a:pt x="13" y="27"/>
                      <a:pt x="14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29"/>
                      <a:pt x="18" y="28"/>
                      <a:pt x="17" y="26"/>
                    </a:cubicBezTo>
                    <a:cubicBezTo>
                      <a:pt x="14" y="18"/>
                      <a:pt x="14" y="17"/>
                      <a:pt x="16" y="16"/>
                    </a:cubicBezTo>
                    <a:cubicBezTo>
                      <a:pt x="17" y="15"/>
                      <a:pt x="20" y="21"/>
                      <a:pt x="20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8"/>
                      <a:pt x="27" y="26"/>
                      <a:pt x="27" y="25"/>
                    </a:cubicBezTo>
                    <a:cubicBezTo>
                      <a:pt x="27" y="21"/>
                      <a:pt x="25" y="20"/>
                      <a:pt x="25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486"/>
              <p:cNvSpPr/>
              <p:nvPr/>
            </p:nvSpPr>
            <p:spPr bwMode="auto">
              <a:xfrm>
                <a:off x="748" y="2057"/>
                <a:ext cx="67" cy="71"/>
              </a:xfrm>
              <a:custGeom>
                <a:avLst/>
                <a:gdLst>
                  <a:gd name="T0" fmla="*/ 11 w 28"/>
                  <a:gd name="T1" fmla="*/ 16 h 30"/>
                  <a:gd name="T2" fmla="*/ 10 w 28"/>
                  <a:gd name="T3" fmla="*/ 26 h 30"/>
                  <a:gd name="T4" fmla="*/ 9 w 28"/>
                  <a:gd name="T5" fmla="*/ 30 h 30"/>
                  <a:gd name="T6" fmla="*/ 13 w 28"/>
                  <a:gd name="T7" fmla="*/ 30 h 30"/>
                  <a:gd name="T8" fmla="*/ 19 w 28"/>
                  <a:gd name="T9" fmla="*/ 22 h 30"/>
                  <a:gd name="T10" fmla="*/ 20 w 28"/>
                  <a:gd name="T11" fmla="*/ 7 h 30"/>
                  <a:gd name="T12" fmla="*/ 24 w 28"/>
                  <a:gd name="T13" fmla="*/ 4 h 30"/>
                  <a:gd name="T14" fmla="*/ 25 w 28"/>
                  <a:gd name="T15" fmla="*/ 5 h 30"/>
                  <a:gd name="T16" fmla="*/ 23 w 28"/>
                  <a:gd name="T17" fmla="*/ 4 h 30"/>
                  <a:gd name="T18" fmla="*/ 22 w 28"/>
                  <a:gd name="T19" fmla="*/ 8 h 30"/>
                  <a:gd name="T20" fmla="*/ 27 w 28"/>
                  <a:gd name="T21" fmla="*/ 7 h 30"/>
                  <a:gd name="T22" fmla="*/ 20 w 28"/>
                  <a:gd name="T23" fmla="*/ 1 h 30"/>
                  <a:gd name="T24" fmla="*/ 10 w 28"/>
                  <a:gd name="T25" fmla="*/ 9 h 30"/>
                  <a:gd name="T26" fmla="*/ 8 w 28"/>
                  <a:gd name="T27" fmla="*/ 7 h 30"/>
                  <a:gd name="T28" fmla="*/ 6 w 28"/>
                  <a:gd name="T29" fmla="*/ 6 h 30"/>
                  <a:gd name="T30" fmla="*/ 3 w 28"/>
                  <a:gd name="T31" fmla="*/ 6 h 30"/>
                  <a:gd name="T32" fmla="*/ 2 w 28"/>
                  <a:gd name="T33" fmla="*/ 12 h 30"/>
                  <a:gd name="T34" fmla="*/ 2 w 28"/>
                  <a:gd name="T35" fmla="*/ 20 h 30"/>
                  <a:gd name="T36" fmla="*/ 0 w 28"/>
                  <a:gd name="T37" fmla="*/ 25 h 30"/>
                  <a:gd name="T38" fmla="*/ 2 w 28"/>
                  <a:gd name="T39" fmla="*/ 30 h 30"/>
                  <a:gd name="T40" fmla="*/ 7 w 28"/>
                  <a:gd name="T41" fmla="*/ 30 h 30"/>
                  <a:gd name="T42" fmla="*/ 11 w 28"/>
                  <a:gd name="T43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30">
                    <a:moveTo>
                      <a:pt x="11" y="16"/>
                    </a:moveTo>
                    <a:cubicBezTo>
                      <a:pt x="13" y="17"/>
                      <a:pt x="13" y="18"/>
                      <a:pt x="10" y="26"/>
                    </a:cubicBezTo>
                    <a:cubicBezTo>
                      <a:pt x="9" y="28"/>
                      <a:pt x="9" y="29"/>
                      <a:pt x="9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27"/>
                      <a:pt x="16" y="25"/>
                      <a:pt x="19" y="22"/>
                    </a:cubicBezTo>
                    <a:cubicBezTo>
                      <a:pt x="24" y="15"/>
                      <a:pt x="21" y="11"/>
                      <a:pt x="20" y="7"/>
                    </a:cubicBezTo>
                    <a:cubicBezTo>
                      <a:pt x="20" y="4"/>
                      <a:pt x="22" y="3"/>
                      <a:pt x="24" y="4"/>
                    </a:cubicBezTo>
                    <a:cubicBezTo>
                      <a:pt x="25" y="4"/>
                      <a:pt x="25" y="5"/>
                      <a:pt x="25" y="5"/>
                    </a:cubicBezTo>
                    <a:cubicBezTo>
                      <a:pt x="25" y="5"/>
                      <a:pt x="24" y="4"/>
                      <a:pt x="23" y="4"/>
                    </a:cubicBezTo>
                    <a:cubicBezTo>
                      <a:pt x="22" y="5"/>
                      <a:pt x="21" y="7"/>
                      <a:pt x="22" y="8"/>
                    </a:cubicBezTo>
                    <a:cubicBezTo>
                      <a:pt x="23" y="10"/>
                      <a:pt x="26" y="9"/>
                      <a:pt x="27" y="7"/>
                    </a:cubicBezTo>
                    <a:cubicBezTo>
                      <a:pt x="28" y="4"/>
                      <a:pt x="26" y="0"/>
                      <a:pt x="20" y="1"/>
                    </a:cubicBezTo>
                    <a:cubicBezTo>
                      <a:pt x="13" y="2"/>
                      <a:pt x="10" y="9"/>
                      <a:pt x="10" y="9"/>
                    </a:cubicBezTo>
                    <a:cubicBezTo>
                      <a:pt x="10" y="9"/>
                      <a:pt x="8" y="6"/>
                      <a:pt x="8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6"/>
                      <a:pt x="3" y="6"/>
                    </a:cubicBezTo>
                    <a:cubicBezTo>
                      <a:pt x="3" y="6"/>
                      <a:pt x="4" y="8"/>
                      <a:pt x="2" y="12"/>
                    </a:cubicBezTo>
                    <a:cubicBezTo>
                      <a:pt x="1" y="16"/>
                      <a:pt x="2" y="20"/>
                      <a:pt x="2" y="20"/>
                    </a:cubicBezTo>
                    <a:cubicBezTo>
                      <a:pt x="2" y="20"/>
                      <a:pt x="0" y="21"/>
                      <a:pt x="0" y="25"/>
                    </a:cubicBezTo>
                    <a:cubicBezTo>
                      <a:pt x="0" y="26"/>
                      <a:pt x="1" y="28"/>
                      <a:pt x="2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21"/>
                      <a:pt x="10" y="15"/>
                      <a:pt x="11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Oval 487"/>
              <p:cNvSpPr>
                <a:spLocks noChangeArrowheads="1"/>
              </p:cNvSpPr>
              <p:nvPr/>
            </p:nvSpPr>
            <p:spPr bwMode="auto">
              <a:xfrm>
                <a:off x="810" y="210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488"/>
              <p:cNvSpPr>
                <a:spLocks noEditPoints="1"/>
              </p:cNvSpPr>
              <p:nvPr/>
            </p:nvSpPr>
            <p:spPr bwMode="auto">
              <a:xfrm>
                <a:off x="501" y="1830"/>
                <a:ext cx="311" cy="298"/>
              </a:xfrm>
              <a:custGeom>
                <a:avLst/>
                <a:gdLst>
                  <a:gd name="T0" fmla="*/ 64 w 131"/>
                  <a:gd name="T1" fmla="*/ 115 h 126"/>
                  <a:gd name="T2" fmla="*/ 29 w 131"/>
                  <a:gd name="T3" fmla="*/ 108 h 126"/>
                  <a:gd name="T4" fmla="*/ 29 w 131"/>
                  <a:gd name="T5" fmla="*/ 103 h 126"/>
                  <a:gd name="T6" fmla="*/ 56 w 131"/>
                  <a:gd name="T7" fmla="*/ 97 h 126"/>
                  <a:gd name="T8" fmla="*/ 52 w 131"/>
                  <a:gd name="T9" fmla="*/ 108 h 126"/>
                  <a:gd name="T10" fmla="*/ 32 w 131"/>
                  <a:gd name="T11" fmla="*/ 82 h 126"/>
                  <a:gd name="T12" fmla="*/ 35 w 131"/>
                  <a:gd name="T13" fmla="*/ 89 h 126"/>
                  <a:gd name="T14" fmla="*/ 44 w 131"/>
                  <a:gd name="T15" fmla="*/ 99 h 126"/>
                  <a:gd name="T16" fmla="*/ 53 w 131"/>
                  <a:gd name="T17" fmla="*/ 83 h 126"/>
                  <a:gd name="T18" fmla="*/ 54 w 131"/>
                  <a:gd name="T19" fmla="*/ 79 h 126"/>
                  <a:gd name="T20" fmla="*/ 76 w 131"/>
                  <a:gd name="T21" fmla="*/ 51 h 126"/>
                  <a:gd name="T22" fmla="*/ 60 w 131"/>
                  <a:gd name="T23" fmla="*/ 80 h 126"/>
                  <a:gd name="T24" fmla="*/ 67 w 131"/>
                  <a:gd name="T25" fmla="*/ 76 h 126"/>
                  <a:gd name="T26" fmla="*/ 74 w 131"/>
                  <a:gd name="T27" fmla="*/ 73 h 126"/>
                  <a:gd name="T28" fmla="*/ 107 w 131"/>
                  <a:gd name="T29" fmla="*/ 64 h 126"/>
                  <a:gd name="T30" fmla="*/ 97 w 131"/>
                  <a:gd name="T31" fmla="*/ 77 h 126"/>
                  <a:gd name="T32" fmla="*/ 89 w 131"/>
                  <a:gd name="T33" fmla="*/ 73 h 126"/>
                  <a:gd name="T34" fmla="*/ 114 w 131"/>
                  <a:gd name="T35" fmla="*/ 82 h 126"/>
                  <a:gd name="T36" fmla="*/ 127 w 131"/>
                  <a:gd name="T37" fmla="*/ 64 h 126"/>
                  <a:gd name="T38" fmla="*/ 120 w 131"/>
                  <a:gd name="T39" fmla="*/ 64 h 126"/>
                  <a:gd name="T40" fmla="*/ 130 w 131"/>
                  <a:gd name="T41" fmla="*/ 47 h 126"/>
                  <a:gd name="T42" fmla="*/ 121 w 131"/>
                  <a:gd name="T43" fmla="*/ 52 h 126"/>
                  <a:gd name="T44" fmla="*/ 126 w 131"/>
                  <a:gd name="T45" fmla="*/ 44 h 126"/>
                  <a:gd name="T46" fmla="*/ 121 w 131"/>
                  <a:gd name="T47" fmla="*/ 39 h 126"/>
                  <a:gd name="T48" fmla="*/ 119 w 131"/>
                  <a:gd name="T49" fmla="*/ 22 h 126"/>
                  <a:gd name="T50" fmla="*/ 80 w 131"/>
                  <a:gd name="T51" fmla="*/ 9 h 126"/>
                  <a:gd name="T52" fmla="*/ 94 w 131"/>
                  <a:gd name="T53" fmla="*/ 6 h 126"/>
                  <a:gd name="T54" fmla="*/ 120 w 131"/>
                  <a:gd name="T55" fmla="*/ 40 h 126"/>
                  <a:gd name="T56" fmla="*/ 115 w 131"/>
                  <a:gd name="T57" fmla="*/ 36 h 126"/>
                  <a:gd name="T58" fmla="*/ 103 w 131"/>
                  <a:gd name="T59" fmla="*/ 27 h 126"/>
                  <a:gd name="T60" fmla="*/ 100 w 131"/>
                  <a:gd name="T61" fmla="*/ 25 h 126"/>
                  <a:gd name="T62" fmla="*/ 97 w 131"/>
                  <a:gd name="T63" fmla="*/ 50 h 126"/>
                  <a:gd name="T64" fmla="*/ 74 w 131"/>
                  <a:gd name="T65" fmla="*/ 39 h 126"/>
                  <a:gd name="T66" fmla="*/ 55 w 131"/>
                  <a:gd name="T67" fmla="*/ 36 h 126"/>
                  <a:gd name="T68" fmla="*/ 47 w 131"/>
                  <a:gd name="T69" fmla="*/ 36 h 126"/>
                  <a:gd name="T70" fmla="*/ 30 w 131"/>
                  <a:gd name="T71" fmla="*/ 41 h 126"/>
                  <a:gd name="T72" fmla="*/ 45 w 131"/>
                  <a:gd name="T73" fmla="*/ 49 h 126"/>
                  <a:gd name="T74" fmla="*/ 31 w 131"/>
                  <a:gd name="T75" fmla="*/ 54 h 126"/>
                  <a:gd name="T76" fmla="*/ 19 w 131"/>
                  <a:gd name="T77" fmla="*/ 49 h 126"/>
                  <a:gd name="T78" fmla="*/ 15 w 131"/>
                  <a:gd name="T79" fmla="*/ 52 h 126"/>
                  <a:gd name="T80" fmla="*/ 4 w 131"/>
                  <a:gd name="T81" fmla="*/ 58 h 126"/>
                  <a:gd name="T82" fmla="*/ 15 w 131"/>
                  <a:gd name="T83" fmla="*/ 73 h 126"/>
                  <a:gd name="T84" fmla="*/ 8 w 131"/>
                  <a:gd name="T85" fmla="*/ 79 h 126"/>
                  <a:gd name="T86" fmla="*/ 4 w 131"/>
                  <a:gd name="T87" fmla="*/ 89 h 126"/>
                  <a:gd name="T88" fmla="*/ 8 w 131"/>
                  <a:gd name="T89" fmla="*/ 107 h 126"/>
                  <a:gd name="T90" fmla="*/ 16 w 131"/>
                  <a:gd name="T91" fmla="*/ 96 h 126"/>
                  <a:gd name="T92" fmla="*/ 15 w 131"/>
                  <a:gd name="T93" fmla="*/ 114 h 126"/>
                  <a:gd name="T94" fmla="*/ 71 w 131"/>
                  <a:gd name="T95" fmla="*/ 126 h 126"/>
                  <a:gd name="T96" fmla="*/ 106 w 131"/>
                  <a:gd name="T97" fmla="*/ 44 h 126"/>
                  <a:gd name="T98" fmla="*/ 116 w 131"/>
                  <a:gd name="T99" fmla="*/ 70 h 126"/>
                  <a:gd name="T100" fmla="*/ 106 w 131"/>
                  <a:gd name="T101" fmla="*/ 4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71" y="126"/>
                    </a:move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18"/>
                      <a:pt x="16" y="122"/>
                      <a:pt x="17" y="126"/>
                    </a:cubicBezTo>
                    <a:cubicBezTo>
                      <a:pt x="71" y="126"/>
                      <a:pt x="71" y="126"/>
                      <a:pt x="71" y="126"/>
                    </a:cubicBezTo>
                    <a:cubicBezTo>
                      <a:pt x="71" y="126"/>
                      <a:pt x="71" y="126"/>
                      <a:pt x="71" y="126"/>
                    </a:cubicBezTo>
                    <a:close/>
                    <a:moveTo>
                      <a:pt x="106" y="44"/>
                    </a:move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489"/>
              <p:cNvSpPr/>
              <p:nvPr/>
            </p:nvSpPr>
            <p:spPr bwMode="auto">
              <a:xfrm>
                <a:off x="658" y="2076"/>
                <a:ext cx="57" cy="52"/>
              </a:xfrm>
              <a:custGeom>
                <a:avLst/>
                <a:gdLst>
                  <a:gd name="T0" fmla="*/ 7 w 24"/>
                  <a:gd name="T1" fmla="*/ 4 h 22"/>
                  <a:gd name="T2" fmla="*/ 6 w 24"/>
                  <a:gd name="T3" fmla="*/ 15 h 22"/>
                  <a:gd name="T4" fmla="*/ 11 w 24"/>
                  <a:gd name="T5" fmla="*/ 13 h 22"/>
                  <a:gd name="T6" fmla="*/ 13 w 24"/>
                  <a:gd name="T7" fmla="*/ 15 h 22"/>
                  <a:gd name="T8" fmla="*/ 9 w 24"/>
                  <a:gd name="T9" fmla="*/ 22 h 22"/>
                  <a:gd name="T10" fmla="*/ 20 w 24"/>
                  <a:gd name="T11" fmla="*/ 22 h 22"/>
                  <a:gd name="T12" fmla="*/ 7 w 24"/>
                  <a:gd name="T13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2">
                    <a:moveTo>
                      <a:pt x="7" y="4"/>
                    </a:moveTo>
                    <a:cubicBezTo>
                      <a:pt x="0" y="7"/>
                      <a:pt x="2" y="14"/>
                      <a:pt x="6" y="15"/>
                    </a:cubicBezTo>
                    <a:cubicBezTo>
                      <a:pt x="9" y="16"/>
                      <a:pt x="11" y="13"/>
                      <a:pt x="11" y="13"/>
                    </a:cubicBezTo>
                    <a:cubicBezTo>
                      <a:pt x="11" y="13"/>
                      <a:pt x="12" y="14"/>
                      <a:pt x="13" y="15"/>
                    </a:cubicBezTo>
                    <a:cubicBezTo>
                      <a:pt x="13" y="16"/>
                      <a:pt x="12" y="21"/>
                      <a:pt x="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4" y="10"/>
                      <a:pt x="14" y="0"/>
                      <a:pt x="7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490"/>
              <p:cNvSpPr/>
              <p:nvPr/>
            </p:nvSpPr>
            <p:spPr bwMode="auto">
              <a:xfrm>
                <a:off x="755" y="181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491"/>
              <p:cNvSpPr/>
              <p:nvPr/>
            </p:nvSpPr>
            <p:spPr bwMode="auto">
              <a:xfrm>
                <a:off x="717" y="1847"/>
                <a:ext cx="62" cy="63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492"/>
              <p:cNvSpPr/>
              <p:nvPr/>
            </p:nvSpPr>
            <p:spPr bwMode="auto">
              <a:xfrm>
                <a:off x="646" y="184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493"/>
              <p:cNvSpPr/>
              <p:nvPr/>
            </p:nvSpPr>
            <p:spPr bwMode="auto">
              <a:xfrm>
                <a:off x="696" y="185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494"/>
              <p:cNvSpPr/>
              <p:nvPr/>
            </p:nvSpPr>
            <p:spPr bwMode="auto">
              <a:xfrm>
                <a:off x="625" y="183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495"/>
              <p:cNvSpPr/>
              <p:nvPr/>
            </p:nvSpPr>
            <p:spPr bwMode="auto">
              <a:xfrm>
                <a:off x="627" y="186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496"/>
              <p:cNvSpPr/>
              <p:nvPr/>
            </p:nvSpPr>
            <p:spPr bwMode="auto">
              <a:xfrm>
                <a:off x="656" y="1896"/>
                <a:ext cx="47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497"/>
              <p:cNvSpPr/>
              <p:nvPr/>
            </p:nvSpPr>
            <p:spPr bwMode="auto">
              <a:xfrm>
                <a:off x="746" y="17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498"/>
              <p:cNvSpPr/>
              <p:nvPr/>
            </p:nvSpPr>
            <p:spPr bwMode="auto">
              <a:xfrm>
                <a:off x="729" y="175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499"/>
              <p:cNvSpPr/>
              <p:nvPr/>
            </p:nvSpPr>
            <p:spPr bwMode="auto">
              <a:xfrm>
                <a:off x="739" y="18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500"/>
              <p:cNvSpPr/>
              <p:nvPr/>
            </p:nvSpPr>
            <p:spPr bwMode="auto">
              <a:xfrm>
                <a:off x="644" y="201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501"/>
              <p:cNvSpPr/>
              <p:nvPr/>
            </p:nvSpPr>
            <p:spPr bwMode="auto">
              <a:xfrm>
                <a:off x="708" y="174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502"/>
              <p:cNvSpPr/>
              <p:nvPr/>
            </p:nvSpPr>
            <p:spPr bwMode="auto">
              <a:xfrm>
                <a:off x="912" y="2076"/>
                <a:ext cx="54" cy="52"/>
              </a:xfrm>
              <a:custGeom>
                <a:avLst/>
                <a:gdLst>
                  <a:gd name="T0" fmla="*/ 11 w 23"/>
                  <a:gd name="T1" fmla="*/ 15 h 22"/>
                  <a:gd name="T2" fmla="*/ 12 w 23"/>
                  <a:gd name="T3" fmla="*/ 13 h 22"/>
                  <a:gd name="T4" fmla="*/ 17 w 23"/>
                  <a:gd name="T5" fmla="*/ 15 h 22"/>
                  <a:gd name="T6" fmla="*/ 16 w 23"/>
                  <a:gd name="T7" fmla="*/ 4 h 22"/>
                  <a:gd name="T8" fmla="*/ 3 w 23"/>
                  <a:gd name="T9" fmla="*/ 22 h 22"/>
                  <a:gd name="T10" fmla="*/ 15 w 23"/>
                  <a:gd name="T11" fmla="*/ 22 h 22"/>
                  <a:gd name="T12" fmla="*/ 11 w 23"/>
                  <a:gd name="T13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2">
                    <a:moveTo>
                      <a:pt x="11" y="15"/>
                    </a:moveTo>
                    <a:cubicBezTo>
                      <a:pt x="11" y="14"/>
                      <a:pt x="12" y="13"/>
                      <a:pt x="12" y="13"/>
                    </a:cubicBezTo>
                    <a:cubicBezTo>
                      <a:pt x="12" y="13"/>
                      <a:pt x="14" y="16"/>
                      <a:pt x="17" y="15"/>
                    </a:cubicBezTo>
                    <a:cubicBezTo>
                      <a:pt x="21" y="14"/>
                      <a:pt x="23" y="7"/>
                      <a:pt x="16" y="4"/>
                    </a:cubicBezTo>
                    <a:cubicBezTo>
                      <a:pt x="10" y="0"/>
                      <a:pt x="0" y="10"/>
                      <a:pt x="3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1" y="21"/>
                      <a:pt x="10" y="16"/>
                      <a:pt x="11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503"/>
              <p:cNvSpPr>
                <a:spLocks noEditPoints="1"/>
              </p:cNvSpPr>
              <p:nvPr/>
            </p:nvSpPr>
            <p:spPr bwMode="auto">
              <a:xfrm>
                <a:off x="812" y="1830"/>
                <a:ext cx="311" cy="298"/>
              </a:xfrm>
              <a:custGeom>
                <a:avLst/>
                <a:gdLst>
                  <a:gd name="T0" fmla="*/ 115 w 131"/>
                  <a:gd name="T1" fmla="*/ 96 h 126"/>
                  <a:gd name="T2" fmla="*/ 123 w 131"/>
                  <a:gd name="T3" fmla="*/ 107 h 126"/>
                  <a:gd name="T4" fmla="*/ 127 w 131"/>
                  <a:gd name="T5" fmla="*/ 89 h 126"/>
                  <a:gd name="T6" fmla="*/ 124 w 131"/>
                  <a:gd name="T7" fmla="*/ 79 h 126"/>
                  <a:gd name="T8" fmla="*/ 116 w 131"/>
                  <a:gd name="T9" fmla="*/ 73 h 126"/>
                  <a:gd name="T10" fmla="*/ 127 w 131"/>
                  <a:gd name="T11" fmla="*/ 58 h 126"/>
                  <a:gd name="T12" fmla="*/ 116 w 131"/>
                  <a:gd name="T13" fmla="*/ 52 h 126"/>
                  <a:gd name="T14" fmla="*/ 112 w 131"/>
                  <a:gd name="T15" fmla="*/ 49 h 126"/>
                  <a:gd name="T16" fmla="*/ 101 w 131"/>
                  <a:gd name="T17" fmla="*/ 54 h 126"/>
                  <a:gd name="T18" fmla="*/ 86 w 131"/>
                  <a:gd name="T19" fmla="*/ 49 h 126"/>
                  <a:gd name="T20" fmla="*/ 102 w 131"/>
                  <a:gd name="T21" fmla="*/ 41 h 126"/>
                  <a:gd name="T22" fmla="*/ 84 w 131"/>
                  <a:gd name="T23" fmla="*/ 36 h 126"/>
                  <a:gd name="T24" fmla="*/ 77 w 131"/>
                  <a:gd name="T25" fmla="*/ 36 h 126"/>
                  <a:gd name="T26" fmla="*/ 57 w 131"/>
                  <a:gd name="T27" fmla="*/ 39 h 126"/>
                  <a:gd name="T28" fmla="*/ 34 w 131"/>
                  <a:gd name="T29" fmla="*/ 50 h 126"/>
                  <a:gd name="T30" fmla="*/ 31 w 131"/>
                  <a:gd name="T31" fmla="*/ 25 h 126"/>
                  <a:gd name="T32" fmla="*/ 28 w 131"/>
                  <a:gd name="T33" fmla="*/ 27 h 126"/>
                  <a:gd name="T34" fmla="*/ 17 w 131"/>
                  <a:gd name="T35" fmla="*/ 36 h 126"/>
                  <a:gd name="T36" fmla="*/ 12 w 131"/>
                  <a:gd name="T37" fmla="*/ 40 h 126"/>
                  <a:gd name="T38" fmla="*/ 37 w 131"/>
                  <a:gd name="T39" fmla="*/ 6 h 126"/>
                  <a:gd name="T40" fmla="*/ 51 w 131"/>
                  <a:gd name="T41" fmla="*/ 9 h 126"/>
                  <a:gd name="T42" fmla="*/ 13 w 131"/>
                  <a:gd name="T43" fmla="*/ 22 h 126"/>
                  <a:gd name="T44" fmla="*/ 10 w 131"/>
                  <a:gd name="T45" fmla="*/ 39 h 126"/>
                  <a:gd name="T46" fmla="*/ 5 w 131"/>
                  <a:gd name="T47" fmla="*/ 44 h 126"/>
                  <a:gd name="T48" fmla="*/ 10 w 131"/>
                  <a:gd name="T49" fmla="*/ 52 h 126"/>
                  <a:gd name="T50" fmla="*/ 2 w 131"/>
                  <a:gd name="T51" fmla="*/ 47 h 126"/>
                  <a:gd name="T52" fmla="*/ 11 w 131"/>
                  <a:gd name="T53" fmla="*/ 64 h 126"/>
                  <a:gd name="T54" fmla="*/ 5 w 131"/>
                  <a:gd name="T55" fmla="*/ 64 h 126"/>
                  <a:gd name="T56" fmla="*/ 17 w 131"/>
                  <a:gd name="T57" fmla="*/ 82 h 126"/>
                  <a:gd name="T58" fmla="*/ 42 w 131"/>
                  <a:gd name="T59" fmla="*/ 73 h 126"/>
                  <a:gd name="T60" fmla="*/ 34 w 131"/>
                  <a:gd name="T61" fmla="*/ 77 h 126"/>
                  <a:gd name="T62" fmla="*/ 24 w 131"/>
                  <a:gd name="T63" fmla="*/ 64 h 126"/>
                  <a:gd name="T64" fmla="*/ 57 w 131"/>
                  <a:gd name="T65" fmla="*/ 73 h 126"/>
                  <a:gd name="T66" fmla="*/ 64 w 131"/>
                  <a:gd name="T67" fmla="*/ 76 h 126"/>
                  <a:gd name="T68" fmla="*/ 71 w 131"/>
                  <a:gd name="T69" fmla="*/ 80 h 126"/>
                  <a:gd name="T70" fmla="*/ 56 w 131"/>
                  <a:gd name="T71" fmla="*/ 51 h 126"/>
                  <a:gd name="T72" fmla="*/ 77 w 131"/>
                  <a:gd name="T73" fmla="*/ 79 h 126"/>
                  <a:gd name="T74" fmla="*/ 79 w 131"/>
                  <a:gd name="T75" fmla="*/ 83 h 126"/>
                  <a:gd name="T76" fmla="*/ 87 w 131"/>
                  <a:gd name="T77" fmla="*/ 99 h 126"/>
                  <a:gd name="T78" fmla="*/ 97 w 131"/>
                  <a:gd name="T79" fmla="*/ 89 h 126"/>
                  <a:gd name="T80" fmla="*/ 99 w 131"/>
                  <a:gd name="T81" fmla="*/ 82 h 126"/>
                  <a:gd name="T82" fmla="*/ 79 w 131"/>
                  <a:gd name="T83" fmla="*/ 108 h 126"/>
                  <a:gd name="T84" fmla="*/ 76 w 131"/>
                  <a:gd name="T85" fmla="*/ 97 h 126"/>
                  <a:gd name="T86" fmla="*/ 103 w 131"/>
                  <a:gd name="T87" fmla="*/ 103 h 126"/>
                  <a:gd name="T88" fmla="*/ 102 w 131"/>
                  <a:gd name="T89" fmla="*/ 108 h 126"/>
                  <a:gd name="T90" fmla="*/ 67 w 131"/>
                  <a:gd name="T91" fmla="*/ 115 h 126"/>
                  <a:gd name="T92" fmla="*/ 60 w 131"/>
                  <a:gd name="T93" fmla="*/ 126 h 126"/>
                  <a:gd name="T94" fmla="*/ 116 w 131"/>
                  <a:gd name="T95" fmla="*/ 114 h 126"/>
                  <a:gd name="T96" fmla="*/ 22 w 131"/>
                  <a:gd name="T97" fmla="*/ 56 h 126"/>
                  <a:gd name="T98" fmla="*/ 14 w 131"/>
                  <a:gd name="T99" fmla="*/ 53 h 126"/>
                  <a:gd name="T100" fmla="*/ 22 w 131"/>
                  <a:gd name="T101" fmla="*/ 5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112" y="88"/>
                    </a:move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60" y="126"/>
                      <a:pt x="60" y="126"/>
                      <a:pt x="60" y="126"/>
                    </a:cubicBezTo>
                    <a:cubicBezTo>
                      <a:pt x="114" y="126"/>
                      <a:pt x="114" y="126"/>
                      <a:pt x="114" y="126"/>
                    </a:cubicBezTo>
                    <a:cubicBezTo>
                      <a:pt x="116" y="122"/>
                      <a:pt x="116" y="118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504"/>
              <p:cNvSpPr/>
              <p:nvPr/>
            </p:nvSpPr>
            <p:spPr bwMode="auto">
              <a:xfrm>
                <a:off x="829" y="181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505"/>
              <p:cNvSpPr/>
              <p:nvPr/>
            </p:nvSpPr>
            <p:spPr bwMode="auto">
              <a:xfrm>
                <a:off x="845" y="1847"/>
                <a:ext cx="64" cy="63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506"/>
              <p:cNvSpPr/>
              <p:nvPr/>
            </p:nvSpPr>
            <p:spPr bwMode="auto">
              <a:xfrm>
                <a:off x="926" y="1847"/>
                <a:ext cx="55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507"/>
              <p:cNvSpPr/>
              <p:nvPr/>
            </p:nvSpPr>
            <p:spPr bwMode="auto">
              <a:xfrm>
                <a:off x="900" y="185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508"/>
              <p:cNvSpPr/>
              <p:nvPr/>
            </p:nvSpPr>
            <p:spPr bwMode="auto">
              <a:xfrm>
                <a:off x="940" y="183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509"/>
              <p:cNvSpPr/>
              <p:nvPr/>
            </p:nvSpPr>
            <p:spPr bwMode="auto">
              <a:xfrm>
                <a:off x="964" y="186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510"/>
              <p:cNvSpPr/>
              <p:nvPr/>
            </p:nvSpPr>
            <p:spPr bwMode="auto">
              <a:xfrm>
                <a:off x="921" y="189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511"/>
              <p:cNvSpPr/>
              <p:nvPr/>
            </p:nvSpPr>
            <p:spPr bwMode="auto">
              <a:xfrm>
                <a:off x="879" y="17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512"/>
              <p:cNvSpPr/>
              <p:nvPr/>
            </p:nvSpPr>
            <p:spPr bwMode="auto">
              <a:xfrm>
                <a:off x="822" y="175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513"/>
              <p:cNvSpPr/>
              <p:nvPr/>
            </p:nvSpPr>
            <p:spPr bwMode="auto">
              <a:xfrm>
                <a:off x="886" y="18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514"/>
              <p:cNvSpPr/>
              <p:nvPr/>
            </p:nvSpPr>
            <p:spPr bwMode="auto">
              <a:xfrm>
                <a:off x="981" y="201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515"/>
              <p:cNvSpPr/>
              <p:nvPr/>
            </p:nvSpPr>
            <p:spPr bwMode="auto">
              <a:xfrm>
                <a:off x="876" y="174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516"/>
              <p:cNvSpPr>
                <a:spLocks noEditPoints="1"/>
              </p:cNvSpPr>
              <p:nvPr/>
            </p:nvSpPr>
            <p:spPr bwMode="auto">
              <a:xfrm>
                <a:off x="774" y="166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517"/>
              <p:cNvSpPr/>
              <p:nvPr/>
            </p:nvSpPr>
            <p:spPr bwMode="auto">
              <a:xfrm>
                <a:off x="1306" y="33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518"/>
              <p:cNvSpPr/>
              <p:nvPr/>
            </p:nvSpPr>
            <p:spPr bwMode="auto">
              <a:xfrm>
                <a:off x="1303" y="29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Oval 519"/>
              <p:cNvSpPr>
                <a:spLocks noChangeArrowheads="1"/>
              </p:cNvSpPr>
              <p:nvPr/>
            </p:nvSpPr>
            <p:spPr bwMode="auto">
              <a:xfrm>
                <a:off x="1311" y="309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Oval 520"/>
              <p:cNvSpPr>
                <a:spLocks noChangeArrowheads="1"/>
              </p:cNvSpPr>
              <p:nvPr/>
            </p:nvSpPr>
            <p:spPr bwMode="auto">
              <a:xfrm>
                <a:off x="1311" y="31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Oval 521"/>
              <p:cNvSpPr>
                <a:spLocks noChangeArrowheads="1"/>
              </p:cNvSpPr>
              <p:nvPr/>
            </p:nvSpPr>
            <p:spPr bwMode="auto">
              <a:xfrm>
                <a:off x="1311" y="32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522"/>
              <p:cNvSpPr>
                <a:spLocks noEditPoints="1"/>
              </p:cNvSpPr>
              <p:nvPr/>
            </p:nvSpPr>
            <p:spPr bwMode="auto">
              <a:xfrm>
                <a:off x="1208" y="278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Oval 523"/>
              <p:cNvSpPr>
                <a:spLocks noChangeArrowheads="1"/>
              </p:cNvSpPr>
              <p:nvPr/>
            </p:nvSpPr>
            <p:spPr bwMode="auto">
              <a:xfrm>
                <a:off x="1311" y="32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524"/>
              <p:cNvSpPr>
                <a:spLocks noEditPoints="1"/>
              </p:cNvSpPr>
              <p:nvPr/>
            </p:nvSpPr>
            <p:spPr bwMode="auto">
              <a:xfrm>
                <a:off x="1002" y="51"/>
                <a:ext cx="311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525"/>
              <p:cNvSpPr/>
              <p:nvPr/>
            </p:nvSpPr>
            <p:spPr bwMode="auto">
              <a:xfrm>
                <a:off x="1256" y="39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526"/>
              <p:cNvSpPr/>
              <p:nvPr/>
            </p:nvSpPr>
            <p:spPr bwMode="auto">
              <a:xfrm>
                <a:off x="1218" y="6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527"/>
              <p:cNvSpPr/>
              <p:nvPr/>
            </p:nvSpPr>
            <p:spPr bwMode="auto">
              <a:xfrm>
                <a:off x="1147" y="6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528"/>
              <p:cNvSpPr/>
              <p:nvPr/>
            </p:nvSpPr>
            <p:spPr bwMode="auto">
              <a:xfrm>
                <a:off x="1197" y="79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529"/>
              <p:cNvSpPr/>
              <p:nvPr/>
            </p:nvSpPr>
            <p:spPr bwMode="auto">
              <a:xfrm>
                <a:off x="1125" y="51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530"/>
              <p:cNvSpPr/>
              <p:nvPr/>
            </p:nvSpPr>
            <p:spPr bwMode="auto">
              <a:xfrm>
                <a:off x="1128" y="84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531"/>
              <p:cNvSpPr/>
              <p:nvPr/>
            </p:nvSpPr>
            <p:spPr bwMode="auto">
              <a:xfrm>
                <a:off x="1156" y="11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532"/>
              <p:cNvSpPr/>
              <p:nvPr/>
            </p:nvSpPr>
            <p:spPr bwMode="auto">
              <a:xfrm>
                <a:off x="1230" y="-1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533"/>
              <p:cNvSpPr/>
              <p:nvPr/>
            </p:nvSpPr>
            <p:spPr bwMode="auto">
              <a:xfrm>
                <a:off x="1239" y="10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534"/>
              <p:cNvSpPr/>
              <p:nvPr/>
            </p:nvSpPr>
            <p:spPr bwMode="auto">
              <a:xfrm>
                <a:off x="1144" y="24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535"/>
              <p:cNvSpPr/>
              <p:nvPr/>
            </p:nvSpPr>
            <p:spPr bwMode="auto">
              <a:xfrm>
                <a:off x="1216" y="-1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536"/>
              <p:cNvSpPr/>
              <p:nvPr/>
            </p:nvSpPr>
            <p:spPr bwMode="auto">
              <a:xfrm>
                <a:off x="1080" y="41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537"/>
              <p:cNvSpPr/>
              <p:nvPr/>
            </p:nvSpPr>
            <p:spPr bwMode="auto">
              <a:xfrm>
                <a:off x="1047" y="38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538"/>
              <p:cNvSpPr>
                <a:spLocks noEditPoints="1"/>
              </p:cNvSpPr>
              <p:nvPr/>
            </p:nvSpPr>
            <p:spPr bwMode="auto">
              <a:xfrm>
                <a:off x="1313" y="51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539"/>
              <p:cNvSpPr/>
              <p:nvPr/>
            </p:nvSpPr>
            <p:spPr bwMode="auto">
              <a:xfrm>
                <a:off x="1330" y="3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540"/>
              <p:cNvSpPr/>
              <p:nvPr/>
            </p:nvSpPr>
            <p:spPr bwMode="auto">
              <a:xfrm>
                <a:off x="1346" y="6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541"/>
              <p:cNvSpPr/>
              <p:nvPr/>
            </p:nvSpPr>
            <p:spPr bwMode="auto">
              <a:xfrm>
                <a:off x="1427" y="6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542"/>
              <p:cNvSpPr/>
              <p:nvPr/>
            </p:nvSpPr>
            <p:spPr bwMode="auto">
              <a:xfrm>
                <a:off x="1401" y="7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543"/>
              <p:cNvSpPr/>
              <p:nvPr/>
            </p:nvSpPr>
            <p:spPr bwMode="auto">
              <a:xfrm>
                <a:off x="1441" y="51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544"/>
              <p:cNvSpPr/>
              <p:nvPr/>
            </p:nvSpPr>
            <p:spPr bwMode="auto">
              <a:xfrm>
                <a:off x="1465" y="84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545"/>
              <p:cNvSpPr/>
              <p:nvPr/>
            </p:nvSpPr>
            <p:spPr bwMode="auto">
              <a:xfrm>
                <a:off x="1422" y="11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546"/>
              <p:cNvSpPr/>
              <p:nvPr/>
            </p:nvSpPr>
            <p:spPr bwMode="auto">
              <a:xfrm>
                <a:off x="1322" y="-1"/>
                <a:ext cx="74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547"/>
              <p:cNvSpPr/>
              <p:nvPr/>
            </p:nvSpPr>
            <p:spPr bwMode="auto">
              <a:xfrm>
                <a:off x="1386" y="10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548"/>
              <p:cNvSpPr/>
              <p:nvPr/>
            </p:nvSpPr>
            <p:spPr bwMode="auto">
              <a:xfrm>
                <a:off x="1481" y="2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549"/>
              <p:cNvSpPr/>
              <p:nvPr/>
            </p:nvSpPr>
            <p:spPr bwMode="auto">
              <a:xfrm>
                <a:off x="1377" y="-1"/>
                <a:ext cx="33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550"/>
              <p:cNvSpPr/>
              <p:nvPr/>
            </p:nvSpPr>
            <p:spPr bwMode="auto">
              <a:xfrm>
                <a:off x="1313" y="41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551"/>
              <p:cNvSpPr/>
              <p:nvPr/>
            </p:nvSpPr>
            <p:spPr bwMode="auto">
              <a:xfrm>
                <a:off x="1434" y="38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552"/>
              <p:cNvSpPr/>
              <p:nvPr/>
            </p:nvSpPr>
            <p:spPr bwMode="auto">
              <a:xfrm>
                <a:off x="1277" y="451"/>
                <a:ext cx="72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553"/>
              <p:cNvSpPr/>
              <p:nvPr/>
            </p:nvSpPr>
            <p:spPr bwMode="auto">
              <a:xfrm>
                <a:off x="1280" y="-1"/>
                <a:ext cx="66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554"/>
              <p:cNvSpPr/>
              <p:nvPr/>
            </p:nvSpPr>
            <p:spPr bwMode="auto">
              <a:xfrm>
                <a:off x="1306" y="104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555"/>
              <p:cNvSpPr/>
              <p:nvPr/>
            </p:nvSpPr>
            <p:spPr bwMode="auto">
              <a:xfrm>
                <a:off x="1303" y="100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Oval 556"/>
              <p:cNvSpPr>
                <a:spLocks noChangeArrowheads="1"/>
              </p:cNvSpPr>
              <p:nvPr/>
            </p:nvSpPr>
            <p:spPr bwMode="auto">
              <a:xfrm>
                <a:off x="1311" y="101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Oval 557"/>
              <p:cNvSpPr>
                <a:spLocks noChangeArrowheads="1"/>
              </p:cNvSpPr>
              <p:nvPr/>
            </p:nvSpPr>
            <p:spPr bwMode="auto">
              <a:xfrm>
                <a:off x="1311" y="102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Oval 558"/>
              <p:cNvSpPr>
                <a:spLocks noChangeArrowheads="1"/>
              </p:cNvSpPr>
              <p:nvPr/>
            </p:nvSpPr>
            <p:spPr bwMode="auto">
              <a:xfrm>
                <a:off x="1311" y="103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559"/>
              <p:cNvSpPr>
                <a:spLocks noEditPoints="1"/>
              </p:cNvSpPr>
              <p:nvPr/>
            </p:nvSpPr>
            <p:spPr bwMode="auto">
              <a:xfrm>
                <a:off x="1208" y="988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Oval 560"/>
              <p:cNvSpPr>
                <a:spLocks noChangeArrowheads="1"/>
              </p:cNvSpPr>
              <p:nvPr/>
            </p:nvSpPr>
            <p:spPr bwMode="auto">
              <a:xfrm>
                <a:off x="1311" y="103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561"/>
              <p:cNvSpPr>
                <a:spLocks noEditPoints="1"/>
              </p:cNvSpPr>
              <p:nvPr/>
            </p:nvSpPr>
            <p:spPr bwMode="auto">
              <a:xfrm>
                <a:off x="1002" y="76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562"/>
              <p:cNvSpPr/>
              <p:nvPr/>
            </p:nvSpPr>
            <p:spPr bwMode="auto">
              <a:xfrm>
                <a:off x="1256" y="749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563"/>
              <p:cNvSpPr/>
              <p:nvPr/>
            </p:nvSpPr>
            <p:spPr bwMode="auto">
              <a:xfrm>
                <a:off x="1218" y="77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564"/>
              <p:cNvSpPr/>
              <p:nvPr/>
            </p:nvSpPr>
            <p:spPr bwMode="auto">
              <a:xfrm>
                <a:off x="1147" y="77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565"/>
              <p:cNvSpPr/>
              <p:nvPr/>
            </p:nvSpPr>
            <p:spPr bwMode="auto">
              <a:xfrm>
                <a:off x="1197" y="789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566"/>
              <p:cNvSpPr/>
              <p:nvPr/>
            </p:nvSpPr>
            <p:spPr bwMode="auto">
              <a:xfrm>
                <a:off x="1125" y="760"/>
                <a:ext cx="60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567"/>
              <p:cNvSpPr/>
              <p:nvPr/>
            </p:nvSpPr>
            <p:spPr bwMode="auto">
              <a:xfrm>
                <a:off x="1128" y="794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568"/>
              <p:cNvSpPr/>
              <p:nvPr/>
            </p:nvSpPr>
            <p:spPr bwMode="auto">
              <a:xfrm>
                <a:off x="1156" y="82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569"/>
              <p:cNvSpPr/>
              <p:nvPr/>
            </p:nvSpPr>
            <p:spPr bwMode="auto">
              <a:xfrm>
                <a:off x="1246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570"/>
              <p:cNvSpPr/>
              <p:nvPr/>
            </p:nvSpPr>
            <p:spPr bwMode="auto">
              <a:xfrm>
                <a:off x="1230" y="687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571"/>
              <p:cNvSpPr/>
              <p:nvPr/>
            </p:nvSpPr>
            <p:spPr bwMode="auto">
              <a:xfrm>
                <a:off x="1239" y="8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572"/>
              <p:cNvSpPr/>
              <p:nvPr/>
            </p:nvSpPr>
            <p:spPr bwMode="auto">
              <a:xfrm>
                <a:off x="1144" y="95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573"/>
              <p:cNvSpPr/>
              <p:nvPr/>
            </p:nvSpPr>
            <p:spPr bwMode="auto">
              <a:xfrm>
                <a:off x="1208" y="678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574"/>
              <p:cNvSpPr/>
              <p:nvPr/>
            </p:nvSpPr>
            <p:spPr bwMode="auto">
              <a:xfrm>
                <a:off x="1080" y="112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575"/>
              <p:cNvSpPr/>
              <p:nvPr/>
            </p:nvSpPr>
            <p:spPr bwMode="auto">
              <a:xfrm>
                <a:off x="1047" y="109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576"/>
              <p:cNvSpPr>
                <a:spLocks noEditPoints="1"/>
              </p:cNvSpPr>
              <p:nvPr/>
            </p:nvSpPr>
            <p:spPr bwMode="auto">
              <a:xfrm>
                <a:off x="1313" y="76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577"/>
              <p:cNvSpPr/>
              <p:nvPr/>
            </p:nvSpPr>
            <p:spPr bwMode="auto">
              <a:xfrm>
                <a:off x="1330" y="74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578"/>
              <p:cNvSpPr/>
              <p:nvPr/>
            </p:nvSpPr>
            <p:spPr bwMode="auto">
              <a:xfrm>
                <a:off x="1346" y="77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579"/>
              <p:cNvSpPr/>
              <p:nvPr/>
            </p:nvSpPr>
            <p:spPr bwMode="auto">
              <a:xfrm>
                <a:off x="1427" y="77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580"/>
              <p:cNvSpPr/>
              <p:nvPr/>
            </p:nvSpPr>
            <p:spPr bwMode="auto">
              <a:xfrm>
                <a:off x="1401" y="78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581"/>
              <p:cNvSpPr/>
              <p:nvPr/>
            </p:nvSpPr>
            <p:spPr bwMode="auto">
              <a:xfrm>
                <a:off x="1441" y="760"/>
                <a:ext cx="62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582"/>
              <p:cNvSpPr/>
              <p:nvPr/>
            </p:nvSpPr>
            <p:spPr bwMode="auto">
              <a:xfrm>
                <a:off x="1465" y="794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583"/>
              <p:cNvSpPr/>
              <p:nvPr/>
            </p:nvSpPr>
            <p:spPr bwMode="auto">
              <a:xfrm>
                <a:off x="1422" y="82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584"/>
              <p:cNvSpPr/>
              <p:nvPr/>
            </p:nvSpPr>
            <p:spPr bwMode="auto">
              <a:xfrm>
                <a:off x="1379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585"/>
              <p:cNvSpPr/>
              <p:nvPr/>
            </p:nvSpPr>
            <p:spPr bwMode="auto">
              <a:xfrm>
                <a:off x="1322" y="687"/>
                <a:ext cx="74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586"/>
              <p:cNvSpPr/>
              <p:nvPr/>
            </p:nvSpPr>
            <p:spPr bwMode="auto">
              <a:xfrm>
                <a:off x="1386" y="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587"/>
              <p:cNvSpPr/>
              <p:nvPr/>
            </p:nvSpPr>
            <p:spPr bwMode="auto">
              <a:xfrm>
                <a:off x="1481" y="9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588"/>
              <p:cNvSpPr/>
              <p:nvPr/>
            </p:nvSpPr>
            <p:spPr bwMode="auto">
              <a:xfrm>
                <a:off x="1377" y="678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589"/>
              <p:cNvSpPr/>
              <p:nvPr/>
            </p:nvSpPr>
            <p:spPr bwMode="auto">
              <a:xfrm>
                <a:off x="1313" y="112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590"/>
              <p:cNvSpPr/>
              <p:nvPr/>
            </p:nvSpPr>
            <p:spPr bwMode="auto">
              <a:xfrm>
                <a:off x="1434" y="109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591"/>
              <p:cNvSpPr/>
              <p:nvPr/>
            </p:nvSpPr>
            <p:spPr bwMode="auto">
              <a:xfrm>
                <a:off x="1277" y="116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592"/>
              <p:cNvSpPr>
                <a:spLocks noEditPoints="1"/>
              </p:cNvSpPr>
              <p:nvPr/>
            </p:nvSpPr>
            <p:spPr bwMode="auto">
              <a:xfrm>
                <a:off x="1275" y="600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8" name="Group 794"/>
            <p:cNvGrpSpPr/>
            <p:nvPr/>
          </p:nvGrpSpPr>
          <p:grpSpPr bwMode="auto">
            <a:xfrm>
              <a:off x="1588" y="-1587"/>
              <a:ext cx="2576513" cy="4983162"/>
              <a:chOff x="1" y="-1"/>
              <a:chExt cx="1623" cy="3139"/>
            </a:xfrm>
          </p:grpSpPr>
          <p:sp>
            <p:nvSpPr>
              <p:cNvPr id="346" name="Freeform 594"/>
              <p:cNvSpPr/>
              <p:nvPr/>
            </p:nvSpPr>
            <p:spPr bwMode="auto">
              <a:xfrm>
                <a:off x="1306" y="175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595"/>
              <p:cNvSpPr/>
              <p:nvPr/>
            </p:nvSpPr>
            <p:spPr bwMode="auto">
              <a:xfrm>
                <a:off x="1303" y="171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Oval 596"/>
              <p:cNvSpPr>
                <a:spLocks noChangeArrowheads="1"/>
              </p:cNvSpPr>
              <p:nvPr/>
            </p:nvSpPr>
            <p:spPr bwMode="auto">
              <a:xfrm>
                <a:off x="1311" y="172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Oval 597"/>
              <p:cNvSpPr>
                <a:spLocks noChangeArrowheads="1"/>
              </p:cNvSpPr>
              <p:nvPr/>
            </p:nvSpPr>
            <p:spPr bwMode="auto">
              <a:xfrm>
                <a:off x="1311" y="173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Oval 598"/>
              <p:cNvSpPr>
                <a:spLocks noChangeArrowheads="1"/>
              </p:cNvSpPr>
              <p:nvPr/>
            </p:nvSpPr>
            <p:spPr bwMode="auto">
              <a:xfrm>
                <a:off x="1311" y="174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599"/>
              <p:cNvSpPr>
                <a:spLocks noEditPoints="1"/>
              </p:cNvSpPr>
              <p:nvPr/>
            </p:nvSpPr>
            <p:spPr bwMode="auto">
              <a:xfrm>
                <a:off x="1208" y="1697"/>
                <a:ext cx="212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Oval 600"/>
              <p:cNvSpPr>
                <a:spLocks noChangeArrowheads="1"/>
              </p:cNvSpPr>
              <p:nvPr/>
            </p:nvSpPr>
            <p:spPr bwMode="auto">
              <a:xfrm>
                <a:off x="1311" y="174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601"/>
              <p:cNvSpPr>
                <a:spLocks noEditPoints="1"/>
              </p:cNvSpPr>
              <p:nvPr/>
            </p:nvSpPr>
            <p:spPr bwMode="auto">
              <a:xfrm>
                <a:off x="1002" y="147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602"/>
              <p:cNvSpPr/>
              <p:nvPr/>
            </p:nvSpPr>
            <p:spPr bwMode="auto">
              <a:xfrm>
                <a:off x="1256" y="145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603"/>
              <p:cNvSpPr/>
              <p:nvPr/>
            </p:nvSpPr>
            <p:spPr bwMode="auto">
              <a:xfrm>
                <a:off x="1218" y="148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604"/>
              <p:cNvSpPr/>
              <p:nvPr/>
            </p:nvSpPr>
            <p:spPr bwMode="auto">
              <a:xfrm>
                <a:off x="1147" y="148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605"/>
              <p:cNvSpPr/>
              <p:nvPr/>
            </p:nvSpPr>
            <p:spPr bwMode="auto">
              <a:xfrm>
                <a:off x="1197" y="149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606"/>
              <p:cNvSpPr/>
              <p:nvPr/>
            </p:nvSpPr>
            <p:spPr bwMode="auto">
              <a:xfrm>
                <a:off x="1125" y="147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607"/>
              <p:cNvSpPr/>
              <p:nvPr/>
            </p:nvSpPr>
            <p:spPr bwMode="auto">
              <a:xfrm>
                <a:off x="1128" y="150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608"/>
              <p:cNvSpPr/>
              <p:nvPr/>
            </p:nvSpPr>
            <p:spPr bwMode="auto">
              <a:xfrm>
                <a:off x="1156" y="153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609"/>
              <p:cNvSpPr/>
              <p:nvPr/>
            </p:nvSpPr>
            <p:spPr bwMode="auto">
              <a:xfrm>
                <a:off x="1246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610"/>
              <p:cNvSpPr/>
              <p:nvPr/>
            </p:nvSpPr>
            <p:spPr bwMode="auto">
              <a:xfrm>
                <a:off x="1230" y="139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611"/>
              <p:cNvSpPr/>
              <p:nvPr/>
            </p:nvSpPr>
            <p:spPr bwMode="auto">
              <a:xfrm>
                <a:off x="1239" y="152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612"/>
              <p:cNvSpPr/>
              <p:nvPr/>
            </p:nvSpPr>
            <p:spPr bwMode="auto">
              <a:xfrm>
                <a:off x="1144" y="166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613"/>
              <p:cNvSpPr/>
              <p:nvPr/>
            </p:nvSpPr>
            <p:spPr bwMode="auto">
              <a:xfrm>
                <a:off x="1208" y="1388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614"/>
              <p:cNvSpPr/>
              <p:nvPr/>
            </p:nvSpPr>
            <p:spPr bwMode="auto">
              <a:xfrm>
                <a:off x="1080" y="183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615"/>
              <p:cNvSpPr/>
              <p:nvPr/>
            </p:nvSpPr>
            <p:spPr bwMode="auto">
              <a:xfrm>
                <a:off x="1047" y="180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616"/>
              <p:cNvSpPr>
                <a:spLocks noEditPoints="1"/>
              </p:cNvSpPr>
              <p:nvPr/>
            </p:nvSpPr>
            <p:spPr bwMode="auto">
              <a:xfrm>
                <a:off x="1313" y="147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617"/>
              <p:cNvSpPr/>
              <p:nvPr/>
            </p:nvSpPr>
            <p:spPr bwMode="auto">
              <a:xfrm>
                <a:off x="1330" y="145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618"/>
              <p:cNvSpPr/>
              <p:nvPr/>
            </p:nvSpPr>
            <p:spPr bwMode="auto">
              <a:xfrm>
                <a:off x="1346" y="148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619"/>
              <p:cNvSpPr/>
              <p:nvPr/>
            </p:nvSpPr>
            <p:spPr bwMode="auto">
              <a:xfrm>
                <a:off x="1427" y="148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620"/>
              <p:cNvSpPr/>
              <p:nvPr/>
            </p:nvSpPr>
            <p:spPr bwMode="auto">
              <a:xfrm>
                <a:off x="1401" y="149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621"/>
              <p:cNvSpPr/>
              <p:nvPr/>
            </p:nvSpPr>
            <p:spPr bwMode="auto">
              <a:xfrm>
                <a:off x="1441" y="147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622"/>
              <p:cNvSpPr/>
              <p:nvPr/>
            </p:nvSpPr>
            <p:spPr bwMode="auto">
              <a:xfrm>
                <a:off x="1465" y="150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623"/>
              <p:cNvSpPr/>
              <p:nvPr/>
            </p:nvSpPr>
            <p:spPr bwMode="auto">
              <a:xfrm>
                <a:off x="1422" y="153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624"/>
              <p:cNvSpPr/>
              <p:nvPr/>
            </p:nvSpPr>
            <p:spPr bwMode="auto">
              <a:xfrm>
                <a:off x="1379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625"/>
              <p:cNvSpPr/>
              <p:nvPr/>
            </p:nvSpPr>
            <p:spPr bwMode="auto">
              <a:xfrm>
                <a:off x="1322" y="1397"/>
                <a:ext cx="74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626"/>
              <p:cNvSpPr/>
              <p:nvPr/>
            </p:nvSpPr>
            <p:spPr bwMode="auto">
              <a:xfrm>
                <a:off x="1386" y="152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627"/>
              <p:cNvSpPr/>
              <p:nvPr/>
            </p:nvSpPr>
            <p:spPr bwMode="auto">
              <a:xfrm>
                <a:off x="1481" y="16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628"/>
              <p:cNvSpPr/>
              <p:nvPr/>
            </p:nvSpPr>
            <p:spPr bwMode="auto">
              <a:xfrm>
                <a:off x="1377" y="1388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629"/>
              <p:cNvSpPr/>
              <p:nvPr/>
            </p:nvSpPr>
            <p:spPr bwMode="auto">
              <a:xfrm>
                <a:off x="1313" y="183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630"/>
              <p:cNvSpPr/>
              <p:nvPr/>
            </p:nvSpPr>
            <p:spPr bwMode="auto">
              <a:xfrm>
                <a:off x="1434" y="180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631"/>
              <p:cNvSpPr/>
              <p:nvPr/>
            </p:nvSpPr>
            <p:spPr bwMode="auto">
              <a:xfrm>
                <a:off x="1277" y="187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632"/>
              <p:cNvSpPr>
                <a:spLocks noEditPoints="1"/>
              </p:cNvSpPr>
              <p:nvPr/>
            </p:nvSpPr>
            <p:spPr bwMode="auto">
              <a:xfrm>
                <a:off x="1275" y="130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633"/>
              <p:cNvSpPr/>
              <p:nvPr/>
            </p:nvSpPr>
            <p:spPr bwMode="auto">
              <a:xfrm>
                <a:off x="1246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634"/>
              <p:cNvSpPr/>
              <p:nvPr/>
            </p:nvSpPr>
            <p:spPr bwMode="auto">
              <a:xfrm>
                <a:off x="1246" y="2107"/>
                <a:ext cx="29" cy="21"/>
              </a:xfrm>
              <a:custGeom>
                <a:avLst/>
                <a:gdLst>
                  <a:gd name="T0" fmla="*/ 5 w 12"/>
                  <a:gd name="T1" fmla="*/ 3 h 9"/>
                  <a:gd name="T2" fmla="*/ 0 w 12"/>
                  <a:gd name="T3" fmla="*/ 0 h 9"/>
                  <a:gd name="T4" fmla="*/ 1 w 12"/>
                  <a:gd name="T5" fmla="*/ 8 h 9"/>
                  <a:gd name="T6" fmla="*/ 0 w 12"/>
                  <a:gd name="T7" fmla="*/ 9 h 9"/>
                  <a:gd name="T8" fmla="*/ 12 w 12"/>
                  <a:gd name="T9" fmla="*/ 9 h 9"/>
                  <a:gd name="T10" fmla="*/ 5 w 12"/>
                  <a:gd name="T1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5" y="3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3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6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635"/>
              <p:cNvSpPr/>
              <p:nvPr/>
            </p:nvSpPr>
            <p:spPr bwMode="auto">
              <a:xfrm>
                <a:off x="1208" y="2097"/>
                <a:ext cx="36" cy="31"/>
              </a:xfrm>
              <a:custGeom>
                <a:avLst/>
                <a:gdLst>
                  <a:gd name="T0" fmla="*/ 15 w 15"/>
                  <a:gd name="T1" fmla="*/ 7 h 13"/>
                  <a:gd name="T2" fmla="*/ 8 w 15"/>
                  <a:gd name="T3" fmla="*/ 2 h 13"/>
                  <a:gd name="T4" fmla="*/ 4 w 15"/>
                  <a:gd name="T5" fmla="*/ 0 h 13"/>
                  <a:gd name="T6" fmla="*/ 2 w 15"/>
                  <a:gd name="T7" fmla="*/ 6 h 13"/>
                  <a:gd name="T8" fmla="*/ 4 w 15"/>
                  <a:gd name="T9" fmla="*/ 13 h 13"/>
                  <a:gd name="T10" fmla="*/ 15 w 15"/>
                  <a:gd name="T11" fmla="*/ 13 h 13"/>
                  <a:gd name="T12" fmla="*/ 15 w 15"/>
                  <a:gd name="T13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0"/>
                      <a:pt x="3" y="12"/>
                      <a:pt x="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1"/>
                      <a:pt x="15" y="9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636"/>
              <p:cNvSpPr/>
              <p:nvPr/>
            </p:nvSpPr>
            <p:spPr bwMode="auto">
              <a:xfrm>
                <a:off x="1379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637"/>
              <p:cNvSpPr/>
              <p:nvPr/>
            </p:nvSpPr>
            <p:spPr bwMode="auto">
              <a:xfrm>
                <a:off x="1353" y="2107"/>
                <a:ext cx="26" cy="21"/>
              </a:xfrm>
              <a:custGeom>
                <a:avLst/>
                <a:gdLst>
                  <a:gd name="T0" fmla="*/ 11 w 11"/>
                  <a:gd name="T1" fmla="*/ 0 h 9"/>
                  <a:gd name="T2" fmla="*/ 7 w 11"/>
                  <a:gd name="T3" fmla="*/ 3 h 9"/>
                  <a:gd name="T4" fmla="*/ 0 w 11"/>
                  <a:gd name="T5" fmla="*/ 9 h 9"/>
                  <a:gd name="T6" fmla="*/ 11 w 11"/>
                  <a:gd name="T7" fmla="*/ 9 h 9"/>
                  <a:gd name="T8" fmla="*/ 11 w 11"/>
                  <a:gd name="T9" fmla="*/ 8 h 9"/>
                  <a:gd name="T10" fmla="*/ 11 w 11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1"/>
                      <a:pt x="9" y="2"/>
                      <a:pt x="7" y="3"/>
                    </a:cubicBezTo>
                    <a:cubicBezTo>
                      <a:pt x="5" y="3"/>
                      <a:pt x="2" y="6"/>
                      <a:pt x="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9" y="3"/>
                      <a:pt x="11" y="1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638"/>
              <p:cNvSpPr/>
              <p:nvPr/>
            </p:nvSpPr>
            <p:spPr bwMode="auto">
              <a:xfrm>
                <a:off x="1382" y="2097"/>
                <a:ext cx="35" cy="31"/>
              </a:xfrm>
              <a:custGeom>
                <a:avLst/>
                <a:gdLst>
                  <a:gd name="T0" fmla="*/ 13 w 15"/>
                  <a:gd name="T1" fmla="*/ 6 h 13"/>
                  <a:gd name="T2" fmla="*/ 12 w 15"/>
                  <a:gd name="T3" fmla="*/ 0 h 13"/>
                  <a:gd name="T4" fmla="*/ 7 w 15"/>
                  <a:gd name="T5" fmla="*/ 2 h 13"/>
                  <a:gd name="T6" fmla="*/ 0 w 15"/>
                  <a:gd name="T7" fmla="*/ 7 h 13"/>
                  <a:gd name="T8" fmla="*/ 1 w 15"/>
                  <a:gd name="T9" fmla="*/ 13 h 13"/>
                  <a:gd name="T10" fmla="*/ 12 w 15"/>
                  <a:gd name="T11" fmla="*/ 13 h 13"/>
                  <a:gd name="T12" fmla="*/ 13 w 15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3" y="6"/>
                    </a:moveTo>
                    <a:cubicBezTo>
                      <a:pt x="11" y="2"/>
                      <a:pt x="12" y="0"/>
                      <a:pt x="12" y="0"/>
                    </a:cubicBezTo>
                    <a:cubicBezTo>
                      <a:pt x="12" y="0"/>
                      <a:pt x="10" y="1"/>
                      <a:pt x="7" y="2"/>
                    </a:cubicBezTo>
                    <a:cubicBezTo>
                      <a:pt x="4" y="3"/>
                      <a:pt x="1" y="4"/>
                      <a:pt x="0" y="7"/>
                    </a:cubicBezTo>
                    <a:cubicBezTo>
                      <a:pt x="0" y="9"/>
                      <a:pt x="0" y="11"/>
                      <a:pt x="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2"/>
                      <a:pt x="15" y="10"/>
                      <a:pt x="13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639"/>
              <p:cNvSpPr>
                <a:spLocks noEditPoints="1"/>
              </p:cNvSpPr>
              <p:nvPr/>
            </p:nvSpPr>
            <p:spPr bwMode="auto">
              <a:xfrm>
                <a:off x="1275" y="2019"/>
                <a:ext cx="76" cy="109"/>
              </a:xfrm>
              <a:custGeom>
                <a:avLst/>
                <a:gdLst>
                  <a:gd name="T0" fmla="*/ 19 w 32"/>
                  <a:gd name="T1" fmla="*/ 43 h 46"/>
                  <a:gd name="T2" fmla="*/ 21 w 32"/>
                  <a:gd name="T3" fmla="*/ 41 h 46"/>
                  <a:gd name="T4" fmla="*/ 17 w 32"/>
                  <a:gd name="T5" fmla="*/ 38 h 46"/>
                  <a:gd name="T6" fmla="*/ 22 w 32"/>
                  <a:gd name="T7" fmla="*/ 34 h 46"/>
                  <a:gd name="T8" fmla="*/ 24 w 32"/>
                  <a:gd name="T9" fmla="*/ 33 h 46"/>
                  <a:gd name="T10" fmla="*/ 26 w 32"/>
                  <a:gd name="T11" fmla="*/ 31 h 46"/>
                  <a:gd name="T12" fmla="*/ 25 w 32"/>
                  <a:gd name="T13" fmla="*/ 30 h 46"/>
                  <a:gd name="T14" fmla="*/ 28 w 32"/>
                  <a:gd name="T15" fmla="*/ 35 h 46"/>
                  <a:gd name="T16" fmla="*/ 26 w 32"/>
                  <a:gd name="T17" fmla="*/ 37 h 46"/>
                  <a:gd name="T18" fmla="*/ 16 w 32"/>
                  <a:gd name="T19" fmla="*/ 34 h 46"/>
                  <a:gd name="T20" fmla="*/ 21 w 32"/>
                  <a:gd name="T21" fmla="*/ 26 h 46"/>
                  <a:gd name="T22" fmla="*/ 18 w 32"/>
                  <a:gd name="T23" fmla="*/ 22 h 46"/>
                  <a:gd name="T24" fmla="*/ 22 w 32"/>
                  <a:gd name="T25" fmla="*/ 18 h 46"/>
                  <a:gd name="T26" fmla="*/ 16 w 32"/>
                  <a:gd name="T27" fmla="*/ 19 h 46"/>
                  <a:gd name="T28" fmla="*/ 18 w 32"/>
                  <a:gd name="T29" fmla="*/ 11 h 46"/>
                  <a:gd name="T30" fmla="*/ 19 w 32"/>
                  <a:gd name="T31" fmla="*/ 3 h 46"/>
                  <a:gd name="T32" fmla="*/ 18 w 32"/>
                  <a:gd name="T33" fmla="*/ 1 h 46"/>
                  <a:gd name="T34" fmla="*/ 15 w 32"/>
                  <a:gd name="T35" fmla="*/ 1 h 46"/>
                  <a:gd name="T36" fmla="*/ 13 w 32"/>
                  <a:gd name="T37" fmla="*/ 2 h 46"/>
                  <a:gd name="T38" fmla="*/ 12 w 32"/>
                  <a:gd name="T39" fmla="*/ 7 h 46"/>
                  <a:gd name="T40" fmla="*/ 16 w 32"/>
                  <a:gd name="T41" fmla="*/ 13 h 46"/>
                  <a:gd name="T42" fmla="*/ 11 w 32"/>
                  <a:gd name="T43" fmla="*/ 15 h 46"/>
                  <a:gd name="T44" fmla="*/ 14 w 32"/>
                  <a:gd name="T45" fmla="*/ 20 h 46"/>
                  <a:gd name="T46" fmla="*/ 10 w 32"/>
                  <a:gd name="T47" fmla="*/ 21 h 46"/>
                  <a:gd name="T48" fmla="*/ 15 w 32"/>
                  <a:gd name="T49" fmla="*/ 29 h 46"/>
                  <a:gd name="T50" fmla="*/ 1 w 32"/>
                  <a:gd name="T51" fmla="*/ 32 h 46"/>
                  <a:gd name="T52" fmla="*/ 6 w 32"/>
                  <a:gd name="T53" fmla="*/ 32 h 46"/>
                  <a:gd name="T54" fmla="*/ 8 w 32"/>
                  <a:gd name="T55" fmla="*/ 30 h 46"/>
                  <a:gd name="T56" fmla="*/ 6 w 32"/>
                  <a:gd name="T57" fmla="*/ 31 h 46"/>
                  <a:gd name="T58" fmla="*/ 6 w 32"/>
                  <a:gd name="T59" fmla="*/ 31 h 46"/>
                  <a:gd name="T60" fmla="*/ 11 w 32"/>
                  <a:gd name="T61" fmla="*/ 33 h 46"/>
                  <a:gd name="T62" fmla="*/ 15 w 32"/>
                  <a:gd name="T63" fmla="*/ 37 h 46"/>
                  <a:gd name="T64" fmla="*/ 10 w 32"/>
                  <a:gd name="T65" fmla="*/ 37 h 46"/>
                  <a:gd name="T66" fmla="*/ 14 w 32"/>
                  <a:gd name="T67" fmla="*/ 43 h 46"/>
                  <a:gd name="T68" fmla="*/ 13 w 32"/>
                  <a:gd name="T69" fmla="*/ 45 h 46"/>
                  <a:gd name="T70" fmla="*/ 20 w 32"/>
                  <a:gd name="T71" fmla="*/ 45 h 46"/>
                  <a:gd name="T72" fmla="*/ 16 w 32"/>
                  <a:gd name="T73" fmla="*/ 11 h 46"/>
                  <a:gd name="T74" fmla="*/ 16 w 32"/>
                  <a:gd name="T75" fmla="*/ 11 h 46"/>
                  <a:gd name="T76" fmla="*/ 14 w 32"/>
                  <a:gd name="T77" fmla="*/ 7 h 46"/>
                  <a:gd name="T78" fmla="*/ 15 w 32"/>
                  <a:gd name="T79" fmla="*/ 11 h 46"/>
                  <a:gd name="T80" fmla="*/ 20 w 32"/>
                  <a:gd name="T81" fmla="*/ 7 h 46"/>
                  <a:gd name="T82" fmla="*/ 18 w 32"/>
                  <a:gd name="T83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" h="46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20" y="46"/>
                      <a:pt x="20" y="45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640"/>
              <p:cNvSpPr/>
              <p:nvPr/>
            </p:nvSpPr>
            <p:spPr bwMode="auto">
              <a:xfrm>
                <a:off x="304" y="33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641"/>
              <p:cNvSpPr/>
              <p:nvPr/>
            </p:nvSpPr>
            <p:spPr bwMode="auto">
              <a:xfrm>
                <a:off x="302" y="29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Oval 642"/>
              <p:cNvSpPr>
                <a:spLocks noChangeArrowheads="1"/>
              </p:cNvSpPr>
              <p:nvPr/>
            </p:nvSpPr>
            <p:spPr bwMode="auto">
              <a:xfrm>
                <a:off x="309" y="309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Oval 643"/>
              <p:cNvSpPr>
                <a:spLocks noChangeArrowheads="1"/>
              </p:cNvSpPr>
              <p:nvPr/>
            </p:nvSpPr>
            <p:spPr bwMode="auto">
              <a:xfrm>
                <a:off x="309" y="31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Oval 644"/>
              <p:cNvSpPr>
                <a:spLocks noChangeArrowheads="1"/>
              </p:cNvSpPr>
              <p:nvPr/>
            </p:nvSpPr>
            <p:spPr bwMode="auto">
              <a:xfrm>
                <a:off x="309" y="32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645"/>
              <p:cNvSpPr>
                <a:spLocks noEditPoints="1"/>
              </p:cNvSpPr>
              <p:nvPr/>
            </p:nvSpPr>
            <p:spPr bwMode="auto">
              <a:xfrm>
                <a:off x="207" y="278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Oval 646"/>
              <p:cNvSpPr>
                <a:spLocks noChangeArrowheads="1"/>
              </p:cNvSpPr>
              <p:nvPr/>
            </p:nvSpPr>
            <p:spPr bwMode="auto">
              <a:xfrm>
                <a:off x="309" y="32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647"/>
              <p:cNvSpPr>
                <a:spLocks noEditPoints="1"/>
              </p:cNvSpPr>
              <p:nvPr/>
            </p:nvSpPr>
            <p:spPr bwMode="auto">
              <a:xfrm>
                <a:off x="1" y="51"/>
                <a:ext cx="310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648"/>
              <p:cNvSpPr/>
              <p:nvPr/>
            </p:nvSpPr>
            <p:spPr bwMode="auto">
              <a:xfrm>
                <a:off x="254" y="39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649"/>
              <p:cNvSpPr/>
              <p:nvPr/>
            </p:nvSpPr>
            <p:spPr bwMode="auto">
              <a:xfrm>
                <a:off x="216" y="6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650"/>
              <p:cNvSpPr/>
              <p:nvPr/>
            </p:nvSpPr>
            <p:spPr bwMode="auto">
              <a:xfrm>
                <a:off x="145" y="6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651"/>
              <p:cNvSpPr/>
              <p:nvPr/>
            </p:nvSpPr>
            <p:spPr bwMode="auto">
              <a:xfrm>
                <a:off x="195" y="79"/>
                <a:ext cx="29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652"/>
              <p:cNvSpPr/>
              <p:nvPr/>
            </p:nvSpPr>
            <p:spPr bwMode="auto">
              <a:xfrm>
                <a:off x="124" y="51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653"/>
              <p:cNvSpPr/>
              <p:nvPr/>
            </p:nvSpPr>
            <p:spPr bwMode="auto">
              <a:xfrm>
                <a:off x="126" y="84"/>
                <a:ext cx="34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654"/>
              <p:cNvSpPr/>
              <p:nvPr/>
            </p:nvSpPr>
            <p:spPr bwMode="auto">
              <a:xfrm>
                <a:off x="155" y="11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655"/>
              <p:cNvSpPr/>
              <p:nvPr/>
            </p:nvSpPr>
            <p:spPr bwMode="auto">
              <a:xfrm>
                <a:off x="228" y="-1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656"/>
              <p:cNvSpPr/>
              <p:nvPr/>
            </p:nvSpPr>
            <p:spPr bwMode="auto">
              <a:xfrm>
                <a:off x="238" y="10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657"/>
              <p:cNvSpPr/>
              <p:nvPr/>
            </p:nvSpPr>
            <p:spPr bwMode="auto">
              <a:xfrm>
                <a:off x="143" y="24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658"/>
              <p:cNvSpPr/>
              <p:nvPr/>
            </p:nvSpPr>
            <p:spPr bwMode="auto">
              <a:xfrm>
                <a:off x="214" y="-1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659"/>
              <p:cNvSpPr/>
              <p:nvPr/>
            </p:nvSpPr>
            <p:spPr bwMode="auto">
              <a:xfrm>
                <a:off x="79" y="41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660"/>
              <p:cNvSpPr/>
              <p:nvPr/>
            </p:nvSpPr>
            <p:spPr bwMode="auto">
              <a:xfrm>
                <a:off x="46" y="38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661"/>
              <p:cNvSpPr>
                <a:spLocks noEditPoints="1"/>
              </p:cNvSpPr>
              <p:nvPr/>
            </p:nvSpPr>
            <p:spPr bwMode="auto">
              <a:xfrm>
                <a:off x="311" y="51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662"/>
              <p:cNvSpPr/>
              <p:nvPr/>
            </p:nvSpPr>
            <p:spPr bwMode="auto">
              <a:xfrm>
                <a:off x="328" y="3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663"/>
              <p:cNvSpPr/>
              <p:nvPr/>
            </p:nvSpPr>
            <p:spPr bwMode="auto">
              <a:xfrm>
                <a:off x="345" y="6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664"/>
              <p:cNvSpPr/>
              <p:nvPr/>
            </p:nvSpPr>
            <p:spPr bwMode="auto">
              <a:xfrm>
                <a:off x="425" y="6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665"/>
              <p:cNvSpPr/>
              <p:nvPr/>
            </p:nvSpPr>
            <p:spPr bwMode="auto">
              <a:xfrm>
                <a:off x="399" y="7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666"/>
              <p:cNvSpPr/>
              <p:nvPr/>
            </p:nvSpPr>
            <p:spPr bwMode="auto">
              <a:xfrm>
                <a:off x="440" y="51"/>
                <a:ext cx="61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667"/>
              <p:cNvSpPr/>
              <p:nvPr/>
            </p:nvSpPr>
            <p:spPr bwMode="auto">
              <a:xfrm>
                <a:off x="463" y="84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668"/>
              <p:cNvSpPr/>
              <p:nvPr/>
            </p:nvSpPr>
            <p:spPr bwMode="auto">
              <a:xfrm>
                <a:off x="421" y="11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669"/>
              <p:cNvSpPr/>
              <p:nvPr/>
            </p:nvSpPr>
            <p:spPr bwMode="auto">
              <a:xfrm>
                <a:off x="321" y="-1"/>
                <a:ext cx="73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670"/>
              <p:cNvSpPr/>
              <p:nvPr/>
            </p:nvSpPr>
            <p:spPr bwMode="auto">
              <a:xfrm>
                <a:off x="385" y="10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671"/>
              <p:cNvSpPr/>
              <p:nvPr/>
            </p:nvSpPr>
            <p:spPr bwMode="auto">
              <a:xfrm>
                <a:off x="480" y="2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672"/>
              <p:cNvSpPr/>
              <p:nvPr/>
            </p:nvSpPr>
            <p:spPr bwMode="auto">
              <a:xfrm>
                <a:off x="375" y="-1"/>
                <a:ext cx="34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673"/>
              <p:cNvSpPr/>
              <p:nvPr/>
            </p:nvSpPr>
            <p:spPr bwMode="auto">
              <a:xfrm>
                <a:off x="311" y="41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674"/>
              <p:cNvSpPr/>
              <p:nvPr/>
            </p:nvSpPr>
            <p:spPr bwMode="auto">
              <a:xfrm>
                <a:off x="432" y="38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675"/>
              <p:cNvSpPr/>
              <p:nvPr/>
            </p:nvSpPr>
            <p:spPr bwMode="auto">
              <a:xfrm>
                <a:off x="276" y="451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676"/>
              <p:cNvSpPr/>
              <p:nvPr/>
            </p:nvSpPr>
            <p:spPr bwMode="auto">
              <a:xfrm>
                <a:off x="278" y="-1"/>
                <a:ext cx="67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677"/>
              <p:cNvSpPr/>
              <p:nvPr/>
            </p:nvSpPr>
            <p:spPr bwMode="auto">
              <a:xfrm>
                <a:off x="304" y="104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678"/>
              <p:cNvSpPr/>
              <p:nvPr/>
            </p:nvSpPr>
            <p:spPr bwMode="auto">
              <a:xfrm>
                <a:off x="302" y="100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Oval 679"/>
              <p:cNvSpPr>
                <a:spLocks noChangeArrowheads="1"/>
              </p:cNvSpPr>
              <p:nvPr/>
            </p:nvSpPr>
            <p:spPr bwMode="auto">
              <a:xfrm>
                <a:off x="309" y="101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Oval 680"/>
              <p:cNvSpPr>
                <a:spLocks noChangeArrowheads="1"/>
              </p:cNvSpPr>
              <p:nvPr/>
            </p:nvSpPr>
            <p:spPr bwMode="auto">
              <a:xfrm>
                <a:off x="309" y="102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Oval 681"/>
              <p:cNvSpPr>
                <a:spLocks noChangeArrowheads="1"/>
              </p:cNvSpPr>
              <p:nvPr/>
            </p:nvSpPr>
            <p:spPr bwMode="auto">
              <a:xfrm>
                <a:off x="309" y="103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682"/>
              <p:cNvSpPr>
                <a:spLocks noEditPoints="1"/>
              </p:cNvSpPr>
              <p:nvPr/>
            </p:nvSpPr>
            <p:spPr bwMode="auto">
              <a:xfrm>
                <a:off x="207" y="988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Oval 683"/>
              <p:cNvSpPr>
                <a:spLocks noChangeArrowheads="1"/>
              </p:cNvSpPr>
              <p:nvPr/>
            </p:nvSpPr>
            <p:spPr bwMode="auto">
              <a:xfrm>
                <a:off x="309" y="103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684"/>
              <p:cNvSpPr>
                <a:spLocks noEditPoints="1"/>
              </p:cNvSpPr>
              <p:nvPr/>
            </p:nvSpPr>
            <p:spPr bwMode="auto">
              <a:xfrm>
                <a:off x="1" y="760"/>
                <a:ext cx="310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685"/>
              <p:cNvSpPr/>
              <p:nvPr/>
            </p:nvSpPr>
            <p:spPr bwMode="auto">
              <a:xfrm>
                <a:off x="254" y="749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686"/>
              <p:cNvSpPr/>
              <p:nvPr/>
            </p:nvSpPr>
            <p:spPr bwMode="auto">
              <a:xfrm>
                <a:off x="216" y="77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687"/>
              <p:cNvSpPr/>
              <p:nvPr/>
            </p:nvSpPr>
            <p:spPr bwMode="auto">
              <a:xfrm>
                <a:off x="145" y="77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688"/>
              <p:cNvSpPr/>
              <p:nvPr/>
            </p:nvSpPr>
            <p:spPr bwMode="auto">
              <a:xfrm>
                <a:off x="195" y="789"/>
                <a:ext cx="29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689"/>
              <p:cNvSpPr/>
              <p:nvPr/>
            </p:nvSpPr>
            <p:spPr bwMode="auto">
              <a:xfrm>
                <a:off x="124" y="760"/>
                <a:ext cx="59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690"/>
              <p:cNvSpPr/>
              <p:nvPr/>
            </p:nvSpPr>
            <p:spPr bwMode="auto">
              <a:xfrm>
                <a:off x="126" y="794"/>
                <a:ext cx="34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691"/>
              <p:cNvSpPr/>
              <p:nvPr/>
            </p:nvSpPr>
            <p:spPr bwMode="auto">
              <a:xfrm>
                <a:off x="155" y="82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692"/>
              <p:cNvSpPr/>
              <p:nvPr/>
            </p:nvSpPr>
            <p:spPr bwMode="auto">
              <a:xfrm>
                <a:off x="245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693"/>
              <p:cNvSpPr/>
              <p:nvPr/>
            </p:nvSpPr>
            <p:spPr bwMode="auto">
              <a:xfrm>
                <a:off x="228" y="687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694"/>
              <p:cNvSpPr/>
              <p:nvPr/>
            </p:nvSpPr>
            <p:spPr bwMode="auto">
              <a:xfrm>
                <a:off x="238" y="8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695"/>
              <p:cNvSpPr/>
              <p:nvPr/>
            </p:nvSpPr>
            <p:spPr bwMode="auto">
              <a:xfrm>
                <a:off x="143" y="95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696"/>
              <p:cNvSpPr/>
              <p:nvPr/>
            </p:nvSpPr>
            <p:spPr bwMode="auto">
              <a:xfrm>
                <a:off x="207" y="678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697"/>
              <p:cNvSpPr/>
              <p:nvPr/>
            </p:nvSpPr>
            <p:spPr bwMode="auto">
              <a:xfrm>
                <a:off x="79" y="112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698"/>
              <p:cNvSpPr/>
              <p:nvPr/>
            </p:nvSpPr>
            <p:spPr bwMode="auto">
              <a:xfrm>
                <a:off x="46" y="109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699"/>
              <p:cNvSpPr>
                <a:spLocks noEditPoints="1"/>
              </p:cNvSpPr>
              <p:nvPr/>
            </p:nvSpPr>
            <p:spPr bwMode="auto">
              <a:xfrm>
                <a:off x="311" y="76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00"/>
              <p:cNvSpPr/>
              <p:nvPr/>
            </p:nvSpPr>
            <p:spPr bwMode="auto">
              <a:xfrm>
                <a:off x="328" y="74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01"/>
              <p:cNvSpPr/>
              <p:nvPr/>
            </p:nvSpPr>
            <p:spPr bwMode="auto">
              <a:xfrm>
                <a:off x="345" y="77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02"/>
              <p:cNvSpPr/>
              <p:nvPr/>
            </p:nvSpPr>
            <p:spPr bwMode="auto">
              <a:xfrm>
                <a:off x="425" y="77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03"/>
              <p:cNvSpPr/>
              <p:nvPr/>
            </p:nvSpPr>
            <p:spPr bwMode="auto">
              <a:xfrm>
                <a:off x="399" y="78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04"/>
              <p:cNvSpPr/>
              <p:nvPr/>
            </p:nvSpPr>
            <p:spPr bwMode="auto">
              <a:xfrm>
                <a:off x="440" y="760"/>
                <a:ext cx="61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705"/>
              <p:cNvSpPr/>
              <p:nvPr/>
            </p:nvSpPr>
            <p:spPr bwMode="auto">
              <a:xfrm>
                <a:off x="463" y="794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706"/>
              <p:cNvSpPr/>
              <p:nvPr/>
            </p:nvSpPr>
            <p:spPr bwMode="auto">
              <a:xfrm>
                <a:off x="421" y="82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707"/>
              <p:cNvSpPr/>
              <p:nvPr/>
            </p:nvSpPr>
            <p:spPr bwMode="auto">
              <a:xfrm>
                <a:off x="378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708"/>
              <p:cNvSpPr/>
              <p:nvPr/>
            </p:nvSpPr>
            <p:spPr bwMode="auto">
              <a:xfrm>
                <a:off x="321" y="687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709"/>
              <p:cNvSpPr/>
              <p:nvPr/>
            </p:nvSpPr>
            <p:spPr bwMode="auto">
              <a:xfrm>
                <a:off x="385" y="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710"/>
              <p:cNvSpPr/>
              <p:nvPr/>
            </p:nvSpPr>
            <p:spPr bwMode="auto">
              <a:xfrm>
                <a:off x="480" y="9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711"/>
              <p:cNvSpPr/>
              <p:nvPr/>
            </p:nvSpPr>
            <p:spPr bwMode="auto">
              <a:xfrm>
                <a:off x="375" y="678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712"/>
              <p:cNvSpPr/>
              <p:nvPr/>
            </p:nvSpPr>
            <p:spPr bwMode="auto">
              <a:xfrm>
                <a:off x="311" y="112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713"/>
              <p:cNvSpPr/>
              <p:nvPr/>
            </p:nvSpPr>
            <p:spPr bwMode="auto">
              <a:xfrm>
                <a:off x="432" y="109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714"/>
              <p:cNvSpPr/>
              <p:nvPr/>
            </p:nvSpPr>
            <p:spPr bwMode="auto">
              <a:xfrm>
                <a:off x="276" y="116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715"/>
              <p:cNvSpPr>
                <a:spLocks noEditPoints="1"/>
              </p:cNvSpPr>
              <p:nvPr/>
            </p:nvSpPr>
            <p:spPr bwMode="auto">
              <a:xfrm>
                <a:off x="273" y="600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716"/>
              <p:cNvSpPr/>
              <p:nvPr/>
            </p:nvSpPr>
            <p:spPr bwMode="auto">
              <a:xfrm>
                <a:off x="304" y="175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717"/>
              <p:cNvSpPr/>
              <p:nvPr/>
            </p:nvSpPr>
            <p:spPr bwMode="auto">
              <a:xfrm>
                <a:off x="302" y="171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Oval 718"/>
              <p:cNvSpPr>
                <a:spLocks noChangeArrowheads="1"/>
              </p:cNvSpPr>
              <p:nvPr/>
            </p:nvSpPr>
            <p:spPr bwMode="auto">
              <a:xfrm>
                <a:off x="309" y="172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Oval 719"/>
              <p:cNvSpPr>
                <a:spLocks noChangeArrowheads="1"/>
              </p:cNvSpPr>
              <p:nvPr/>
            </p:nvSpPr>
            <p:spPr bwMode="auto">
              <a:xfrm>
                <a:off x="309" y="173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Oval 720"/>
              <p:cNvSpPr>
                <a:spLocks noChangeArrowheads="1"/>
              </p:cNvSpPr>
              <p:nvPr/>
            </p:nvSpPr>
            <p:spPr bwMode="auto">
              <a:xfrm>
                <a:off x="309" y="174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721"/>
              <p:cNvSpPr>
                <a:spLocks noEditPoints="1"/>
              </p:cNvSpPr>
              <p:nvPr/>
            </p:nvSpPr>
            <p:spPr bwMode="auto">
              <a:xfrm>
                <a:off x="207" y="169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Oval 722"/>
              <p:cNvSpPr>
                <a:spLocks noChangeArrowheads="1"/>
              </p:cNvSpPr>
              <p:nvPr/>
            </p:nvSpPr>
            <p:spPr bwMode="auto">
              <a:xfrm>
                <a:off x="309" y="174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723"/>
              <p:cNvSpPr>
                <a:spLocks noEditPoints="1"/>
              </p:cNvSpPr>
              <p:nvPr/>
            </p:nvSpPr>
            <p:spPr bwMode="auto">
              <a:xfrm>
                <a:off x="1" y="1470"/>
                <a:ext cx="310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724"/>
              <p:cNvSpPr/>
              <p:nvPr/>
            </p:nvSpPr>
            <p:spPr bwMode="auto">
              <a:xfrm>
                <a:off x="254" y="145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725"/>
              <p:cNvSpPr/>
              <p:nvPr/>
            </p:nvSpPr>
            <p:spPr bwMode="auto">
              <a:xfrm>
                <a:off x="216" y="148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726"/>
              <p:cNvSpPr/>
              <p:nvPr/>
            </p:nvSpPr>
            <p:spPr bwMode="auto">
              <a:xfrm>
                <a:off x="145" y="148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727"/>
              <p:cNvSpPr/>
              <p:nvPr/>
            </p:nvSpPr>
            <p:spPr bwMode="auto">
              <a:xfrm>
                <a:off x="195" y="1499"/>
                <a:ext cx="29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728"/>
              <p:cNvSpPr/>
              <p:nvPr/>
            </p:nvSpPr>
            <p:spPr bwMode="auto">
              <a:xfrm>
                <a:off x="124" y="147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729"/>
              <p:cNvSpPr/>
              <p:nvPr/>
            </p:nvSpPr>
            <p:spPr bwMode="auto">
              <a:xfrm>
                <a:off x="126" y="1503"/>
                <a:ext cx="34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730"/>
              <p:cNvSpPr/>
              <p:nvPr/>
            </p:nvSpPr>
            <p:spPr bwMode="auto">
              <a:xfrm>
                <a:off x="155" y="153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731"/>
              <p:cNvSpPr/>
              <p:nvPr/>
            </p:nvSpPr>
            <p:spPr bwMode="auto">
              <a:xfrm>
                <a:off x="245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732"/>
              <p:cNvSpPr/>
              <p:nvPr/>
            </p:nvSpPr>
            <p:spPr bwMode="auto">
              <a:xfrm>
                <a:off x="228" y="139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733"/>
              <p:cNvSpPr/>
              <p:nvPr/>
            </p:nvSpPr>
            <p:spPr bwMode="auto">
              <a:xfrm>
                <a:off x="238" y="152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734"/>
              <p:cNvSpPr/>
              <p:nvPr/>
            </p:nvSpPr>
            <p:spPr bwMode="auto">
              <a:xfrm>
                <a:off x="143" y="166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735"/>
              <p:cNvSpPr/>
              <p:nvPr/>
            </p:nvSpPr>
            <p:spPr bwMode="auto">
              <a:xfrm>
                <a:off x="207" y="1388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736"/>
              <p:cNvSpPr/>
              <p:nvPr/>
            </p:nvSpPr>
            <p:spPr bwMode="auto">
              <a:xfrm>
                <a:off x="79" y="183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737"/>
              <p:cNvSpPr/>
              <p:nvPr/>
            </p:nvSpPr>
            <p:spPr bwMode="auto">
              <a:xfrm>
                <a:off x="46" y="180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738"/>
              <p:cNvSpPr>
                <a:spLocks noEditPoints="1"/>
              </p:cNvSpPr>
              <p:nvPr/>
            </p:nvSpPr>
            <p:spPr bwMode="auto">
              <a:xfrm>
                <a:off x="311" y="147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739"/>
              <p:cNvSpPr/>
              <p:nvPr/>
            </p:nvSpPr>
            <p:spPr bwMode="auto">
              <a:xfrm>
                <a:off x="328" y="145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740"/>
              <p:cNvSpPr/>
              <p:nvPr/>
            </p:nvSpPr>
            <p:spPr bwMode="auto">
              <a:xfrm>
                <a:off x="345" y="148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741"/>
              <p:cNvSpPr/>
              <p:nvPr/>
            </p:nvSpPr>
            <p:spPr bwMode="auto">
              <a:xfrm>
                <a:off x="425" y="148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742"/>
              <p:cNvSpPr/>
              <p:nvPr/>
            </p:nvSpPr>
            <p:spPr bwMode="auto">
              <a:xfrm>
                <a:off x="399" y="149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743"/>
              <p:cNvSpPr/>
              <p:nvPr/>
            </p:nvSpPr>
            <p:spPr bwMode="auto">
              <a:xfrm>
                <a:off x="440" y="1470"/>
                <a:ext cx="61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744"/>
              <p:cNvSpPr/>
              <p:nvPr/>
            </p:nvSpPr>
            <p:spPr bwMode="auto">
              <a:xfrm>
                <a:off x="463" y="150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745"/>
              <p:cNvSpPr/>
              <p:nvPr/>
            </p:nvSpPr>
            <p:spPr bwMode="auto">
              <a:xfrm>
                <a:off x="421" y="153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746"/>
              <p:cNvSpPr/>
              <p:nvPr/>
            </p:nvSpPr>
            <p:spPr bwMode="auto">
              <a:xfrm>
                <a:off x="378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747"/>
              <p:cNvSpPr/>
              <p:nvPr/>
            </p:nvSpPr>
            <p:spPr bwMode="auto">
              <a:xfrm>
                <a:off x="321" y="139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748"/>
              <p:cNvSpPr/>
              <p:nvPr/>
            </p:nvSpPr>
            <p:spPr bwMode="auto">
              <a:xfrm>
                <a:off x="385" y="152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749"/>
              <p:cNvSpPr/>
              <p:nvPr/>
            </p:nvSpPr>
            <p:spPr bwMode="auto">
              <a:xfrm>
                <a:off x="480" y="16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750"/>
              <p:cNvSpPr/>
              <p:nvPr/>
            </p:nvSpPr>
            <p:spPr bwMode="auto">
              <a:xfrm>
                <a:off x="375" y="1388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751"/>
              <p:cNvSpPr/>
              <p:nvPr/>
            </p:nvSpPr>
            <p:spPr bwMode="auto">
              <a:xfrm>
                <a:off x="311" y="183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752"/>
              <p:cNvSpPr/>
              <p:nvPr/>
            </p:nvSpPr>
            <p:spPr bwMode="auto">
              <a:xfrm>
                <a:off x="432" y="180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753"/>
              <p:cNvSpPr/>
              <p:nvPr/>
            </p:nvSpPr>
            <p:spPr bwMode="auto">
              <a:xfrm>
                <a:off x="276" y="187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754"/>
              <p:cNvSpPr>
                <a:spLocks noEditPoints="1"/>
              </p:cNvSpPr>
              <p:nvPr/>
            </p:nvSpPr>
            <p:spPr bwMode="auto">
              <a:xfrm>
                <a:off x="273" y="130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755"/>
              <p:cNvSpPr/>
              <p:nvPr/>
            </p:nvSpPr>
            <p:spPr bwMode="auto">
              <a:xfrm>
                <a:off x="245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756"/>
              <p:cNvSpPr/>
              <p:nvPr/>
            </p:nvSpPr>
            <p:spPr bwMode="auto">
              <a:xfrm>
                <a:off x="245" y="2107"/>
                <a:ext cx="28" cy="21"/>
              </a:xfrm>
              <a:custGeom>
                <a:avLst/>
                <a:gdLst>
                  <a:gd name="T0" fmla="*/ 5 w 12"/>
                  <a:gd name="T1" fmla="*/ 3 h 9"/>
                  <a:gd name="T2" fmla="*/ 0 w 12"/>
                  <a:gd name="T3" fmla="*/ 0 h 9"/>
                  <a:gd name="T4" fmla="*/ 1 w 12"/>
                  <a:gd name="T5" fmla="*/ 8 h 9"/>
                  <a:gd name="T6" fmla="*/ 0 w 12"/>
                  <a:gd name="T7" fmla="*/ 9 h 9"/>
                  <a:gd name="T8" fmla="*/ 12 w 12"/>
                  <a:gd name="T9" fmla="*/ 9 h 9"/>
                  <a:gd name="T10" fmla="*/ 5 w 12"/>
                  <a:gd name="T1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5" y="3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3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6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757"/>
              <p:cNvSpPr/>
              <p:nvPr/>
            </p:nvSpPr>
            <p:spPr bwMode="auto">
              <a:xfrm>
                <a:off x="207" y="2097"/>
                <a:ext cx="36" cy="31"/>
              </a:xfrm>
              <a:custGeom>
                <a:avLst/>
                <a:gdLst>
                  <a:gd name="T0" fmla="*/ 15 w 15"/>
                  <a:gd name="T1" fmla="*/ 7 h 13"/>
                  <a:gd name="T2" fmla="*/ 8 w 15"/>
                  <a:gd name="T3" fmla="*/ 2 h 13"/>
                  <a:gd name="T4" fmla="*/ 4 w 15"/>
                  <a:gd name="T5" fmla="*/ 0 h 13"/>
                  <a:gd name="T6" fmla="*/ 2 w 15"/>
                  <a:gd name="T7" fmla="*/ 6 h 13"/>
                  <a:gd name="T8" fmla="*/ 4 w 15"/>
                  <a:gd name="T9" fmla="*/ 13 h 13"/>
                  <a:gd name="T10" fmla="*/ 15 w 15"/>
                  <a:gd name="T11" fmla="*/ 13 h 13"/>
                  <a:gd name="T12" fmla="*/ 15 w 15"/>
                  <a:gd name="T13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0"/>
                      <a:pt x="3" y="12"/>
                      <a:pt x="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1"/>
                      <a:pt x="15" y="9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758"/>
              <p:cNvSpPr/>
              <p:nvPr/>
            </p:nvSpPr>
            <p:spPr bwMode="auto">
              <a:xfrm>
                <a:off x="378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759"/>
              <p:cNvSpPr/>
              <p:nvPr/>
            </p:nvSpPr>
            <p:spPr bwMode="auto">
              <a:xfrm>
                <a:off x="352" y="2107"/>
                <a:ext cx="26" cy="21"/>
              </a:xfrm>
              <a:custGeom>
                <a:avLst/>
                <a:gdLst>
                  <a:gd name="T0" fmla="*/ 11 w 11"/>
                  <a:gd name="T1" fmla="*/ 0 h 9"/>
                  <a:gd name="T2" fmla="*/ 7 w 11"/>
                  <a:gd name="T3" fmla="*/ 3 h 9"/>
                  <a:gd name="T4" fmla="*/ 0 w 11"/>
                  <a:gd name="T5" fmla="*/ 9 h 9"/>
                  <a:gd name="T6" fmla="*/ 11 w 11"/>
                  <a:gd name="T7" fmla="*/ 9 h 9"/>
                  <a:gd name="T8" fmla="*/ 11 w 11"/>
                  <a:gd name="T9" fmla="*/ 8 h 9"/>
                  <a:gd name="T10" fmla="*/ 11 w 11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1"/>
                      <a:pt x="9" y="2"/>
                      <a:pt x="7" y="3"/>
                    </a:cubicBezTo>
                    <a:cubicBezTo>
                      <a:pt x="5" y="3"/>
                      <a:pt x="2" y="6"/>
                      <a:pt x="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9" y="3"/>
                      <a:pt x="11" y="1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760"/>
              <p:cNvSpPr/>
              <p:nvPr/>
            </p:nvSpPr>
            <p:spPr bwMode="auto">
              <a:xfrm>
                <a:off x="380" y="2097"/>
                <a:ext cx="36" cy="31"/>
              </a:xfrm>
              <a:custGeom>
                <a:avLst/>
                <a:gdLst>
                  <a:gd name="T0" fmla="*/ 13 w 15"/>
                  <a:gd name="T1" fmla="*/ 6 h 13"/>
                  <a:gd name="T2" fmla="*/ 12 w 15"/>
                  <a:gd name="T3" fmla="*/ 0 h 13"/>
                  <a:gd name="T4" fmla="*/ 7 w 15"/>
                  <a:gd name="T5" fmla="*/ 2 h 13"/>
                  <a:gd name="T6" fmla="*/ 0 w 15"/>
                  <a:gd name="T7" fmla="*/ 7 h 13"/>
                  <a:gd name="T8" fmla="*/ 1 w 15"/>
                  <a:gd name="T9" fmla="*/ 13 h 13"/>
                  <a:gd name="T10" fmla="*/ 12 w 15"/>
                  <a:gd name="T11" fmla="*/ 13 h 13"/>
                  <a:gd name="T12" fmla="*/ 13 w 15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3" y="6"/>
                    </a:moveTo>
                    <a:cubicBezTo>
                      <a:pt x="11" y="2"/>
                      <a:pt x="12" y="0"/>
                      <a:pt x="12" y="0"/>
                    </a:cubicBezTo>
                    <a:cubicBezTo>
                      <a:pt x="12" y="0"/>
                      <a:pt x="10" y="1"/>
                      <a:pt x="7" y="2"/>
                    </a:cubicBezTo>
                    <a:cubicBezTo>
                      <a:pt x="4" y="3"/>
                      <a:pt x="1" y="4"/>
                      <a:pt x="0" y="7"/>
                    </a:cubicBezTo>
                    <a:cubicBezTo>
                      <a:pt x="0" y="9"/>
                      <a:pt x="0" y="11"/>
                      <a:pt x="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2"/>
                      <a:pt x="15" y="10"/>
                      <a:pt x="13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761"/>
              <p:cNvSpPr>
                <a:spLocks noEditPoints="1"/>
              </p:cNvSpPr>
              <p:nvPr/>
            </p:nvSpPr>
            <p:spPr bwMode="auto">
              <a:xfrm>
                <a:off x="273" y="2019"/>
                <a:ext cx="76" cy="109"/>
              </a:xfrm>
              <a:custGeom>
                <a:avLst/>
                <a:gdLst>
                  <a:gd name="T0" fmla="*/ 19 w 32"/>
                  <a:gd name="T1" fmla="*/ 43 h 46"/>
                  <a:gd name="T2" fmla="*/ 21 w 32"/>
                  <a:gd name="T3" fmla="*/ 41 h 46"/>
                  <a:gd name="T4" fmla="*/ 17 w 32"/>
                  <a:gd name="T5" fmla="*/ 38 h 46"/>
                  <a:gd name="T6" fmla="*/ 22 w 32"/>
                  <a:gd name="T7" fmla="*/ 34 h 46"/>
                  <a:gd name="T8" fmla="*/ 24 w 32"/>
                  <a:gd name="T9" fmla="*/ 33 h 46"/>
                  <a:gd name="T10" fmla="*/ 26 w 32"/>
                  <a:gd name="T11" fmla="*/ 31 h 46"/>
                  <a:gd name="T12" fmla="*/ 25 w 32"/>
                  <a:gd name="T13" fmla="*/ 30 h 46"/>
                  <a:gd name="T14" fmla="*/ 28 w 32"/>
                  <a:gd name="T15" fmla="*/ 35 h 46"/>
                  <a:gd name="T16" fmla="*/ 26 w 32"/>
                  <a:gd name="T17" fmla="*/ 37 h 46"/>
                  <a:gd name="T18" fmla="*/ 16 w 32"/>
                  <a:gd name="T19" fmla="*/ 34 h 46"/>
                  <a:gd name="T20" fmla="*/ 21 w 32"/>
                  <a:gd name="T21" fmla="*/ 26 h 46"/>
                  <a:gd name="T22" fmla="*/ 18 w 32"/>
                  <a:gd name="T23" fmla="*/ 22 h 46"/>
                  <a:gd name="T24" fmla="*/ 22 w 32"/>
                  <a:gd name="T25" fmla="*/ 18 h 46"/>
                  <a:gd name="T26" fmla="*/ 16 w 32"/>
                  <a:gd name="T27" fmla="*/ 19 h 46"/>
                  <a:gd name="T28" fmla="*/ 18 w 32"/>
                  <a:gd name="T29" fmla="*/ 11 h 46"/>
                  <a:gd name="T30" fmla="*/ 19 w 32"/>
                  <a:gd name="T31" fmla="*/ 3 h 46"/>
                  <a:gd name="T32" fmla="*/ 18 w 32"/>
                  <a:gd name="T33" fmla="*/ 1 h 46"/>
                  <a:gd name="T34" fmla="*/ 15 w 32"/>
                  <a:gd name="T35" fmla="*/ 1 h 46"/>
                  <a:gd name="T36" fmla="*/ 13 w 32"/>
                  <a:gd name="T37" fmla="*/ 2 h 46"/>
                  <a:gd name="T38" fmla="*/ 12 w 32"/>
                  <a:gd name="T39" fmla="*/ 7 h 46"/>
                  <a:gd name="T40" fmla="*/ 16 w 32"/>
                  <a:gd name="T41" fmla="*/ 13 h 46"/>
                  <a:gd name="T42" fmla="*/ 11 w 32"/>
                  <a:gd name="T43" fmla="*/ 15 h 46"/>
                  <a:gd name="T44" fmla="*/ 14 w 32"/>
                  <a:gd name="T45" fmla="*/ 20 h 46"/>
                  <a:gd name="T46" fmla="*/ 10 w 32"/>
                  <a:gd name="T47" fmla="*/ 21 h 46"/>
                  <a:gd name="T48" fmla="*/ 15 w 32"/>
                  <a:gd name="T49" fmla="*/ 29 h 46"/>
                  <a:gd name="T50" fmla="*/ 1 w 32"/>
                  <a:gd name="T51" fmla="*/ 32 h 46"/>
                  <a:gd name="T52" fmla="*/ 6 w 32"/>
                  <a:gd name="T53" fmla="*/ 32 h 46"/>
                  <a:gd name="T54" fmla="*/ 8 w 32"/>
                  <a:gd name="T55" fmla="*/ 30 h 46"/>
                  <a:gd name="T56" fmla="*/ 6 w 32"/>
                  <a:gd name="T57" fmla="*/ 31 h 46"/>
                  <a:gd name="T58" fmla="*/ 6 w 32"/>
                  <a:gd name="T59" fmla="*/ 31 h 46"/>
                  <a:gd name="T60" fmla="*/ 11 w 32"/>
                  <a:gd name="T61" fmla="*/ 33 h 46"/>
                  <a:gd name="T62" fmla="*/ 15 w 32"/>
                  <a:gd name="T63" fmla="*/ 37 h 46"/>
                  <a:gd name="T64" fmla="*/ 10 w 32"/>
                  <a:gd name="T65" fmla="*/ 37 h 46"/>
                  <a:gd name="T66" fmla="*/ 14 w 32"/>
                  <a:gd name="T67" fmla="*/ 43 h 46"/>
                  <a:gd name="T68" fmla="*/ 13 w 32"/>
                  <a:gd name="T69" fmla="*/ 45 h 46"/>
                  <a:gd name="T70" fmla="*/ 20 w 32"/>
                  <a:gd name="T71" fmla="*/ 45 h 46"/>
                  <a:gd name="T72" fmla="*/ 16 w 32"/>
                  <a:gd name="T73" fmla="*/ 11 h 46"/>
                  <a:gd name="T74" fmla="*/ 16 w 32"/>
                  <a:gd name="T75" fmla="*/ 11 h 46"/>
                  <a:gd name="T76" fmla="*/ 14 w 32"/>
                  <a:gd name="T77" fmla="*/ 7 h 46"/>
                  <a:gd name="T78" fmla="*/ 15 w 32"/>
                  <a:gd name="T79" fmla="*/ 11 h 46"/>
                  <a:gd name="T80" fmla="*/ 20 w 32"/>
                  <a:gd name="T81" fmla="*/ 7 h 46"/>
                  <a:gd name="T82" fmla="*/ 18 w 32"/>
                  <a:gd name="T83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" h="46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20" y="46"/>
                      <a:pt x="20" y="45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762"/>
              <p:cNvSpPr/>
              <p:nvPr/>
            </p:nvSpPr>
            <p:spPr bwMode="auto">
              <a:xfrm>
                <a:off x="805" y="2128"/>
                <a:ext cx="17" cy="52"/>
              </a:xfrm>
              <a:custGeom>
                <a:avLst/>
                <a:gdLst>
                  <a:gd name="T0" fmla="*/ 3 w 7"/>
                  <a:gd name="T1" fmla="*/ 22 h 22"/>
                  <a:gd name="T2" fmla="*/ 5 w 7"/>
                  <a:gd name="T3" fmla="*/ 10 h 22"/>
                  <a:gd name="T4" fmla="*/ 4 w 7"/>
                  <a:gd name="T5" fmla="*/ 0 h 22"/>
                  <a:gd name="T6" fmla="*/ 2 w 7"/>
                  <a:gd name="T7" fmla="*/ 0 h 22"/>
                  <a:gd name="T8" fmla="*/ 1 w 7"/>
                  <a:gd name="T9" fmla="*/ 10 h 22"/>
                  <a:gd name="T10" fmla="*/ 3 w 7"/>
                  <a:gd name="T11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2">
                    <a:moveTo>
                      <a:pt x="3" y="22"/>
                    </a:moveTo>
                    <a:cubicBezTo>
                      <a:pt x="3" y="22"/>
                      <a:pt x="7" y="21"/>
                      <a:pt x="5" y="10"/>
                    </a:cubicBezTo>
                    <a:cubicBezTo>
                      <a:pt x="5" y="5"/>
                      <a:pt x="4" y="2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5"/>
                      <a:pt x="1" y="10"/>
                    </a:cubicBezTo>
                    <a:cubicBezTo>
                      <a:pt x="0" y="21"/>
                      <a:pt x="3" y="22"/>
                      <a:pt x="3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763"/>
              <p:cNvSpPr>
                <a:spLocks noEditPoints="1"/>
              </p:cNvSpPr>
              <p:nvPr/>
            </p:nvSpPr>
            <p:spPr bwMode="auto">
              <a:xfrm>
                <a:off x="708" y="2128"/>
                <a:ext cx="211" cy="118"/>
              </a:xfrm>
              <a:custGeom>
                <a:avLst/>
                <a:gdLst>
                  <a:gd name="T0" fmla="*/ 17 w 89"/>
                  <a:gd name="T1" fmla="*/ 5 h 50"/>
                  <a:gd name="T2" fmla="*/ 16 w 89"/>
                  <a:gd name="T3" fmla="*/ 8 h 50"/>
                  <a:gd name="T4" fmla="*/ 17 w 89"/>
                  <a:gd name="T5" fmla="*/ 15 h 50"/>
                  <a:gd name="T6" fmla="*/ 12 w 89"/>
                  <a:gd name="T7" fmla="*/ 16 h 50"/>
                  <a:gd name="T8" fmla="*/ 7 w 89"/>
                  <a:gd name="T9" fmla="*/ 15 h 50"/>
                  <a:gd name="T10" fmla="*/ 5 w 89"/>
                  <a:gd name="T11" fmla="*/ 16 h 50"/>
                  <a:gd name="T12" fmla="*/ 6 w 89"/>
                  <a:gd name="T13" fmla="*/ 22 h 50"/>
                  <a:gd name="T14" fmla="*/ 4 w 89"/>
                  <a:gd name="T15" fmla="*/ 21 h 50"/>
                  <a:gd name="T16" fmla="*/ 5 w 89"/>
                  <a:gd name="T17" fmla="*/ 18 h 50"/>
                  <a:gd name="T18" fmla="*/ 28 w 89"/>
                  <a:gd name="T19" fmla="*/ 31 h 50"/>
                  <a:gd name="T20" fmla="*/ 20 w 89"/>
                  <a:gd name="T21" fmla="*/ 42 h 50"/>
                  <a:gd name="T22" fmla="*/ 27 w 89"/>
                  <a:gd name="T23" fmla="*/ 39 h 50"/>
                  <a:gd name="T24" fmla="*/ 24 w 89"/>
                  <a:gd name="T25" fmla="*/ 41 h 50"/>
                  <a:gd name="T26" fmla="*/ 39 w 89"/>
                  <a:gd name="T27" fmla="*/ 38 h 50"/>
                  <a:gd name="T28" fmla="*/ 41 w 89"/>
                  <a:gd name="T29" fmla="*/ 45 h 50"/>
                  <a:gd name="T30" fmla="*/ 47 w 89"/>
                  <a:gd name="T31" fmla="*/ 45 h 50"/>
                  <a:gd name="T32" fmla="*/ 49 w 89"/>
                  <a:gd name="T33" fmla="*/ 38 h 50"/>
                  <a:gd name="T34" fmla="*/ 64 w 89"/>
                  <a:gd name="T35" fmla="*/ 41 h 50"/>
                  <a:gd name="T36" fmla="*/ 61 w 89"/>
                  <a:gd name="T37" fmla="*/ 39 h 50"/>
                  <a:gd name="T38" fmla="*/ 69 w 89"/>
                  <a:gd name="T39" fmla="*/ 42 h 50"/>
                  <a:gd name="T40" fmla="*/ 60 w 89"/>
                  <a:gd name="T41" fmla="*/ 31 h 50"/>
                  <a:gd name="T42" fmla="*/ 83 w 89"/>
                  <a:gd name="T43" fmla="*/ 18 h 50"/>
                  <a:gd name="T44" fmla="*/ 84 w 89"/>
                  <a:gd name="T45" fmla="*/ 21 h 50"/>
                  <a:gd name="T46" fmla="*/ 82 w 89"/>
                  <a:gd name="T47" fmla="*/ 22 h 50"/>
                  <a:gd name="T48" fmla="*/ 84 w 89"/>
                  <a:gd name="T49" fmla="*/ 16 h 50"/>
                  <a:gd name="T50" fmla="*/ 81 w 89"/>
                  <a:gd name="T51" fmla="*/ 15 h 50"/>
                  <a:gd name="T52" fmla="*/ 76 w 89"/>
                  <a:gd name="T53" fmla="*/ 16 h 50"/>
                  <a:gd name="T54" fmla="*/ 71 w 89"/>
                  <a:gd name="T55" fmla="*/ 15 h 50"/>
                  <a:gd name="T56" fmla="*/ 73 w 89"/>
                  <a:gd name="T57" fmla="*/ 8 h 50"/>
                  <a:gd name="T58" fmla="*/ 71 w 89"/>
                  <a:gd name="T59" fmla="*/ 5 h 50"/>
                  <a:gd name="T60" fmla="*/ 67 w 89"/>
                  <a:gd name="T61" fmla="*/ 5 h 50"/>
                  <a:gd name="T62" fmla="*/ 64 w 89"/>
                  <a:gd name="T63" fmla="*/ 0 h 50"/>
                  <a:gd name="T64" fmla="*/ 58 w 89"/>
                  <a:gd name="T65" fmla="*/ 17 h 50"/>
                  <a:gd name="T66" fmla="*/ 58 w 89"/>
                  <a:gd name="T67" fmla="*/ 0 h 50"/>
                  <a:gd name="T68" fmla="*/ 49 w 89"/>
                  <a:gd name="T69" fmla="*/ 23 h 50"/>
                  <a:gd name="T70" fmla="*/ 55 w 89"/>
                  <a:gd name="T71" fmla="*/ 16 h 50"/>
                  <a:gd name="T72" fmla="*/ 54 w 89"/>
                  <a:gd name="T73" fmla="*/ 8 h 50"/>
                  <a:gd name="T74" fmla="*/ 52 w 89"/>
                  <a:gd name="T75" fmla="*/ 0 h 50"/>
                  <a:gd name="T76" fmla="*/ 47 w 89"/>
                  <a:gd name="T77" fmla="*/ 20 h 50"/>
                  <a:gd name="T78" fmla="*/ 41 w 89"/>
                  <a:gd name="T79" fmla="*/ 20 h 50"/>
                  <a:gd name="T80" fmla="*/ 36 w 89"/>
                  <a:gd name="T81" fmla="*/ 0 h 50"/>
                  <a:gd name="T82" fmla="*/ 34 w 89"/>
                  <a:gd name="T83" fmla="*/ 8 h 50"/>
                  <a:gd name="T84" fmla="*/ 33 w 89"/>
                  <a:gd name="T85" fmla="*/ 16 h 50"/>
                  <a:gd name="T86" fmla="*/ 39 w 89"/>
                  <a:gd name="T87" fmla="*/ 23 h 50"/>
                  <a:gd name="T88" fmla="*/ 30 w 89"/>
                  <a:gd name="T89" fmla="*/ 0 h 50"/>
                  <a:gd name="T90" fmla="*/ 30 w 89"/>
                  <a:gd name="T91" fmla="*/ 17 h 50"/>
                  <a:gd name="T92" fmla="*/ 24 w 89"/>
                  <a:gd name="T93" fmla="*/ 0 h 50"/>
                  <a:gd name="T94" fmla="*/ 21 w 89"/>
                  <a:gd name="T95" fmla="*/ 5 h 50"/>
                  <a:gd name="T96" fmla="*/ 58 w 89"/>
                  <a:gd name="T97" fmla="*/ 23 h 50"/>
                  <a:gd name="T98" fmla="*/ 60 w 89"/>
                  <a:gd name="T99" fmla="*/ 25 h 50"/>
                  <a:gd name="T100" fmla="*/ 58 w 89"/>
                  <a:gd name="T101" fmla="*/ 23 h 50"/>
                  <a:gd name="T102" fmla="*/ 43 w 89"/>
                  <a:gd name="T103" fmla="*/ 25 h 50"/>
                  <a:gd name="T104" fmla="*/ 21 w 89"/>
                  <a:gd name="T10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0">
                    <a:moveTo>
                      <a:pt x="20" y="5"/>
                    </a:moveTo>
                    <a:cubicBezTo>
                      <a:pt x="20" y="5"/>
                      <a:pt x="18" y="5"/>
                      <a:pt x="17" y="5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6" y="6"/>
                      <a:pt x="16" y="8"/>
                    </a:cubicBezTo>
                    <a:cubicBezTo>
                      <a:pt x="16" y="11"/>
                      <a:pt x="17" y="13"/>
                      <a:pt x="19" y="14"/>
                    </a:cubicBezTo>
                    <a:cubicBezTo>
                      <a:pt x="20" y="16"/>
                      <a:pt x="19" y="16"/>
                      <a:pt x="17" y="15"/>
                    </a:cubicBezTo>
                    <a:cubicBezTo>
                      <a:pt x="16" y="14"/>
                      <a:pt x="14" y="14"/>
                      <a:pt x="13" y="15"/>
                    </a:cubicBezTo>
                    <a:cubicBezTo>
                      <a:pt x="12" y="15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1" y="16"/>
                    </a:cubicBezTo>
                    <a:cubicBezTo>
                      <a:pt x="10" y="15"/>
                      <a:pt x="8" y="14"/>
                      <a:pt x="7" y="15"/>
                    </a:cubicBezTo>
                    <a:cubicBezTo>
                      <a:pt x="6" y="15"/>
                      <a:pt x="7" y="16"/>
                      <a:pt x="7" y="16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3" y="15"/>
                      <a:pt x="0" y="17"/>
                      <a:pt x="1" y="21"/>
                    </a:cubicBezTo>
                    <a:cubicBezTo>
                      <a:pt x="2" y="25"/>
                      <a:pt x="6" y="24"/>
                      <a:pt x="6" y="22"/>
                    </a:cubicBezTo>
                    <a:cubicBezTo>
                      <a:pt x="6" y="21"/>
                      <a:pt x="5" y="19"/>
                      <a:pt x="4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1"/>
                      <a:pt x="3" y="22"/>
                      <a:pt x="2" y="21"/>
                    </a:cubicBezTo>
                    <a:cubicBezTo>
                      <a:pt x="1" y="20"/>
                      <a:pt x="2" y="17"/>
                      <a:pt x="5" y="18"/>
                    </a:cubicBezTo>
                    <a:cubicBezTo>
                      <a:pt x="8" y="19"/>
                      <a:pt x="8" y="23"/>
                      <a:pt x="14" y="27"/>
                    </a:cubicBezTo>
                    <a:cubicBezTo>
                      <a:pt x="21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5" y="32"/>
                    </a:cubicBezTo>
                    <a:cubicBezTo>
                      <a:pt x="23" y="33"/>
                      <a:pt x="19" y="37"/>
                      <a:pt x="20" y="42"/>
                    </a:cubicBezTo>
                    <a:cubicBezTo>
                      <a:pt x="21" y="47"/>
                      <a:pt x="28" y="48"/>
                      <a:pt x="31" y="45"/>
                    </a:cubicBezTo>
                    <a:cubicBezTo>
                      <a:pt x="34" y="41"/>
                      <a:pt x="30" y="37"/>
                      <a:pt x="27" y="39"/>
                    </a:cubicBezTo>
                    <a:cubicBezTo>
                      <a:pt x="25" y="40"/>
                      <a:pt x="26" y="43"/>
                      <a:pt x="26" y="43"/>
                    </a:cubicBezTo>
                    <a:cubicBezTo>
                      <a:pt x="26" y="43"/>
                      <a:pt x="25" y="42"/>
                      <a:pt x="24" y="41"/>
                    </a:cubicBezTo>
                    <a:cubicBezTo>
                      <a:pt x="24" y="39"/>
                      <a:pt x="24" y="35"/>
                      <a:pt x="28" y="35"/>
                    </a:cubicBezTo>
                    <a:cubicBezTo>
                      <a:pt x="32" y="34"/>
                      <a:pt x="35" y="38"/>
                      <a:pt x="39" y="38"/>
                    </a:cubicBezTo>
                    <a:cubicBezTo>
                      <a:pt x="41" y="38"/>
                      <a:pt x="42" y="37"/>
                      <a:pt x="43" y="35"/>
                    </a:cubicBezTo>
                    <a:cubicBezTo>
                      <a:pt x="42" y="39"/>
                      <a:pt x="41" y="42"/>
                      <a:pt x="41" y="45"/>
                    </a:cubicBezTo>
                    <a:cubicBezTo>
                      <a:pt x="40" y="49"/>
                      <a:pt x="44" y="50"/>
                      <a:pt x="44" y="50"/>
                    </a:cubicBezTo>
                    <a:cubicBezTo>
                      <a:pt x="44" y="50"/>
                      <a:pt x="48" y="49"/>
                      <a:pt x="47" y="45"/>
                    </a:cubicBezTo>
                    <a:cubicBezTo>
                      <a:pt x="47" y="42"/>
                      <a:pt x="45" y="38"/>
                      <a:pt x="45" y="34"/>
                    </a:cubicBezTo>
                    <a:cubicBezTo>
                      <a:pt x="45" y="36"/>
                      <a:pt x="47" y="38"/>
                      <a:pt x="49" y="38"/>
                    </a:cubicBezTo>
                    <a:cubicBezTo>
                      <a:pt x="54" y="38"/>
                      <a:pt x="56" y="34"/>
                      <a:pt x="60" y="35"/>
                    </a:cubicBezTo>
                    <a:cubicBezTo>
                      <a:pt x="64" y="35"/>
                      <a:pt x="65" y="39"/>
                      <a:pt x="64" y="41"/>
                    </a:cubicBezTo>
                    <a:cubicBezTo>
                      <a:pt x="63" y="42"/>
                      <a:pt x="62" y="43"/>
                      <a:pt x="62" y="43"/>
                    </a:cubicBezTo>
                    <a:cubicBezTo>
                      <a:pt x="62" y="43"/>
                      <a:pt x="64" y="40"/>
                      <a:pt x="61" y="39"/>
                    </a:cubicBezTo>
                    <a:cubicBezTo>
                      <a:pt x="58" y="37"/>
                      <a:pt x="55" y="41"/>
                      <a:pt x="57" y="45"/>
                    </a:cubicBezTo>
                    <a:cubicBezTo>
                      <a:pt x="60" y="48"/>
                      <a:pt x="67" y="47"/>
                      <a:pt x="69" y="42"/>
                    </a:cubicBezTo>
                    <a:cubicBezTo>
                      <a:pt x="70" y="37"/>
                      <a:pt x="66" y="33"/>
                      <a:pt x="63" y="32"/>
                    </a:cubicBezTo>
                    <a:cubicBezTo>
                      <a:pt x="61" y="31"/>
                      <a:pt x="60" y="31"/>
                      <a:pt x="60" y="31"/>
                    </a:cubicBezTo>
                    <a:cubicBezTo>
                      <a:pt x="60" y="31"/>
                      <a:pt x="68" y="31"/>
                      <a:pt x="74" y="27"/>
                    </a:cubicBezTo>
                    <a:cubicBezTo>
                      <a:pt x="81" y="23"/>
                      <a:pt x="80" y="19"/>
                      <a:pt x="83" y="18"/>
                    </a:cubicBezTo>
                    <a:cubicBezTo>
                      <a:pt x="86" y="17"/>
                      <a:pt x="87" y="20"/>
                      <a:pt x="86" y="21"/>
                    </a:cubicBezTo>
                    <a:cubicBezTo>
                      <a:pt x="85" y="22"/>
                      <a:pt x="84" y="21"/>
                      <a:pt x="84" y="21"/>
                    </a:cubicBezTo>
                    <a:cubicBezTo>
                      <a:pt x="84" y="21"/>
                      <a:pt x="86" y="21"/>
                      <a:pt x="84" y="20"/>
                    </a:cubicBezTo>
                    <a:cubicBezTo>
                      <a:pt x="83" y="19"/>
                      <a:pt x="82" y="21"/>
                      <a:pt x="82" y="22"/>
                    </a:cubicBezTo>
                    <a:cubicBezTo>
                      <a:pt x="83" y="24"/>
                      <a:pt x="87" y="25"/>
                      <a:pt x="88" y="21"/>
                    </a:cubicBezTo>
                    <a:cubicBezTo>
                      <a:pt x="89" y="17"/>
                      <a:pt x="85" y="15"/>
                      <a:pt x="84" y="16"/>
                    </a:cubicBezTo>
                    <a:cubicBezTo>
                      <a:pt x="82" y="16"/>
                      <a:pt x="82" y="16"/>
                      <a:pt x="82" y="16"/>
                    </a:cubicBezTo>
                    <a:cubicBezTo>
                      <a:pt x="82" y="16"/>
                      <a:pt x="82" y="15"/>
                      <a:pt x="81" y="15"/>
                    </a:cubicBezTo>
                    <a:cubicBezTo>
                      <a:pt x="80" y="14"/>
                      <a:pt x="79" y="15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5"/>
                      <a:pt x="75" y="15"/>
                    </a:cubicBezTo>
                    <a:cubicBezTo>
                      <a:pt x="74" y="14"/>
                      <a:pt x="72" y="14"/>
                      <a:pt x="71" y="15"/>
                    </a:cubicBezTo>
                    <a:cubicBezTo>
                      <a:pt x="69" y="16"/>
                      <a:pt x="68" y="16"/>
                      <a:pt x="70" y="14"/>
                    </a:cubicBezTo>
                    <a:cubicBezTo>
                      <a:pt x="71" y="13"/>
                      <a:pt x="72" y="11"/>
                      <a:pt x="73" y="8"/>
                    </a:cubicBezTo>
                    <a:cubicBezTo>
                      <a:pt x="73" y="6"/>
                      <a:pt x="73" y="5"/>
                      <a:pt x="73" y="5"/>
                    </a:cubicBezTo>
                    <a:cubicBezTo>
                      <a:pt x="73" y="5"/>
                      <a:pt x="72" y="5"/>
                      <a:pt x="71" y="5"/>
                    </a:cubicBezTo>
                    <a:cubicBezTo>
                      <a:pt x="70" y="5"/>
                      <a:pt x="69" y="5"/>
                      <a:pt x="68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7" y="5"/>
                      <a:pt x="68" y="3"/>
                      <a:pt x="70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0"/>
                      <a:pt x="58" y="17"/>
                      <a:pt x="58" y="17"/>
                    </a:cubicBezTo>
                    <a:cubicBezTo>
                      <a:pt x="58" y="17"/>
                      <a:pt x="63" y="8"/>
                      <a:pt x="62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9" y="3"/>
                      <a:pt x="59" y="5"/>
                      <a:pt x="59" y="9"/>
                    </a:cubicBezTo>
                    <a:cubicBezTo>
                      <a:pt x="59" y="15"/>
                      <a:pt x="52" y="22"/>
                      <a:pt x="49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46" y="23"/>
                      <a:pt x="52" y="22"/>
                      <a:pt x="55" y="16"/>
                    </a:cubicBezTo>
                    <a:cubicBezTo>
                      <a:pt x="58" y="9"/>
                      <a:pt x="58" y="8"/>
                      <a:pt x="57" y="7"/>
                    </a:cubicBezTo>
                    <a:cubicBezTo>
                      <a:pt x="56" y="7"/>
                      <a:pt x="54" y="8"/>
                      <a:pt x="54" y="8"/>
                    </a:cubicBezTo>
                    <a:cubicBezTo>
                      <a:pt x="54" y="8"/>
                      <a:pt x="56" y="6"/>
                      <a:pt x="54" y="5"/>
                    </a:cubicBezTo>
                    <a:cubicBezTo>
                      <a:pt x="52" y="3"/>
                      <a:pt x="52" y="0"/>
                      <a:pt x="52" y="0"/>
                    </a:cubicBezTo>
                    <a:cubicBezTo>
                      <a:pt x="52" y="0"/>
                      <a:pt x="48" y="2"/>
                      <a:pt x="48" y="9"/>
                    </a:cubicBezTo>
                    <a:cubicBezTo>
                      <a:pt x="48" y="16"/>
                      <a:pt x="47" y="18"/>
                      <a:pt x="47" y="20"/>
                    </a:cubicBezTo>
                    <a:cubicBezTo>
                      <a:pt x="46" y="22"/>
                      <a:pt x="44" y="23"/>
                      <a:pt x="44" y="23"/>
                    </a:cubicBezTo>
                    <a:cubicBezTo>
                      <a:pt x="44" y="23"/>
                      <a:pt x="42" y="22"/>
                      <a:pt x="41" y="20"/>
                    </a:cubicBezTo>
                    <a:cubicBezTo>
                      <a:pt x="41" y="18"/>
                      <a:pt x="41" y="16"/>
                      <a:pt x="41" y="9"/>
                    </a:cubicBezTo>
                    <a:cubicBezTo>
                      <a:pt x="40" y="2"/>
                      <a:pt x="36" y="0"/>
                      <a:pt x="36" y="0"/>
                    </a:cubicBezTo>
                    <a:cubicBezTo>
                      <a:pt x="36" y="0"/>
                      <a:pt x="36" y="3"/>
                      <a:pt x="34" y="5"/>
                    </a:cubicBezTo>
                    <a:cubicBezTo>
                      <a:pt x="33" y="6"/>
                      <a:pt x="34" y="8"/>
                      <a:pt x="34" y="8"/>
                    </a:cubicBezTo>
                    <a:cubicBezTo>
                      <a:pt x="34" y="8"/>
                      <a:pt x="33" y="7"/>
                      <a:pt x="32" y="7"/>
                    </a:cubicBezTo>
                    <a:cubicBezTo>
                      <a:pt x="30" y="8"/>
                      <a:pt x="30" y="9"/>
                      <a:pt x="33" y="16"/>
                    </a:cubicBezTo>
                    <a:cubicBezTo>
                      <a:pt x="37" y="22"/>
                      <a:pt x="42" y="23"/>
                      <a:pt x="42" y="23"/>
                    </a:cubicBezTo>
                    <a:cubicBezTo>
                      <a:pt x="42" y="23"/>
                      <a:pt x="42" y="23"/>
                      <a:pt x="39" y="23"/>
                    </a:cubicBezTo>
                    <a:cubicBezTo>
                      <a:pt x="36" y="22"/>
                      <a:pt x="30" y="15"/>
                      <a:pt x="29" y="9"/>
                    </a:cubicBezTo>
                    <a:cubicBezTo>
                      <a:pt x="29" y="5"/>
                      <a:pt x="29" y="3"/>
                      <a:pt x="3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5" y="8"/>
                      <a:pt x="30" y="17"/>
                      <a:pt x="30" y="17"/>
                    </a:cubicBezTo>
                    <a:cubicBezTo>
                      <a:pt x="30" y="17"/>
                      <a:pt x="24" y="1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3"/>
                      <a:pt x="21" y="5"/>
                      <a:pt x="21" y="5"/>
                    </a:cubicBezTo>
                    <a:cubicBezTo>
                      <a:pt x="21" y="5"/>
                      <a:pt x="21" y="5"/>
                      <a:pt x="20" y="5"/>
                    </a:cubicBezTo>
                    <a:close/>
                    <a:moveTo>
                      <a:pt x="58" y="23"/>
                    </a:moveTo>
                    <a:cubicBezTo>
                      <a:pt x="63" y="21"/>
                      <a:pt x="65" y="16"/>
                      <a:pt x="67" y="17"/>
                    </a:cubicBezTo>
                    <a:cubicBezTo>
                      <a:pt x="69" y="18"/>
                      <a:pt x="68" y="24"/>
                      <a:pt x="60" y="25"/>
                    </a:cubicBezTo>
                    <a:cubicBezTo>
                      <a:pt x="52" y="27"/>
                      <a:pt x="46" y="25"/>
                      <a:pt x="46" y="25"/>
                    </a:cubicBezTo>
                    <a:cubicBezTo>
                      <a:pt x="53" y="26"/>
                      <a:pt x="54" y="25"/>
                      <a:pt x="58" y="23"/>
                    </a:cubicBezTo>
                    <a:close/>
                    <a:moveTo>
                      <a:pt x="30" y="23"/>
                    </a:moveTo>
                    <a:cubicBezTo>
                      <a:pt x="35" y="25"/>
                      <a:pt x="36" y="26"/>
                      <a:pt x="43" y="25"/>
                    </a:cubicBezTo>
                    <a:cubicBezTo>
                      <a:pt x="43" y="25"/>
                      <a:pt x="36" y="27"/>
                      <a:pt x="28" y="25"/>
                    </a:cubicBezTo>
                    <a:cubicBezTo>
                      <a:pt x="20" y="24"/>
                      <a:pt x="19" y="18"/>
                      <a:pt x="21" y="17"/>
                    </a:cubicBezTo>
                    <a:cubicBezTo>
                      <a:pt x="23" y="16"/>
                      <a:pt x="25" y="21"/>
                      <a:pt x="30" y="2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764"/>
              <p:cNvSpPr/>
              <p:nvPr/>
            </p:nvSpPr>
            <p:spPr bwMode="auto">
              <a:xfrm>
                <a:off x="542" y="2128"/>
                <a:ext cx="163" cy="43"/>
              </a:xfrm>
              <a:custGeom>
                <a:avLst/>
                <a:gdLst>
                  <a:gd name="T0" fmla="*/ 6 w 69"/>
                  <a:gd name="T1" fmla="*/ 9 h 18"/>
                  <a:gd name="T2" fmla="*/ 10 w 69"/>
                  <a:gd name="T3" fmla="*/ 8 h 18"/>
                  <a:gd name="T4" fmla="*/ 15 w 69"/>
                  <a:gd name="T5" fmla="*/ 15 h 18"/>
                  <a:gd name="T6" fmla="*/ 20 w 69"/>
                  <a:gd name="T7" fmla="*/ 17 h 18"/>
                  <a:gd name="T8" fmla="*/ 21 w 69"/>
                  <a:gd name="T9" fmla="*/ 13 h 18"/>
                  <a:gd name="T10" fmla="*/ 21 w 69"/>
                  <a:gd name="T11" fmla="*/ 9 h 18"/>
                  <a:gd name="T12" fmla="*/ 34 w 69"/>
                  <a:gd name="T13" fmla="*/ 16 h 18"/>
                  <a:gd name="T14" fmla="*/ 67 w 69"/>
                  <a:gd name="T15" fmla="*/ 3 h 18"/>
                  <a:gd name="T16" fmla="*/ 69 w 69"/>
                  <a:gd name="T17" fmla="*/ 0 h 18"/>
                  <a:gd name="T18" fmla="*/ 58 w 69"/>
                  <a:gd name="T19" fmla="*/ 0 h 18"/>
                  <a:gd name="T20" fmla="*/ 54 w 69"/>
                  <a:gd name="T21" fmla="*/ 0 h 18"/>
                  <a:gd name="T22" fmla="*/ 0 w 69"/>
                  <a:gd name="T23" fmla="*/ 0 h 18"/>
                  <a:gd name="T24" fmla="*/ 6 w 69"/>
                  <a:gd name="T2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6" y="9"/>
                    </a:moveTo>
                    <a:cubicBezTo>
                      <a:pt x="10" y="11"/>
                      <a:pt x="10" y="8"/>
                      <a:pt x="10" y="8"/>
                    </a:cubicBezTo>
                    <a:cubicBezTo>
                      <a:pt x="10" y="8"/>
                      <a:pt x="12" y="14"/>
                      <a:pt x="15" y="15"/>
                    </a:cubicBezTo>
                    <a:cubicBezTo>
                      <a:pt x="19" y="15"/>
                      <a:pt x="20" y="17"/>
                      <a:pt x="20" y="17"/>
                    </a:cubicBezTo>
                    <a:cubicBezTo>
                      <a:pt x="20" y="17"/>
                      <a:pt x="21" y="16"/>
                      <a:pt x="21" y="13"/>
                    </a:cubicBezTo>
                    <a:cubicBezTo>
                      <a:pt x="22" y="10"/>
                      <a:pt x="21" y="9"/>
                      <a:pt x="21" y="9"/>
                    </a:cubicBezTo>
                    <a:cubicBezTo>
                      <a:pt x="21" y="9"/>
                      <a:pt x="23" y="13"/>
                      <a:pt x="34" y="16"/>
                    </a:cubicBezTo>
                    <a:cubicBezTo>
                      <a:pt x="45" y="18"/>
                      <a:pt x="60" y="17"/>
                      <a:pt x="67" y="3"/>
                    </a:cubicBezTo>
                    <a:cubicBezTo>
                      <a:pt x="68" y="2"/>
                      <a:pt x="69" y="1"/>
                      <a:pt x="6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7" y="0"/>
                      <a:pt x="56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4"/>
                      <a:pt x="4" y="8"/>
                      <a:pt x="6" y="9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765"/>
              <p:cNvSpPr/>
              <p:nvPr/>
            </p:nvSpPr>
            <p:spPr bwMode="auto">
              <a:xfrm>
                <a:off x="580" y="219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766"/>
              <p:cNvSpPr/>
              <p:nvPr/>
            </p:nvSpPr>
            <p:spPr bwMode="auto">
              <a:xfrm>
                <a:off x="546" y="216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767"/>
              <p:cNvSpPr/>
              <p:nvPr/>
            </p:nvSpPr>
            <p:spPr bwMode="auto">
              <a:xfrm>
                <a:off x="919" y="2128"/>
                <a:ext cx="164" cy="43"/>
              </a:xfrm>
              <a:custGeom>
                <a:avLst/>
                <a:gdLst>
                  <a:gd name="T0" fmla="*/ 35 w 69"/>
                  <a:gd name="T1" fmla="*/ 16 h 18"/>
                  <a:gd name="T2" fmla="*/ 48 w 69"/>
                  <a:gd name="T3" fmla="*/ 9 h 18"/>
                  <a:gd name="T4" fmla="*/ 48 w 69"/>
                  <a:gd name="T5" fmla="*/ 13 h 18"/>
                  <a:gd name="T6" fmla="*/ 50 w 69"/>
                  <a:gd name="T7" fmla="*/ 17 h 18"/>
                  <a:gd name="T8" fmla="*/ 54 w 69"/>
                  <a:gd name="T9" fmla="*/ 15 h 18"/>
                  <a:gd name="T10" fmla="*/ 59 w 69"/>
                  <a:gd name="T11" fmla="*/ 8 h 18"/>
                  <a:gd name="T12" fmla="*/ 63 w 69"/>
                  <a:gd name="T13" fmla="*/ 9 h 18"/>
                  <a:gd name="T14" fmla="*/ 69 w 69"/>
                  <a:gd name="T15" fmla="*/ 0 h 18"/>
                  <a:gd name="T16" fmla="*/ 15 w 69"/>
                  <a:gd name="T17" fmla="*/ 0 h 18"/>
                  <a:gd name="T18" fmla="*/ 12 w 69"/>
                  <a:gd name="T19" fmla="*/ 0 h 18"/>
                  <a:gd name="T20" fmla="*/ 0 w 69"/>
                  <a:gd name="T21" fmla="*/ 0 h 18"/>
                  <a:gd name="T22" fmla="*/ 2 w 69"/>
                  <a:gd name="T23" fmla="*/ 3 h 18"/>
                  <a:gd name="T24" fmla="*/ 35 w 69"/>
                  <a:gd name="T25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35" y="16"/>
                    </a:moveTo>
                    <a:cubicBezTo>
                      <a:pt x="46" y="13"/>
                      <a:pt x="48" y="9"/>
                      <a:pt x="48" y="9"/>
                    </a:cubicBezTo>
                    <a:cubicBezTo>
                      <a:pt x="48" y="9"/>
                      <a:pt x="48" y="10"/>
                      <a:pt x="48" y="13"/>
                    </a:cubicBezTo>
                    <a:cubicBezTo>
                      <a:pt x="49" y="16"/>
                      <a:pt x="50" y="17"/>
                      <a:pt x="50" y="17"/>
                    </a:cubicBezTo>
                    <a:cubicBezTo>
                      <a:pt x="50" y="17"/>
                      <a:pt x="50" y="15"/>
                      <a:pt x="54" y="15"/>
                    </a:cubicBezTo>
                    <a:cubicBezTo>
                      <a:pt x="58" y="14"/>
                      <a:pt x="59" y="8"/>
                      <a:pt x="59" y="8"/>
                    </a:cubicBezTo>
                    <a:cubicBezTo>
                      <a:pt x="59" y="8"/>
                      <a:pt x="59" y="11"/>
                      <a:pt x="63" y="9"/>
                    </a:cubicBezTo>
                    <a:cubicBezTo>
                      <a:pt x="66" y="8"/>
                      <a:pt x="68" y="4"/>
                      <a:pt x="6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3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3"/>
                    </a:cubicBezTo>
                    <a:cubicBezTo>
                      <a:pt x="9" y="17"/>
                      <a:pt x="24" y="18"/>
                      <a:pt x="35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0" name="Freeform 768"/>
              <p:cNvSpPr/>
              <p:nvPr/>
            </p:nvSpPr>
            <p:spPr bwMode="auto">
              <a:xfrm>
                <a:off x="812" y="219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Freeform 769"/>
              <p:cNvSpPr/>
              <p:nvPr/>
            </p:nvSpPr>
            <p:spPr bwMode="auto">
              <a:xfrm>
                <a:off x="933" y="216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Freeform 770"/>
              <p:cNvSpPr/>
              <p:nvPr/>
            </p:nvSpPr>
            <p:spPr bwMode="auto">
              <a:xfrm>
                <a:off x="777" y="223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Freeform 771"/>
              <p:cNvSpPr/>
              <p:nvPr/>
            </p:nvSpPr>
            <p:spPr bwMode="auto">
              <a:xfrm>
                <a:off x="805" y="2828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Freeform 772"/>
              <p:cNvSpPr/>
              <p:nvPr/>
            </p:nvSpPr>
            <p:spPr bwMode="auto">
              <a:xfrm>
                <a:off x="803" y="278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Oval 773"/>
              <p:cNvSpPr>
                <a:spLocks noChangeArrowheads="1"/>
              </p:cNvSpPr>
              <p:nvPr/>
            </p:nvSpPr>
            <p:spPr bwMode="auto">
              <a:xfrm>
                <a:off x="810" y="2798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Oval 774"/>
              <p:cNvSpPr>
                <a:spLocks noChangeArrowheads="1"/>
              </p:cNvSpPr>
              <p:nvPr/>
            </p:nvSpPr>
            <p:spPr bwMode="auto">
              <a:xfrm>
                <a:off x="810" y="280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Oval 775"/>
              <p:cNvSpPr>
                <a:spLocks noChangeArrowheads="1"/>
              </p:cNvSpPr>
              <p:nvPr/>
            </p:nvSpPr>
            <p:spPr bwMode="auto">
              <a:xfrm>
                <a:off x="810" y="281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776"/>
              <p:cNvSpPr>
                <a:spLocks noEditPoints="1"/>
              </p:cNvSpPr>
              <p:nvPr/>
            </p:nvSpPr>
            <p:spPr bwMode="auto">
              <a:xfrm>
                <a:off x="708" y="2767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Oval 777"/>
              <p:cNvSpPr>
                <a:spLocks noChangeArrowheads="1"/>
              </p:cNvSpPr>
              <p:nvPr/>
            </p:nvSpPr>
            <p:spPr bwMode="auto">
              <a:xfrm>
                <a:off x="810" y="2817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778"/>
              <p:cNvSpPr>
                <a:spLocks noEditPoints="1"/>
              </p:cNvSpPr>
              <p:nvPr/>
            </p:nvSpPr>
            <p:spPr bwMode="auto">
              <a:xfrm>
                <a:off x="501" y="254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779"/>
              <p:cNvSpPr/>
              <p:nvPr/>
            </p:nvSpPr>
            <p:spPr bwMode="auto">
              <a:xfrm>
                <a:off x="755" y="252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780"/>
              <p:cNvSpPr/>
              <p:nvPr/>
            </p:nvSpPr>
            <p:spPr bwMode="auto">
              <a:xfrm>
                <a:off x="717" y="255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781"/>
              <p:cNvSpPr/>
              <p:nvPr/>
            </p:nvSpPr>
            <p:spPr bwMode="auto">
              <a:xfrm>
                <a:off x="646" y="255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782"/>
              <p:cNvSpPr/>
              <p:nvPr/>
            </p:nvSpPr>
            <p:spPr bwMode="auto">
              <a:xfrm>
                <a:off x="696" y="256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783"/>
              <p:cNvSpPr/>
              <p:nvPr/>
            </p:nvSpPr>
            <p:spPr bwMode="auto">
              <a:xfrm>
                <a:off x="625" y="254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784"/>
              <p:cNvSpPr/>
              <p:nvPr/>
            </p:nvSpPr>
            <p:spPr bwMode="auto">
              <a:xfrm>
                <a:off x="627" y="257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785"/>
              <p:cNvSpPr/>
              <p:nvPr/>
            </p:nvSpPr>
            <p:spPr bwMode="auto">
              <a:xfrm>
                <a:off x="656" y="260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786"/>
              <p:cNvSpPr/>
              <p:nvPr/>
            </p:nvSpPr>
            <p:spPr bwMode="auto">
              <a:xfrm>
                <a:off x="746" y="24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787"/>
              <p:cNvSpPr/>
              <p:nvPr/>
            </p:nvSpPr>
            <p:spPr bwMode="auto">
              <a:xfrm>
                <a:off x="729" y="246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Freeform 788"/>
              <p:cNvSpPr/>
              <p:nvPr/>
            </p:nvSpPr>
            <p:spPr bwMode="auto">
              <a:xfrm>
                <a:off x="739" y="259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Freeform 789"/>
              <p:cNvSpPr/>
              <p:nvPr/>
            </p:nvSpPr>
            <p:spPr bwMode="auto">
              <a:xfrm>
                <a:off x="644" y="272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Freeform 790"/>
              <p:cNvSpPr/>
              <p:nvPr/>
            </p:nvSpPr>
            <p:spPr bwMode="auto">
              <a:xfrm>
                <a:off x="708" y="245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Freeform 791"/>
              <p:cNvSpPr/>
              <p:nvPr/>
            </p:nvSpPr>
            <p:spPr bwMode="auto">
              <a:xfrm>
                <a:off x="580" y="289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Freeform 792"/>
              <p:cNvSpPr/>
              <p:nvPr/>
            </p:nvSpPr>
            <p:spPr bwMode="auto">
              <a:xfrm>
                <a:off x="546" y="287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Freeform 793"/>
              <p:cNvSpPr>
                <a:spLocks noEditPoints="1"/>
              </p:cNvSpPr>
              <p:nvPr/>
            </p:nvSpPr>
            <p:spPr bwMode="auto">
              <a:xfrm>
                <a:off x="812" y="254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" name="Group 995"/>
            <p:cNvGrpSpPr/>
            <p:nvPr/>
          </p:nvGrpSpPr>
          <p:grpSpPr bwMode="auto">
            <a:xfrm>
              <a:off x="795338" y="3378200"/>
              <a:ext cx="1782763" cy="3381375"/>
              <a:chOff x="501" y="2128"/>
              <a:chExt cx="1123" cy="2130"/>
            </a:xfrm>
          </p:grpSpPr>
          <p:sp>
            <p:nvSpPr>
              <p:cNvPr id="146" name="Freeform 795"/>
              <p:cNvSpPr/>
              <p:nvPr/>
            </p:nvSpPr>
            <p:spPr bwMode="auto">
              <a:xfrm>
                <a:off x="829" y="252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796"/>
              <p:cNvSpPr/>
              <p:nvPr/>
            </p:nvSpPr>
            <p:spPr bwMode="auto">
              <a:xfrm>
                <a:off x="845" y="255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797"/>
              <p:cNvSpPr/>
              <p:nvPr/>
            </p:nvSpPr>
            <p:spPr bwMode="auto">
              <a:xfrm>
                <a:off x="926" y="255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798"/>
              <p:cNvSpPr/>
              <p:nvPr/>
            </p:nvSpPr>
            <p:spPr bwMode="auto">
              <a:xfrm>
                <a:off x="900" y="256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799"/>
              <p:cNvSpPr/>
              <p:nvPr/>
            </p:nvSpPr>
            <p:spPr bwMode="auto">
              <a:xfrm>
                <a:off x="940" y="254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800"/>
              <p:cNvSpPr/>
              <p:nvPr/>
            </p:nvSpPr>
            <p:spPr bwMode="auto">
              <a:xfrm>
                <a:off x="964" y="257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801"/>
              <p:cNvSpPr/>
              <p:nvPr/>
            </p:nvSpPr>
            <p:spPr bwMode="auto">
              <a:xfrm>
                <a:off x="921" y="260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802"/>
              <p:cNvSpPr/>
              <p:nvPr/>
            </p:nvSpPr>
            <p:spPr bwMode="auto">
              <a:xfrm>
                <a:off x="879" y="24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803"/>
              <p:cNvSpPr/>
              <p:nvPr/>
            </p:nvSpPr>
            <p:spPr bwMode="auto">
              <a:xfrm>
                <a:off x="822" y="246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804"/>
              <p:cNvSpPr/>
              <p:nvPr/>
            </p:nvSpPr>
            <p:spPr bwMode="auto">
              <a:xfrm>
                <a:off x="886" y="25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805"/>
              <p:cNvSpPr/>
              <p:nvPr/>
            </p:nvSpPr>
            <p:spPr bwMode="auto">
              <a:xfrm>
                <a:off x="981" y="272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806"/>
              <p:cNvSpPr/>
              <p:nvPr/>
            </p:nvSpPr>
            <p:spPr bwMode="auto">
              <a:xfrm>
                <a:off x="876" y="245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807"/>
              <p:cNvSpPr/>
              <p:nvPr/>
            </p:nvSpPr>
            <p:spPr bwMode="auto">
              <a:xfrm>
                <a:off x="812" y="2899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808"/>
              <p:cNvSpPr/>
              <p:nvPr/>
            </p:nvSpPr>
            <p:spPr bwMode="auto">
              <a:xfrm>
                <a:off x="933" y="287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809"/>
              <p:cNvSpPr/>
              <p:nvPr/>
            </p:nvSpPr>
            <p:spPr bwMode="auto">
              <a:xfrm>
                <a:off x="777" y="294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810"/>
              <p:cNvSpPr>
                <a:spLocks noEditPoints="1"/>
              </p:cNvSpPr>
              <p:nvPr/>
            </p:nvSpPr>
            <p:spPr bwMode="auto">
              <a:xfrm>
                <a:off x="774" y="237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811"/>
              <p:cNvSpPr/>
              <p:nvPr/>
            </p:nvSpPr>
            <p:spPr bwMode="auto">
              <a:xfrm>
                <a:off x="805" y="3538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812"/>
              <p:cNvSpPr/>
              <p:nvPr/>
            </p:nvSpPr>
            <p:spPr bwMode="auto">
              <a:xfrm>
                <a:off x="803" y="349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Oval 813"/>
              <p:cNvSpPr>
                <a:spLocks noChangeArrowheads="1"/>
              </p:cNvSpPr>
              <p:nvPr/>
            </p:nvSpPr>
            <p:spPr bwMode="auto">
              <a:xfrm>
                <a:off x="810" y="3508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Oval 814"/>
              <p:cNvSpPr>
                <a:spLocks noChangeArrowheads="1"/>
              </p:cNvSpPr>
              <p:nvPr/>
            </p:nvSpPr>
            <p:spPr bwMode="auto">
              <a:xfrm>
                <a:off x="810" y="351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Oval 815"/>
              <p:cNvSpPr>
                <a:spLocks noChangeArrowheads="1"/>
              </p:cNvSpPr>
              <p:nvPr/>
            </p:nvSpPr>
            <p:spPr bwMode="auto">
              <a:xfrm>
                <a:off x="810" y="3519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816"/>
              <p:cNvSpPr>
                <a:spLocks noEditPoints="1"/>
              </p:cNvSpPr>
              <p:nvPr/>
            </p:nvSpPr>
            <p:spPr bwMode="auto">
              <a:xfrm>
                <a:off x="708" y="3477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Oval 817"/>
              <p:cNvSpPr>
                <a:spLocks noChangeArrowheads="1"/>
              </p:cNvSpPr>
              <p:nvPr/>
            </p:nvSpPr>
            <p:spPr bwMode="auto">
              <a:xfrm>
                <a:off x="810" y="3526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818"/>
              <p:cNvSpPr>
                <a:spLocks noEditPoints="1"/>
              </p:cNvSpPr>
              <p:nvPr/>
            </p:nvSpPr>
            <p:spPr bwMode="auto">
              <a:xfrm>
                <a:off x="501" y="3250"/>
                <a:ext cx="311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819"/>
              <p:cNvSpPr/>
              <p:nvPr/>
            </p:nvSpPr>
            <p:spPr bwMode="auto">
              <a:xfrm>
                <a:off x="755" y="323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820"/>
              <p:cNvSpPr/>
              <p:nvPr/>
            </p:nvSpPr>
            <p:spPr bwMode="auto">
              <a:xfrm>
                <a:off x="717" y="326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821"/>
              <p:cNvSpPr/>
              <p:nvPr/>
            </p:nvSpPr>
            <p:spPr bwMode="auto">
              <a:xfrm>
                <a:off x="646" y="326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822"/>
              <p:cNvSpPr/>
              <p:nvPr/>
            </p:nvSpPr>
            <p:spPr bwMode="auto">
              <a:xfrm>
                <a:off x="696" y="327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823"/>
              <p:cNvSpPr/>
              <p:nvPr/>
            </p:nvSpPr>
            <p:spPr bwMode="auto">
              <a:xfrm>
                <a:off x="625" y="325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824"/>
              <p:cNvSpPr/>
              <p:nvPr/>
            </p:nvSpPr>
            <p:spPr bwMode="auto">
              <a:xfrm>
                <a:off x="627" y="328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825"/>
              <p:cNvSpPr/>
              <p:nvPr/>
            </p:nvSpPr>
            <p:spPr bwMode="auto">
              <a:xfrm>
                <a:off x="656" y="331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826"/>
              <p:cNvSpPr/>
              <p:nvPr/>
            </p:nvSpPr>
            <p:spPr bwMode="auto">
              <a:xfrm>
                <a:off x="746" y="31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827"/>
              <p:cNvSpPr/>
              <p:nvPr/>
            </p:nvSpPr>
            <p:spPr bwMode="auto">
              <a:xfrm>
                <a:off x="729" y="317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828"/>
              <p:cNvSpPr/>
              <p:nvPr/>
            </p:nvSpPr>
            <p:spPr bwMode="auto">
              <a:xfrm>
                <a:off x="739" y="330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829"/>
              <p:cNvSpPr/>
              <p:nvPr/>
            </p:nvSpPr>
            <p:spPr bwMode="auto">
              <a:xfrm>
                <a:off x="644" y="343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830"/>
              <p:cNvSpPr/>
              <p:nvPr/>
            </p:nvSpPr>
            <p:spPr bwMode="auto">
              <a:xfrm>
                <a:off x="708" y="316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831"/>
              <p:cNvSpPr/>
              <p:nvPr/>
            </p:nvSpPr>
            <p:spPr bwMode="auto">
              <a:xfrm>
                <a:off x="580" y="360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832"/>
              <p:cNvSpPr/>
              <p:nvPr/>
            </p:nvSpPr>
            <p:spPr bwMode="auto">
              <a:xfrm>
                <a:off x="546" y="358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833"/>
              <p:cNvSpPr>
                <a:spLocks noEditPoints="1"/>
              </p:cNvSpPr>
              <p:nvPr/>
            </p:nvSpPr>
            <p:spPr bwMode="auto">
              <a:xfrm>
                <a:off x="812" y="3250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834"/>
              <p:cNvSpPr/>
              <p:nvPr/>
            </p:nvSpPr>
            <p:spPr bwMode="auto">
              <a:xfrm>
                <a:off x="829" y="323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835"/>
              <p:cNvSpPr/>
              <p:nvPr/>
            </p:nvSpPr>
            <p:spPr bwMode="auto">
              <a:xfrm>
                <a:off x="845" y="326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836"/>
              <p:cNvSpPr/>
              <p:nvPr/>
            </p:nvSpPr>
            <p:spPr bwMode="auto">
              <a:xfrm>
                <a:off x="926" y="326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837"/>
              <p:cNvSpPr/>
              <p:nvPr/>
            </p:nvSpPr>
            <p:spPr bwMode="auto">
              <a:xfrm>
                <a:off x="900" y="327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838"/>
              <p:cNvSpPr/>
              <p:nvPr/>
            </p:nvSpPr>
            <p:spPr bwMode="auto">
              <a:xfrm>
                <a:off x="940" y="325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839"/>
              <p:cNvSpPr/>
              <p:nvPr/>
            </p:nvSpPr>
            <p:spPr bwMode="auto">
              <a:xfrm>
                <a:off x="964" y="328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840"/>
              <p:cNvSpPr/>
              <p:nvPr/>
            </p:nvSpPr>
            <p:spPr bwMode="auto">
              <a:xfrm>
                <a:off x="921" y="331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841"/>
              <p:cNvSpPr/>
              <p:nvPr/>
            </p:nvSpPr>
            <p:spPr bwMode="auto">
              <a:xfrm>
                <a:off x="879" y="31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842"/>
              <p:cNvSpPr/>
              <p:nvPr/>
            </p:nvSpPr>
            <p:spPr bwMode="auto">
              <a:xfrm>
                <a:off x="822" y="317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843"/>
              <p:cNvSpPr/>
              <p:nvPr/>
            </p:nvSpPr>
            <p:spPr bwMode="auto">
              <a:xfrm>
                <a:off x="886" y="330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844"/>
              <p:cNvSpPr/>
              <p:nvPr/>
            </p:nvSpPr>
            <p:spPr bwMode="auto">
              <a:xfrm>
                <a:off x="981" y="343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845"/>
              <p:cNvSpPr/>
              <p:nvPr/>
            </p:nvSpPr>
            <p:spPr bwMode="auto">
              <a:xfrm>
                <a:off x="876" y="316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846"/>
              <p:cNvSpPr/>
              <p:nvPr/>
            </p:nvSpPr>
            <p:spPr bwMode="auto">
              <a:xfrm>
                <a:off x="812" y="3609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847"/>
              <p:cNvSpPr/>
              <p:nvPr/>
            </p:nvSpPr>
            <p:spPr bwMode="auto">
              <a:xfrm>
                <a:off x="933" y="358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848"/>
              <p:cNvSpPr/>
              <p:nvPr/>
            </p:nvSpPr>
            <p:spPr bwMode="auto">
              <a:xfrm>
                <a:off x="777" y="365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849"/>
              <p:cNvSpPr>
                <a:spLocks noEditPoints="1"/>
              </p:cNvSpPr>
              <p:nvPr/>
            </p:nvSpPr>
            <p:spPr bwMode="auto">
              <a:xfrm>
                <a:off x="774" y="308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850"/>
              <p:cNvSpPr/>
              <p:nvPr/>
            </p:nvSpPr>
            <p:spPr bwMode="auto">
              <a:xfrm>
                <a:off x="810" y="4248"/>
                <a:ext cx="5" cy="10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4 h 4"/>
                  <a:gd name="T4" fmla="*/ 1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851"/>
              <p:cNvSpPr/>
              <p:nvPr/>
            </p:nvSpPr>
            <p:spPr bwMode="auto">
              <a:xfrm>
                <a:off x="803" y="420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Oval 852"/>
              <p:cNvSpPr>
                <a:spLocks noChangeArrowheads="1"/>
              </p:cNvSpPr>
              <p:nvPr/>
            </p:nvSpPr>
            <p:spPr bwMode="auto">
              <a:xfrm>
                <a:off x="810" y="421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Oval 853"/>
              <p:cNvSpPr>
                <a:spLocks noChangeArrowheads="1"/>
              </p:cNvSpPr>
              <p:nvPr/>
            </p:nvSpPr>
            <p:spPr bwMode="auto">
              <a:xfrm>
                <a:off x="810" y="422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Oval 854"/>
              <p:cNvSpPr>
                <a:spLocks noChangeArrowheads="1"/>
              </p:cNvSpPr>
              <p:nvPr/>
            </p:nvSpPr>
            <p:spPr bwMode="auto">
              <a:xfrm>
                <a:off x="810" y="4229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855"/>
              <p:cNvSpPr/>
              <p:nvPr/>
            </p:nvSpPr>
            <p:spPr bwMode="auto">
              <a:xfrm>
                <a:off x="812" y="4187"/>
                <a:ext cx="64" cy="71"/>
              </a:xfrm>
              <a:custGeom>
                <a:avLst/>
                <a:gdLst>
                  <a:gd name="T0" fmla="*/ 25 w 27"/>
                  <a:gd name="T1" fmla="*/ 20 h 30"/>
                  <a:gd name="T2" fmla="*/ 25 w 27"/>
                  <a:gd name="T3" fmla="*/ 12 h 30"/>
                  <a:gd name="T4" fmla="*/ 24 w 27"/>
                  <a:gd name="T5" fmla="*/ 6 h 30"/>
                  <a:gd name="T6" fmla="*/ 21 w 27"/>
                  <a:gd name="T7" fmla="*/ 6 h 30"/>
                  <a:gd name="T8" fmla="*/ 19 w 27"/>
                  <a:gd name="T9" fmla="*/ 7 h 30"/>
                  <a:gd name="T10" fmla="*/ 18 w 27"/>
                  <a:gd name="T11" fmla="*/ 9 h 30"/>
                  <a:gd name="T12" fmla="*/ 8 w 27"/>
                  <a:gd name="T13" fmla="*/ 1 h 30"/>
                  <a:gd name="T14" fmla="*/ 0 w 27"/>
                  <a:gd name="T15" fmla="*/ 7 h 30"/>
                  <a:gd name="T16" fmla="*/ 6 w 27"/>
                  <a:gd name="T17" fmla="*/ 8 h 30"/>
                  <a:gd name="T18" fmla="*/ 4 w 27"/>
                  <a:gd name="T19" fmla="*/ 4 h 30"/>
                  <a:gd name="T20" fmla="*/ 3 w 27"/>
                  <a:gd name="T21" fmla="*/ 5 h 30"/>
                  <a:gd name="T22" fmla="*/ 4 w 27"/>
                  <a:gd name="T23" fmla="*/ 4 h 30"/>
                  <a:gd name="T24" fmla="*/ 7 w 27"/>
                  <a:gd name="T25" fmla="*/ 7 h 30"/>
                  <a:gd name="T26" fmla="*/ 8 w 27"/>
                  <a:gd name="T27" fmla="*/ 22 h 30"/>
                  <a:gd name="T28" fmla="*/ 14 w 27"/>
                  <a:gd name="T29" fmla="*/ 30 h 30"/>
                  <a:gd name="T30" fmla="*/ 18 w 27"/>
                  <a:gd name="T31" fmla="*/ 30 h 30"/>
                  <a:gd name="T32" fmla="*/ 17 w 27"/>
                  <a:gd name="T33" fmla="*/ 26 h 30"/>
                  <a:gd name="T34" fmla="*/ 16 w 27"/>
                  <a:gd name="T35" fmla="*/ 16 h 30"/>
                  <a:gd name="T36" fmla="*/ 20 w 27"/>
                  <a:gd name="T37" fmla="*/ 30 h 30"/>
                  <a:gd name="T38" fmla="*/ 26 w 27"/>
                  <a:gd name="T39" fmla="*/ 30 h 30"/>
                  <a:gd name="T40" fmla="*/ 27 w 27"/>
                  <a:gd name="T41" fmla="*/ 25 h 30"/>
                  <a:gd name="T42" fmla="*/ 25 w 27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30">
                    <a:moveTo>
                      <a:pt x="25" y="20"/>
                    </a:moveTo>
                    <a:cubicBezTo>
                      <a:pt x="25" y="20"/>
                      <a:pt x="26" y="16"/>
                      <a:pt x="25" y="12"/>
                    </a:cubicBezTo>
                    <a:cubicBezTo>
                      <a:pt x="23" y="8"/>
                      <a:pt x="24" y="6"/>
                      <a:pt x="24" y="6"/>
                    </a:cubicBezTo>
                    <a:cubicBezTo>
                      <a:pt x="24" y="6"/>
                      <a:pt x="22" y="5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ubicBezTo>
                      <a:pt x="19" y="6"/>
                      <a:pt x="18" y="9"/>
                      <a:pt x="18" y="9"/>
                    </a:cubicBezTo>
                    <a:cubicBezTo>
                      <a:pt x="18" y="9"/>
                      <a:pt x="14" y="2"/>
                      <a:pt x="8" y="1"/>
                    </a:cubicBezTo>
                    <a:cubicBezTo>
                      <a:pt x="1" y="0"/>
                      <a:pt x="0" y="4"/>
                      <a:pt x="0" y="7"/>
                    </a:cubicBezTo>
                    <a:cubicBezTo>
                      <a:pt x="1" y="9"/>
                      <a:pt x="4" y="10"/>
                      <a:pt x="6" y="8"/>
                    </a:cubicBezTo>
                    <a:cubicBezTo>
                      <a:pt x="7" y="7"/>
                      <a:pt x="5" y="5"/>
                      <a:pt x="4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2" y="4"/>
                      <a:pt x="4" y="4"/>
                    </a:cubicBezTo>
                    <a:cubicBezTo>
                      <a:pt x="5" y="3"/>
                      <a:pt x="8" y="4"/>
                      <a:pt x="7" y="7"/>
                    </a:cubicBezTo>
                    <a:cubicBezTo>
                      <a:pt x="7" y="11"/>
                      <a:pt x="3" y="15"/>
                      <a:pt x="8" y="22"/>
                    </a:cubicBezTo>
                    <a:cubicBezTo>
                      <a:pt x="11" y="25"/>
                      <a:pt x="13" y="27"/>
                      <a:pt x="14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29"/>
                      <a:pt x="18" y="28"/>
                      <a:pt x="17" y="26"/>
                    </a:cubicBezTo>
                    <a:cubicBezTo>
                      <a:pt x="14" y="18"/>
                      <a:pt x="14" y="17"/>
                      <a:pt x="16" y="16"/>
                    </a:cubicBezTo>
                    <a:cubicBezTo>
                      <a:pt x="17" y="15"/>
                      <a:pt x="20" y="21"/>
                      <a:pt x="20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8"/>
                      <a:pt x="27" y="26"/>
                      <a:pt x="27" y="25"/>
                    </a:cubicBezTo>
                    <a:cubicBezTo>
                      <a:pt x="27" y="21"/>
                      <a:pt x="25" y="20"/>
                      <a:pt x="25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856"/>
              <p:cNvSpPr/>
              <p:nvPr/>
            </p:nvSpPr>
            <p:spPr bwMode="auto">
              <a:xfrm>
                <a:off x="748" y="4187"/>
                <a:ext cx="67" cy="71"/>
              </a:xfrm>
              <a:custGeom>
                <a:avLst/>
                <a:gdLst>
                  <a:gd name="T0" fmla="*/ 11 w 28"/>
                  <a:gd name="T1" fmla="*/ 16 h 30"/>
                  <a:gd name="T2" fmla="*/ 10 w 28"/>
                  <a:gd name="T3" fmla="*/ 26 h 30"/>
                  <a:gd name="T4" fmla="*/ 9 w 28"/>
                  <a:gd name="T5" fmla="*/ 30 h 30"/>
                  <a:gd name="T6" fmla="*/ 13 w 28"/>
                  <a:gd name="T7" fmla="*/ 30 h 30"/>
                  <a:gd name="T8" fmla="*/ 19 w 28"/>
                  <a:gd name="T9" fmla="*/ 22 h 30"/>
                  <a:gd name="T10" fmla="*/ 20 w 28"/>
                  <a:gd name="T11" fmla="*/ 7 h 30"/>
                  <a:gd name="T12" fmla="*/ 24 w 28"/>
                  <a:gd name="T13" fmla="*/ 4 h 30"/>
                  <a:gd name="T14" fmla="*/ 25 w 28"/>
                  <a:gd name="T15" fmla="*/ 5 h 30"/>
                  <a:gd name="T16" fmla="*/ 23 w 28"/>
                  <a:gd name="T17" fmla="*/ 4 h 30"/>
                  <a:gd name="T18" fmla="*/ 22 w 28"/>
                  <a:gd name="T19" fmla="*/ 8 h 30"/>
                  <a:gd name="T20" fmla="*/ 27 w 28"/>
                  <a:gd name="T21" fmla="*/ 7 h 30"/>
                  <a:gd name="T22" fmla="*/ 20 w 28"/>
                  <a:gd name="T23" fmla="*/ 1 h 30"/>
                  <a:gd name="T24" fmla="*/ 10 w 28"/>
                  <a:gd name="T25" fmla="*/ 9 h 30"/>
                  <a:gd name="T26" fmla="*/ 8 w 28"/>
                  <a:gd name="T27" fmla="*/ 7 h 30"/>
                  <a:gd name="T28" fmla="*/ 6 w 28"/>
                  <a:gd name="T29" fmla="*/ 6 h 30"/>
                  <a:gd name="T30" fmla="*/ 3 w 28"/>
                  <a:gd name="T31" fmla="*/ 6 h 30"/>
                  <a:gd name="T32" fmla="*/ 2 w 28"/>
                  <a:gd name="T33" fmla="*/ 12 h 30"/>
                  <a:gd name="T34" fmla="*/ 2 w 28"/>
                  <a:gd name="T35" fmla="*/ 20 h 30"/>
                  <a:gd name="T36" fmla="*/ 0 w 28"/>
                  <a:gd name="T37" fmla="*/ 25 h 30"/>
                  <a:gd name="T38" fmla="*/ 2 w 28"/>
                  <a:gd name="T39" fmla="*/ 30 h 30"/>
                  <a:gd name="T40" fmla="*/ 7 w 28"/>
                  <a:gd name="T41" fmla="*/ 30 h 30"/>
                  <a:gd name="T42" fmla="*/ 11 w 28"/>
                  <a:gd name="T43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30">
                    <a:moveTo>
                      <a:pt x="11" y="16"/>
                    </a:moveTo>
                    <a:cubicBezTo>
                      <a:pt x="13" y="17"/>
                      <a:pt x="13" y="18"/>
                      <a:pt x="10" y="26"/>
                    </a:cubicBezTo>
                    <a:cubicBezTo>
                      <a:pt x="9" y="28"/>
                      <a:pt x="9" y="29"/>
                      <a:pt x="9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27"/>
                      <a:pt x="16" y="25"/>
                      <a:pt x="19" y="22"/>
                    </a:cubicBezTo>
                    <a:cubicBezTo>
                      <a:pt x="24" y="15"/>
                      <a:pt x="21" y="11"/>
                      <a:pt x="20" y="7"/>
                    </a:cubicBezTo>
                    <a:cubicBezTo>
                      <a:pt x="20" y="4"/>
                      <a:pt x="22" y="3"/>
                      <a:pt x="24" y="4"/>
                    </a:cubicBezTo>
                    <a:cubicBezTo>
                      <a:pt x="25" y="4"/>
                      <a:pt x="25" y="5"/>
                      <a:pt x="25" y="5"/>
                    </a:cubicBezTo>
                    <a:cubicBezTo>
                      <a:pt x="25" y="5"/>
                      <a:pt x="24" y="4"/>
                      <a:pt x="23" y="4"/>
                    </a:cubicBezTo>
                    <a:cubicBezTo>
                      <a:pt x="22" y="5"/>
                      <a:pt x="21" y="7"/>
                      <a:pt x="22" y="8"/>
                    </a:cubicBezTo>
                    <a:cubicBezTo>
                      <a:pt x="23" y="10"/>
                      <a:pt x="26" y="9"/>
                      <a:pt x="27" y="7"/>
                    </a:cubicBezTo>
                    <a:cubicBezTo>
                      <a:pt x="28" y="4"/>
                      <a:pt x="26" y="0"/>
                      <a:pt x="20" y="1"/>
                    </a:cubicBezTo>
                    <a:cubicBezTo>
                      <a:pt x="13" y="2"/>
                      <a:pt x="10" y="9"/>
                      <a:pt x="10" y="9"/>
                    </a:cubicBezTo>
                    <a:cubicBezTo>
                      <a:pt x="10" y="9"/>
                      <a:pt x="8" y="6"/>
                      <a:pt x="8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6"/>
                      <a:pt x="3" y="6"/>
                    </a:cubicBezTo>
                    <a:cubicBezTo>
                      <a:pt x="3" y="6"/>
                      <a:pt x="4" y="8"/>
                      <a:pt x="2" y="12"/>
                    </a:cubicBezTo>
                    <a:cubicBezTo>
                      <a:pt x="1" y="16"/>
                      <a:pt x="2" y="20"/>
                      <a:pt x="2" y="20"/>
                    </a:cubicBezTo>
                    <a:cubicBezTo>
                      <a:pt x="2" y="20"/>
                      <a:pt x="0" y="21"/>
                      <a:pt x="0" y="25"/>
                    </a:cubicBezTo>
                    <a:cubicBezTo>
                      <a:pt x="0" y="26"/>
                      <a:pt x="1" y="28"/>
                      <a:pt x="2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21"/>
                      <a:pt x="10" y="15"/>
                      <a:pt x="11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Oval 857"/>
              <p:cNvSpPr>
                <a:spLocks noChangeArrowheads="1"/>
              </p:cNvSpPr>
              <p:nvPr/>
            </p:nvSpPr>
            <p:spPr bwMode="auto">
              <a:xfrm>
                <a:off x="810" y="4236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858"/>
              <p:cNvSpPr>
                <a:spLocks noEditPoints="1"/>
              </p:cNvSpPr>
              <p:nvPr/>
            </p:nvSpPr>
            <p:spPr bwMode="auto">
              <a:xfrm>
                <a:off x="501" y="3959"/>
                <a:ext cx="311" cy="299"/>
              </a:xfrm>
              <a:custGeom>
                <a:avLst/>
                <a:gdLst>
                  <a:gd name="T0" fmla="*/ 64 w 131"/>
                  <a:gd name="T1" fmla="*/ 115 h 126"/>
                  <a:gd name="T2" fmla="*/ 29 w 131"/>
                  <a:gd name="T3" fmla="*/ 108 h 126"/>
                  <a:gd name="T4" fmla="*/ 29 w 131"/>
                  <a:gd name="T5" fmla="*/ 103 h 126"/>
                  <a:gd name="T6" fmla="*/ 56 w 131"/>
                  <a:gd name="T7" fmla="*/ 97 h 126"/>
                  <a:gd name="T8" fmla="*/ 52 w 131"/>
                  <a:gd name="T9" fmla="*/ 108 h 126"/>
                  <a:gd name="T10" fmla="*/ 32 w 131"/>
                  <a:gd name="T11" fmla="*/ 82 h 126"/>
                  <a:gd name="T12" fmla="*/ 35 w 131"/>
                  <a:gd name="T13" fmla="*/ 89 h 126"/>
                  <a:gd name="T14" fmla="*/ 44 w 131"/>
                  <a:gd name="T15" fmla="*/ 99 h 126"/>
                  <a:gd name="T16" fmla="*/ 53 w 131"/>
                  <a:gd name="T17" fmla="*/ 83 h 126"/>
                  <a:gd name="T18" fmla="*/ 54 w 131"/>
                  <a:gd name="T19" fmla="*/ 79 h 126"/>
                  <a:gd name="T20" fmla="*/ 76 w 131"/>
                  <a:gd name="T21" fmla="*/ 51 h 126"/>
                  <a:gd name="T22" fmla="*/ 60 w 131"/>
                  <a:gd name="T23" fmla="*/ 80 h 126"/>
                  <a:gd name="T24" fmla="*/ 67 w 131"/>
                  <a:gd name="T25" fmla="*/ 76 h 126"/>
                  <a:gd name="T26" fmla="*/ 74 w 131"/>
                  <a:gd name="T27" fmla="*/ 73 h 126"/>
                  <a:gd name="T28" fmla="*/ 107 w 131"/>
                  <a:gd name="T29" fmla="*/ 64 h 126"/>
                  <a:gd name="T30" fmla="*/ 97 w 131"/>
                  <a:gd name="T31" fmla="*/ 77 h 126"/>
                  <a:gd name="T32" fmla="*/ 89 w 131"/>
                  <a:gd name="T33" fmla="*/ 73 h 126"/>
                  <a:gd name="T34" fmla="*/ 114 w 131"/>
                  <a:gd name="T35" fmla="*/ 82 h 126"/>
                  <a:gd name="T36" fmla="*/ 127 w 131"/>
                  <a:gd name="T37" fmla="*/ 64 h 126"/>
                  <a:gd name="T38" fmla="*/ 120 w 131"/>
                  <a:gd name="T39" fmla="*/ 64 h 126"/>
                  <a:gd name="T40" fmla="*/ 130 w 131"/>
                  <a:gd name="T41" fmla="*/ 47 h 126"/>
                  <a:gd name="T42" fmla="*/ 121 w 131"/>
                  <a:gd name="T43" fmla="*/ 52 h 126"/>
                  <a:gd name="T44" fmla="*/ 126 w 131"/>
                  <a:gd name="T45" fmla="*/ 44 h 126"/>
                  <a:gd name="T46" fmla="*/ 121 w 131"/>
                  <a:gd name="T47" fmla="*/ 39 h 126"/>
                  <a:gd name="T48" fmla="*/ 119 w 131"/>
                  <a:gd name="T49" fmla="*/ 22 h 126"/>
                  <a:gd name="T50" fmla="*/ 80 w 131"/>
                  <a:gd name="T51" fmla="*/ 9 h 126"/>
                  <a:gd name="T52" fmla="*/ 94 w 131"/>
                  <a:gd name="T53" fmla="*/ 6 h 126"/>
                  <a:gd name="T54" fmla="*/ 120 w 131"/>
                  <a:gd name="T55" fmla="*/ 40 h 126"/>
                  <a:gd name="T56" fmla="*/ 115 w 131"/>
                  <a:gd name="T57" fmla="*/ 36 h 126"/>
                  <a:gd name="T58" fmla="*/ 103 w 131"/>
                  <a:gd name="T59" fmla="*/ 27 h 126"/>
                  <a:gd name="T60" fmla="*/ 100 w 131"/>
                  <a:gd name="T61" fmla="*/ 25 h 126"/>
                  <a:gd name="T62" fmla="*/ 97 w 131"/>
                  <a:gd name="T63" fmla="*/ 50 h 126"/>
                  <a:gd name="T64" fmla="*/ 74 w 131"/>
                  <a:gd name="T65" fmla="*/ 39 h 126"/>
                  <a:gd name="T66" fmla="*/ 55 w 131"/>
                  <a:gd name="T67" fmla="*/ 36 h 126"/>
                  <a:gd name="T68" fmla="*/ 47 w 131"/>
                  <a:gd name="T69" fmla="*/ 36 h 126"/>
                  <a:gd name="T70" fmla="*/ 30 w 131"/>
                  <a:gd name="T71" fmla="*/ 41 h 126"/>
                  <a:gd name="T72" fmla="*/ 45 w 131"/>
                  <a:gd name="T73" fmla="*/ 49 h 126"/>
                  <a:gd name="T74" fmla="*/ 31 w 131"/>
                  <a:gd name="T75" fmla="*/ 54 h 126"/>
                  <a:gd name="T76" fmla="*/ 19 w 131"/>
                  <a:gd name="T77" fmla="*/ 49 h 126"/>
                  <a:gd name="T78" fmla="*/ 15 w 131"/>
                  <a:gd name="T79" fmla="*/ 52 h 126"/>
                  <a:gd name="T80" fmla="*/ 4 w 131"/>
                  <a:gd name="T81" fmla="*/ 58 h 126"/>
                  <a:gd name="T82" fmla="*/ 15 w 131"/>
                  <a:gd name="T83" fmla="*/ 73 h 126"/>
                  <a:gd name="T84" fmla="*/ 8 w 131"/>
                  <a:gd name="T85" fmla="*/ 79 h 126"/>
                  <a:gd name="T86" fmla="*/ 4 w 131"/>
                  <a:gd name="T87" fmla="*/ 89 h 126"/>
                  <a:gd name="T88" fmla="*/ 8 w 131"/>
                  <a:gd name="T89" fmla="*/ 107 h 126"/>
                  <a:gd name="T90" fmla="*/ 16 w 131"/>
                  <a:gd name="T91" fmla="*/ 96 h 126"/>
                  <a:gd name="T92" fmla="*/ 15 w 131"/>
                  <a:gd name="T93" fmla="*/ 114 h 126"/>
                  <a:gd name="T94" fmla="*/ 71 w 131"/>
                  <a:gd name="T95" fmla="*/ 126 h 126"/>
                  <a:gd name="T96" fmla="*/ 106 w 131"/>
                  <a:gd name="T97" fmla="*/ 44 h 126"/>
                  <a:gd name="T98" fmla="*/ 116 w 131"/>
                  <a:gd name="T99" fmla="*/ 70 h 126"/>
                  <a:gd name="T100" fmla="*/ 106 w 131"/>
                  <a:gd name="T101" fmla="*/ 4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71" y="126"/>
                    </a:move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18"/>
                      <a:pt x="16" y="122"/>
                      <a:pt x="17" y="126"/>
                    </a:cubicBezTo>
                    <a:cubicBezTo>
                      <a:pt x="71" y="126"/>
                      <a:pt x="71" y="126"/>
                      <a:pt x="71" y="126"/>
                    </a:cubicBezTo>
                    <a:cubicBezTo>
                      <a:pt x="71" y="126"/>
                      <a:pt x="71" y="126"/>
                      <a:pt x="71" y="126"/>
                    </a:cubicBezTo>
                    <a:close/>
                    <a:moveTo>
                      <a:pt x="106" y="44"/>
                    </a:move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859"/>
              <p:cNvSpPr/>
              <p:nvPr/>
            </p:nvSpPr>
            <p:spPr bwMode="auto">
              <a:xfrm>
                <a:off x="658" y="4206"/>
                <a:ext cx="57" cy="52"/>
              </a:xfrm>
              <a:custGeom>
                <a:avLst/>
                <a:gdLst>
                  <a:gd name="T0" fmla="*/ 7 w 24"/>
                  <a:gd name="T1" fmla="*/ 4 h 22"/>
                  <a:gd name="T2" fmla="*/ 6 w 24"/>
                  <a:gd name="T3" fmla="*/ 15 h 22"/>
                  <a:gd name="T4" fmla="*/ 11 w 24"/>
                  <a:gd name="T5" fmla="*/ 13 h 22"/>
                  <a:gd name="T6" fmla="*/ 13 w 24"/>
                  <a:gd name="T7" fmla="*/ 15 h 22"/>
                  <a:gd name="T8" fmla="*/ 9 w 24"/>
                  <a:gd name="T9" fmla="*/ 22 h 22"/>
                  <a:gd name="T10" fmla="*/ 20 w 24"/>
                  <a:gd name="T11" fmla="*/ 22 h 22"/>
                  <a:gd name="T12" fmla="*/ 7 w 24"/>
                  <a:gd name="T13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2">
                    <a:moveTo>
                      <a:pt x="7" y="4"/>
                    </a:moveTo>
                    <a:cubicBezTo>
                      <a:pt x="0" y="7"/>
                      <a:pt x="2" y="14"/>
                      <a:pt x="6" y="15"/>
                    </a:cubicBezTo>
                    <a:cubicBezTo>
                      <a:pt x="9" y="16"/>
                      <a:pt x="11" y="13"/>
                      <a:pt x="11" y="13"/>
                    </a:cubicBezTo>
                    <a:cubicBezTo>
                      <a:pt x="11" y="13"/>
                      <a:pt x="12" y="14"/>
                      <a:pt x="13" y="15"/>
                    </a:cubicBezTo>
                    <a:cubicBezTo>
                      <a:pt x="13" y="16"/>
                      <a:pt x="12" y="21"/>
                      <a:pt x="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4" y="10"/>
                      <a:pt x="14" y="0"/>
                      <a:pt x="7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860"/>
              <p:cNvSpPr/>
              <p:nvPr/>
            </p:nvSpPr>
            <p:spPr bwMode="auto">
              <a:xfrm>
                <a:off x="755" y="394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861"/>
              <p:cNvSpPr/>
              <p:nvPr/>
            </p:nvSpPr>
            <p:spPr bwMode="auto">
              <a:xfrm>
                <a:off x="717" y="397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862"/>
              <p:cNvSpPr/>
              <p:nvPr/>
            </p:nvSpPr>
            <p:spPr bwMode="auto">
              <a:xfrm>
                <a:off x="646" y="397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863"/>
              <p:cNvSpPr/>
              <p:nvPr/>
            </p:nvSpPr>
            <p:spPr bwMode="auto">
              <a:xfrm>
                <a:off x="696" y="398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864"/>
              <p:cNvSpPr/>
              <p:nvPr/>
            </p:nvSpPr>
            <p:spPr bwMode="auto">
              <a:xfrm>
                <a:off x="625" y="3959"/>
                <a:ext cx="59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865"/>
              <p:cNvSpPr/>
              <p:nvPr/>
            </p:nvSpPr>
            <p:spPr bwMode="auto">
              <a:xfrm>
                <a:off x="627" y="399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866"/>
              <p:cNvSpPr/>
              <p:nvPr/>
            </p:nvSpPr>
            <p:spPr bwMode="auto">
              <a:xfrm>
                <a:off x="656" y="402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867"/>
              <p:cNvSpPr/>
              <p:nvPr/>
            </p:nvSpPr>
            <p:spPr bwMode="auto">
              <a:xfrm>
                <a:off x="746" y="38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868"/>
              <p:cNvSpPr/>
              <p:nvPr/>
            </p:nvSpPr>
            <p:spPr bwMode="auto">
              <a:xfrm>
                <a:off x="729" y="388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869"/>
              <p:cNvSpPr/>
              <p:nvPr/>
            </p:nvSpPr>
            <p:spPr bwMode="auto">
              <a:xfrm>
                <a:off x="739" y="401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870"/>
              <p:cNvSpPr/>
              <p:nvPr/>
            </p:nvSpPr>
            <p:spPr bwMode="auto">
              <a:xfrm>
                <a:off x="644" y="414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871"/>
              <p:cNvSpPr/>
              <p:nvPr/>
            </p:nvSpPr>
            <p:spPr bwMode="auto">
              <a:xfrm>
                <a:off x="708" y="387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872"/>
              <p:cNvSpPr/>
              <p:nvPr/>
            </p:nvSpPr>
            <p:spPr bwMode="auto">
              <a:xfrm>
                <a:off x="912" y="4206"/>
                <a:ext cx="54" cy="52"/>
              </a:xfrm>
              <a:custGeom>
                <a:avLst/>
                <a:gdLst>
                  <a:gd name="T0" fmla="*/ 11 w 23"/>
                  <a:gd name="T1" fmla="*/ 15 h 22"/>
                  <a:gd name="T2" fmla="*/ 12 w 23"/>
                  <a:gd name="T3" fmla="*/ 13 h 22"/>
                  <a:gd name="T4" fmla="*/ 17 w 23"/>
                  <a:gd name="T5" fmla="*/ 15 h 22"/>
                  <a:gd name="T6" fmla="*/ 16 w 23"/>
                  <a:gd name="T7" fmla="*/ 4 h 22"/>
                  <a:gd name="T8" fmla="*/ 3 w 23"/>
                  <a:gd name="T9" fmla="*/ 22 h 22"/>
                  <a:gd name="T10" fmla="*/ 15 w 23"/>
                  <a:gd name="T11" fmla="*/ 22 h 22"/>
                  <a:gd name="T12" fmla="*/ 11 w 23"/>
                  <a:gd name="T13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2">
                    <a:moveTo>
                      <a:pt x="11" y="15"/>
                    </a:moveTo>
                    <a:cubicBezTo>
                      <a:pt x="11" y="14"/>
                      <a:pt x="12" y="13"/>
                      <a:pt x="12" y="13"/>
                    </a:cubicBezTo>
                    <a:cubicBezTo>
                      <a:pt x="12" y="13"/>
                      <a:pt x="14" y="16"/>
                      <a:pt x="17" y="15"/>
                    </a:cubicBezTo>
                    <a:cubicBezTo>
                      <a:pt x="21" y="14"/>
                      <a:pt x="23" y="7"/>
                      <a:pt x="16" y="4"/>
                    </a:cubicBezTo>
                    <a:cubicBezTo>
                      <a:pt x="10" y="0"/>
                      <a:pt x="0" y="10"/>
                      <a:pt x="3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1" y="21"/>
                      <a:pt x="10" y="16"/>
                      <a:pt x="11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873"/>
              <p:cNvSpPr>
                <a:spLocks noEditPoints="1"/>
              </p:cNvSpPr>
              <p:nvPr/>
            </p:nvSpPr>
            <p:spPr bwMode="auto">
              <a:xfrm>
                <a:off x="812" y="3959"/>
                <a:ext cx="311" cy="299"/>
              </a:xfrm>
              <a:custGeom>
                <a:avLst/>
                <a:gdLst>
                  <a:gd name="T0" fmla="*/ 115 w 131"/>
                  <a:gd name="T1" fmla="*/ 96 h 126"/>
                  <a:gd name="T2" fmla="*/ 123 w 131"/>
                  <a:gd name="T3" fmla="*/ 107 h 126"/>
                  <a:gd name="T4" fmla="*/ 127 w 131"/>
                  <a:gd name="T5" fmla="*/ 89 h 126"/>
                  <a:gd name="T6" fmla="*/ 124 w 131"/>
                  <a:gd name="T7" fmla="*/ 79 h 126"/>
                  <a:gd name="T8" fmla="*/ 116 w 131"/>
                  <a:gd name="T9" fmla="*/ 73 h 126"/>
                  <a:gd name="T10" fmla="*/ 127 w 131"/>
                  <a:gd name="T11" fmla="*/ 58 h 126"/>
                  <a:gd name="T12" fmla="*/ 116 w 131"/>
                  <a:gd name="T13" fmla="*/ 52 h 126"/>
                  <a:gd name="T14" fmla="*/ 112 w 131"/>
                  <a:gd name="T15" fmla="*/ 49 h 126"/>
                  <a:gd name="T16" fmla="*/ 101 w 131"/>
                  <a:gd name="T17" fmla="*/ 54 h 126"/>
                  <a:gd name="T18" fmla="*/ 86 w 131"/>
                  <a:gd name="T19" fmla="*/ 49 h 126"/>
                  <a:gd name="T20" fmla="*/ 102 w 131"/>
                  <a:gd name="T21" fmla="*/ 41 h 126"/>
                  <a:gd name="T22" fmla="*/ 84 w 131"/>
                  <a:gd name="T23" fmla="*/ 36 h 126"/>
                  <a:gd name="T24" fmla="*/ 77 w 131"/>
                  <a:gd name="T25" fmla="*/ 36 h 126"/>
                  <a:gd name="T26" fmla="*/ 57 w 131"/>
                  <a:gd name="T27" fmla="*/ 39 h 126"/>
                  <a:gd name="T28" fmla="*/ 34 w 131"/>
                  <a:gd name="T29" fmla="*/ 50 h 126"/>
                  <a:gd name="T30" fmla="*/ 31 w 131"/>
                  <a:gd name="T31" fmla="*/ 25 h 126"/>
                  <a:gd name="T32" fmla="*/ 28 w 131"/>
                  <a:gd name="T33" fmla="*/ 27 h 126"/>
                  <a:gd name="T34" fmla="*/ 17 w 131"/>
                  <a:gd name="T35" fmla="*/ 36 h 126"/>
                  <a:gd name="T36" fmla="*/ 12 w 131"/>
                  <a:gd name="T37" fmla="*/ 40 h 126"/>
                  <a:gd name="T38" fmla="*/ 37 w 131"/>
                  <a:gd name="T39" fmla="*/ 6 h 126"/>
                  <a:gd name="T40" fmla="*/ 51 w 131"/>
                  <a:gd name="T41" fmla="*/ 9 h 126"/>
                  <a:gd name="T42" fmla="*/ 13 w 131"/>
                  <a:gd name="T43" fmla="*/ 22 h 126"/>
                  <a:gd name="T44" fmla="*/ 10 w 131"/>
                  <a:gd name="T45" fmla="*/ 39 h 126"/>
                  <a:gd name="T46" fmla="*/ 5 w 131"/>
                  <a:gd name="T47" fmla="*/ 44 h 126"/>
                  <a:gd name="T48" fmla="*/ 10 w 131"/>
                  <a:gd name="T49" fmla="*/ 52 h 126"/>
                  <a:gd name="T50" fmla="*/ 2 w 131"/>
                  <a:gd name="T51" fmla="*/ 47 h 126"/>
                  <a:gd name="T52" fmla="*/ 11 w 131"/>
                  <a:gd name="T53" fmla="*/ 64 h 126"/>
                  <a:gd name="T54" fmla="*/ 5 w 131"/>
                  <a:gd name="T55" fmla="*/ 64 h 126"/>
                  <a:gd name="T56" fmla="*/ 17 w 131"/>
                  <a:gd name="T57" fmla="*/ 82 h 126"/>
                  <a:gd name="T58" fmla="*/ 42 w 131"/>
                  <a:gd name="T59" fmla="*/ 73 h 126"/>
                  <a:gd name="T60" fmla="*/ 34 w 131"/>
                  <a:gd name="T61" fmla="*/ 77 h 126"/>
                  <a:gd name="T62" fmla="*/ 24 w 131"/>
                  <a:gd name="T63" fmla="*/ 64 h 126"/>
                  <a:gd name="T64" fmla="*/ 57 w 131"/>
                  <a:gd name="T65" fmla="*/ 73 h 126"/>
                  <a:gd name="T66" fmla="*/ 64 w 131"/>
                  <a:gd name="T67" fmla="*/ 76 h 126"/>
                  <a:gd name="T68" fmla="*/ 71 w 131"/>
                  <a:gd name="T69" fmla="*/ 80 h 126"/>
                  <a:gd name="T70" fmla="*/ 56 w 131"/>
                  <a:gd name="T71" fmla="*/ 51 h 126"/>
                  <a:gd name="T72" fmla="*/ 77 w 131"/>
                  <a:gd name="T73" fmla="*/ 79 h 126"/>
                  <a:gd name="T74" fmla="*/ 79 w 131"/>
                  <a:gd name="T75" fmla="*/ 83 h 126"/>
                  <a:gd name="T76" fmla="*/ 87 w 131"/>
                  <a:gd name="T77" fmla="*/ 99 h 126"/>
                  <a:gd name="T78" fmla="*/ 97 w 131"/>
                  <a:gd name="T79" fmla="*/ 89 h 126"/>
                  <a:gd name="T80" fmla="*/ 99 w 131"/>
                  <a:gd name="T81" fmla="*/ 82 h 126"/>
                  <a:gd name="T82" fmla="*/ 79 w 131"/>
                  <a:gd name="T83" fmla="*/ 108 h 126"/>
                  <a:gd name="T84" fmla="*/ 76 w 131"/>
                  <a:gd name="T85" fmla="*/ 97 h 126"/>
                  <a:gd name="T86" fmla="*/ 103 w 131"/>
                  <a:gd name="T87" fmla="*/ 103 h 126"/>
                  <a:gd name="T88" fmla="*/ 102 w 131"/>
                  <a:gd name="T89" fmla="*/ 108 h 126"/>
                  <a:gd name="T90" fmla="*/ 67 w 131"/>
                  <a:gd name="T91" fmla="*/ 115 h 126"/>
                  <a:gd name="T92" fmla="*/ 60 w 131"/>
                  <a:gd name="T93" fmla="*/ 126 h 126"/>
                  <a:gd name="T94" fmla="*/ 116 w 131"/>
                  <a:gd name="T95" fmla="*/ 114 h 126"/>
                  <a:gd name="T96" fmla="*/ 22 w 131"/>
                  <a:gd name="T97" fmla="*/ 56 h 126"/>
                  <a:gd name="T98" fmla="*/ 14 w 131"/>
                  <a:gd name="T99" fmla="*/ 53 h 126"/>
                  <a:gd name="T100" fmla="*/ 22 w 131"/>
                  <a:gd name="T101" fmla="*/ 5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112" y="88"/>
                    </a:move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60" y="126"/>
                      <a:pt x="60" y="126"/>
                      <a:pt x="60" y="126"/>
                    </a:cubicBezTo>
                    <a:cubicBezTo>
                      <a:pt x="114" y="126"/>
                      <a:pt x="114" y="126"/>
                      <a:pt x="114" y="126"/>
                    </a:cubicBezTo>
                    <a:cubicBezTo>
                      <a:pt x="116" y="122"/>
                      <a:pt x="116" y="118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874"/>
              <p:cNvSpPr/>
              <p:nvPr/>
            </p:nvSpPr>
            <p:spPr bwMode="auto">
              <a:xfrm>
                <a:off x="829" y="394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875"/>
              <p:cNvSpPr/>
              <p:nvPr/>
            </p:nvSpPr>
            <p:spPr bwMode="auto">
              <a:xfrm>
                <a:off x="845" y="397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876"/>
              <p:cNvSpPr/>
              <p:nvPr/>
            </p:nvSpPr>
            <p:spPr bwMode="auto">
              <a:xfrm>
                <a:off x="926" y="397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877"/>
              <p:cNvSpPr/>
              <p:nvPr/>
            </p:nvSpPr>
            <p:spPr bwMode="auto">
              <a:xfrm>
                <a:off x="900" y="398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878"/>
              <p:cNvSpPr/>
              <p:nvPr/>
            </p:nvSpPr>
            <p:spPr bwMode="auto">
              <a:xfrm>
                <a:off x="940" y="3959"/>
                <a:ext cx="62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879"/>
              <p:cNvSpPr/>
              <p:nvPr/>
            </p:nvSpPr>
            <p:spPr bwMode="auto">
              <a:xfrm>
                <a:off x="964" y="399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880"/>
              <p:cNvSpPr/>
              <p:nvPr/>
            </p:nvSpPr>
            <p:spPr bwMode="auto">
              <a:xfrm>
                <a:off x="921" y="402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881"/>
              <p:cNvSpPr/>
              <p:nvPr/>
            </p:nvSpPr>
            <p:spPr bwMode="auto">
              <a:xfrm>
                <a:off x="879" y="38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882"/>
              <p:cNvSpPr/>
              <p:nvPr/>
            </p:nvSpPr>
            <p:spPr bwMode="auto">
              <a:xfrm>
                <a:off x="822" y="388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883"/>
              <p:cNvSpPr/>
              <p:nvPr/>
            </p:nvSpPr>
            <p:spPr bwMode="auto">
              <a:xfrm>
                <a:off x="886" y="401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884"/>
              <p:cNvSpPr/>
              <p:nvPr/>
            </p:nvSpPr>
            <p:spPr bwMode="auto">
              <a:xfrm>
                <a:off x="981" y="414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885"/>
              <p:cNvSpPr/>
              <p:nvPr/>
            </p:nvSpPr>
            <p:spPr bwMode="auto">
              <a:xfrm>
                <a:off x="876" y="387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886"/>
              <p:cNvSpPr>
                <a:spLocks noEditPoints="1"/>
              </p:cNvSpPr>
              <p:nvPr/>
            </p:nvSpPr>
            <p:spPr bwMode="auto">
              <a:xfrm>
                <a:off x="774" y="379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887"/>
              <p:cNvSpPr/>
              <p:nvPr/>
            </p:nvSpPr>
            <p:spPr bwMode="auto">
              <a:xfrm>
                <a:off x="1306" y="2469"/>
                <a:ext cx="16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888"/>
              <p:cNvSpPr/>
              <p:nvPr/>
            </p:nvSpPr>
            <p:spPr bwMode="auto">
              <a:xfrm>
                <a:off x="1303" y="242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Oval 889"/>
              <p:cNvSpPr>
                <a:spLocks noChangeArrowheads="1"/>
              </p:cNvSpPr>
              <p:nvPr/>
            </p:nvSpPr>
            <p:spPr bwMode="auto">
              <a:xfrm>
                <a:off x="1311" y="243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Oval 890"/>
              <p:cNvSpPr>
                <a:spLocks noChangeArrowheads="1"/>
              </p:cNvSpPr>
              <p:nvPr/>
            </p:nvSpPr>
            <p:spPr bwMode="auto">
              <a:xfrm>
                <a:off x="1311" y="244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Oval 891"/>
              <p:cNvSpPr>
                <a:spLocks noChangeArrowheads="1"/>
              </p:cNvSpPr>
              <p:nvPr/>
            </p:nvSpPr>
            <p:spPr bwMode="auto">
              <a:xfrm>
                <a:off x="1311" y="245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892"/>
              <p:cNvSpPr>
                <a:spLocks noEditPoints="1"/>
              </p:cNvSpPr>
              <p:nvPr/>
            </p:nvSpPr>
            <p:spPr bwMode="auto">
              <a:xfrm>
                <a:off x="1208" y="2407"/>
                <a:ext cx="212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Oval 893"/>
              <p:cNvSpPr>
                <a:spLocks noChangeArrowheads="1"/>
              </p:cNvSpPr>
              <p:nvPr/>
            </p:nvSpPr>
            <p:spPr bwMode="auto">
              <a:xfrm>
                <a:off x="1311" y="245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894"/>
              <p:cNvSpPr>
                <a:spLocks noEditPoints="1"/>
              </p:cNvSpPr>
              <p:nvPr/>
            </p:nvSpPr>
            <p:spPr bwMode="auto">
              <a:xfrm>
                <a:off x="1002" y="218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895"/>
              <p:cNvSpPr/>
              <p:nvPr/>
            </p:nvSpPr>
            <p:spPr bwMode="auto">
              <a:xfrm>
                <a:off x="1256" y="216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896"/>
              <p:cNvSpPr/>
              <p:nvPr/>
            </p:nvSpPr>
            <p:spPr bwMode="auto">
              <a:xfrm>
                <a:off x="1218" y="219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897"/>
              <p:cNvSpPr/>
              <p:nvPr/>
            </p:nvSpPr>
            <p:spPr bwMode="auto">
              <a:xfrm>
                <a:off x="1147" y="219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898"/>
              <p:cNvSpPr/>
              <p:nvPr/>
            </p:nvSpPr>
            <p:spPr bwMode="auto">
              <a:xfrm>
                <a:off x="1197" y="220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899"/>
              <p:cNvSpPr/>
              <p:nvPr/>
            </p:nvSpPr>
            <p:spPr bwMode="auto">
              <a:xfrm>
                <a:off x="1125" y="218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900"/>
              <p:cNvSpPr/>
              <p:nvPr/>
            </p:nvSpPr>
            <p:spPr bwMode="auto">
              <a:xfrm>
                <a:off x="1128" y="221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901"/>
              <p:cNvSpPr/>
              <p:nvPr/>
            </p:nvSpPr>
            <p:spPr bwMode="auto">
              <a:xfrm>
                <a:off x="1156" y="2246"/>
                <a:ext cx="48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902"/>
              <p:cNvSpPr/>
              <p:nvPr/>
            </p:nvSpPr>
            <p:spPr bwMode="auto">
              <a:xfrm>
                <a:off x="1230" y="2128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903"/>
              <p:cNvSpPr/>
              <p:nvPr/>
            </p:nvSpPr>
            <p:spPr bwMode="auto">
              <a:xfrm>
                <a:off x="1239" y="223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904"/>
              <p:cNvSpPr/>
              <p:nvPr/>
            </p:nvSpPr>
            <p:spPr bwMode="auto">
              <a:xfrm>
                <a:off x="1144" y="236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905"/>
              <p:cNvSpPr/>
              <p:nvPr/>
            </p:nvSpPr>
            <p:spPr bwMode="auto">
              <a:xfrm>
                <a:off x="1216" y="2128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906"/>
              <p:cNvSpPr/>
              <p:nvPr/>
            </p:nvSpPr>
            <p:spPr bwMode="auto">
              <a:xfrm>
                <a:off x="1080" y="254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907"/>
              <p:cNvSpPr/>
              <p:nvPr/>
            </p:nvSpPr>
            <p:spPr bwMode="auto">
              <a:xfrm>
                <a:off x="1047" y="2519"/>
                <a:ext cx="145" cy="141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908"/>
              <p:cNvSpPr>
                <a:spLocks noEditPoints="1"/>
              </p:cNvSpPr>
              <p:nvPr/>
            </p:nvSpPr>
            <p:spPr bwMode="auto">
              <a:xfrm>
                <a:off x="1313" y="218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909"/>
              <p:cNvSpPr/>
              <p:nvPr/>
            </p:nvSpPr>
            <p:spPr bwMode="auto">
              <a:xfrm>
                <a:off x="1330" y="216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910"/>
              <p:cNvSpPr/>
              <p:nvPr/>
            </p:nvSpPr>
            <p:spPr bwMode="auto">
              <a:xfrm>
                <a:off x="1346" y="219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911"/>
              <p:cNvSpPr/>
              <p:nvPr/>
            </p:nvSpPr>
            <p:spPr bwMode="auto">
              <a:xfrm>
                <a:off x="1427" y="219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912"/>
              <p:cNvSpPr/>
              <p:nvPr/>
            </p:nvSpPr>
            <p:spPr bwMode="auto">
              <a:xfrm>
                <a:off x="1401" y="220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913"/>
              <p:cNvSpPr/>
              <p:nvPr/>
            </p:nvSpPr>
            <p:spPr bwMode="auto">
              <a:xfrm>
                <a:off x="1441" y="218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914"/>
              <p:cNvSpPr/>
              <p:nvPr/>
            </p:nvSpPr>
            <p:spPr bwMode="auto">
              <a:xfrm>
                <a:off x="1465" y="221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915"/>
              <p:cNvSpPr/>
              <p:nvPr/>
            </p:nvSpPr>
            <p:spPr bwMode="auto">
              <a:xfrm>
                <a:off x="1422" y="224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916"/>
              <p:cNvSpPr/>
              <p:nvPr/>
            </p:nvSpPr>
            <p:spPr bwMode="auto">
              <a:xfrm>
                <a:off x="1322" y="2128"/>
                <a:ext cx="74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917"/>
              <p:cNvSpPr/>
              <p:nvPr/>
            </p:nvSpPr>
            <p:spPr bwMode="auto">
              <a:xfrm>
                <a:off x="1386" y="223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918"/>
              <p:cNvSpPr/>
              <p:nvPr/>
            </p:nvSpPr>
            <p:spPr bwMode="auto">
              <a:xfrm>
                <a:off x="1481" y="236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919"/>
              <p:cNvSpPr/>
              <p:nvPr/>
            </p:nvSpPr>
            <p:spPr bwMode="auto">
              <a:xfrm>
                <a:off x="1377" y="2128"/>
                <a:ext cx="33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920"/>
              <p:cNvSpPr/>
              <p:nvPr/>
            </p:nvSpPr>
            <p:spPr bwMode="auto">
              <a:xfrm>
                <a:off x="1313" y="254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921"/>
              <p:cNvSpPr/>
              <p:nvPr/>
            </p:nvSpPr>
            <p:spPr bwMode="auto">
              <a:xfrm>
                <a:off x="1434" y="2519"/>
                <a:ext cx="145" cy="141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922"/>
              <p:cNvSpPr/>
              <p:nvPr/>
            </p:nvSpPr>
            <p:spPr bwMode="auto">
              <a:xfrm>
                <a:off x="1277" y="258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923"/>
              <p:cNvSpPr/>
              <p:nvPr/>
            </p:nvSpPr>
            <p:spPr bwMode="auto">
              <a:xfrm>
                <a:off x="1280" y="2128"/>
                <a:ext cx="66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924"/>
              <p:cNvSpPr/>
              <p:nvPr/>
            </p:nvSpPr>
            <p:spPr bwMode="auto">
              <a:xfrm>
                <a:off x="1306" y="3179"/>
                <a:ext cx="16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925"/>
              <p:cNvSpPr/>
              <p:nvPr/>
            </p:nvSpPr>
            <p:spPr bwMode="auto">
              <a:xfrm>
                <a:off x="1303" y="313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Oval 926"/>
              <p:cNvSpPr>
                <a:spLocks noChangeArrowheads="1"/>
              </p:cNvSpPr>
              <p:nvPr/>
            </p:nvSpPr>
            <p:spPr bwMode="auto">
              <a:xfrm>
                <a:off x="1311" y="314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Oval 927"/>
              <p:cNvSpPr>
                <a:spLocks noChangeArrowheads="1"/>
              </p:cNvSpPr>
              <p:nvPr/>
            </p:nvSpPr>
            <p:spPr bwMode="auto">
              <a:xfrm>
                <a:off x="1311" y="3153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Oval 928"/>
              <p:cNvSpPr>
                <a:spLocks noChangeArrowheads="1"/>
              </p:cNvSpPr>
              <p:nvPr/>
            </p:nvSpPr>
            <p:spPr bwMode="auto">
              <a:xfrm>
                <a:off x="1311" y="316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929"/>
              <p:cNvSpPr>
                <a:spLocks noEditPoints="1"/>
              </p:cNvSpPr>
              <p:nvPr/>
            </p:nvSpPr>
            <p:spPr bwMode="auto">
              <a:xfrm>
                <a:off x="1208" y="3117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Oval 930"/>
              <p:cNvSpPr>
                <a:spLocks noChangeArrowheads="1"/>
              </p:cNvSpPr>
              <p:nvPr/>
            </p:nvSpPr>
            <p:spPr bwMode="auto">
              <a:xfrm>
                <a:off x="1311" y="316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931"/>
              <p:cNvSpPr>
                <a:spLocks noEditPoints="1"/>
              </p:cNvSpPr>
              <p:nvPr/>
            </p:nvSpPr>
            <p:spPr bwMode="auto">
              <a:xfrm>
                <a:off x="1002" y="289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932"/>
              <p:cNvSpPr/>
              <p:nvPr/>
            </p:nvSpPr>
            <p:spPr bwMode="auto">
              <a:xfrm>
                <a:off x="1256" y="287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933"/>
              <p:cNvSpPr/>
              <p:nvPr/>
            </p:nvSpPr>
            <p:spPr bwMode="auto">
              <a:xfrm>
                <a:off x="1218" y="2907"/>
                <a:ext cx="62" cy="63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934"/>
              <p:cNvSpPr/>
              <p:nvPr/>
            </p:nvSpPr>
            <p:spPr bwMode="auto">
              <a:xfrm>
                <a:off x="1147" y="290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935"/>
              <p:cNvSpPr/>
              <p:nvPr/>
            </p:nvSpPr>
            <p:spPr bwMode="auto">
              <a:xfrm>
                <a:off x="1197" y="291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936"/>
              <p:cNvSpPr/>
              <p:nvPr/>
            </p:nvSpPr>
            <p:spPr bwMode="auto">
              <a:xfrm>
                <a:off x="1125" y="289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937"/>
              <p:cNvSpPr/>
              <p:nvPr/>
            </p:nvSpPr>
            <p:spPr bwMode="auto">
              <a:xfrm>
                <a:off x="1128" y="292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938"/>
              <p:cNvSpPr/>
              <p:nvPr/>
            </p:nvSpPr>
            <p:spPr bwMode="auto">
              <a:xfrm>
                <a:off x="1156" y="2956"/>
                <a:ext cx="48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939"/>
              <p:cNvSpPr/>
              <p:nvPr/>
            </p:nvSpPr>
            <p:spPr bwMode="auto">
              <a:xfrm>
                <a:off x="1246" y="28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940"/>
              <p:cNvSpPr/>
              <p:nvPr/>
            </p:nvSpPr>
            <p:spPr bwMode="auto">
              <a:xfrm>
                <a:off x="1230" y="281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941"/>
              <p:cNvSpPr/>
              <p:nvPr/>
            </p:nvSpPr>
            <p:spPr bwMode="auto">
              <a:xfrm>
                <a:off x="1239" y="294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942"/>
              <p:cNvSpPr/>
              <p:nvPr/>
            </p:nvSpPr>
            <p:spPr bwMode="auto">
              <a:xfrm>
                <a:off x="1144" y="307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943"/>
              <p:cNvSpPr/>
              <p:nvPr/>
            </p:nvSpPr>
            <p:spPr bwMode="auto">
              <a:xfrm>
                <a:off x="1208" y="2807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944"/>
              <p:cNvSpPr/>
              <p:nvPr/>
            </p:nvSpPr>
            <p:spPr bwMode="auto">
              <a:xfrm>
                <a:off x="1080" y="325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945"/>
              <p:cNvSpPr/>
              <p:nvPr/>
            </p:nvSpPr>
            <p:spPr bwMode="auto">
              <a:xfrm>
                <a:off x="1047" y="322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946"/>
              <p:cNvSpPr>
                <a:spLocks noEditPoints="1"/>
              </p:cNvSpPr>
              <p:nvPr/>
            </p:nvSpPr>
            <p:spPr bwMode="auto">
              <a:xfrm>
                <a:off x="1313" y="289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947"/>
              <p:cNvSpPr/>
              <p:nvPr/>
            </p:nvSpPr>
            <p:spPr bwMode="auto">
              <a:xfrm>
                <a:off x="1330" y="287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948"/>
              <p:cNvSpPr/>
              <p:nvPr/>
            </p:nvSpPr>
            <p:spPr bwMode="auto">
              <a:xfrm>
                <a:off x="1346" y="2907"/>
                <a:ext cx="64" cy="63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949"/>
              <p:cNvSpPr/>
              <p:nvPr/>
            </p:nvSpPr>
            <p:spPr bwMode="auto">
              <a:xfrm>
                <a:off x="1427" y="2907"/>
                <a:ext cx="54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950"/>
              <p:cNvSpPr/>
              <p:nvPr/>
            </p:nvSpPr>
            <p:spPr bwMode="auto">
              <a:xfrm>
                <a:off x="1401" y="291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951"/>
              <p:cNvSpPr/>
              <p:nvPr/>
            </p:nvSpPr>
            <p:spPr bwMode="auto">
              <a:xfrm>
                <a:off x="1441" y="289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952"/>
              <p:cNvSpPr/>
              <p:nvPr/>
            </p:nvSpPr>
            <p:spPr bwMode="auto">
              <a:xfrm>
                <a:off x="1465" y="292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953"/>
              <p:cNvSpPr/>
              <p:nvPr/>
            </p:nvSpPr>
            <p:spPr bwMode="auto">
              <a:xfrm>
                <a:off x="1422" y="295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954"/>
              <p:cNvSpPr/>
              <p:nvPr/>
            </p:nvSpPr>
            <p:spPr bwMode="auto">
              <a:xfrm>
                <a:off x="1379" y="28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955"/>
              <p:cNvSpPr/>
              <p:nvPr/>
            </p:nvSpPr>
            <p:spPr bwMode="auto">
              <a:xfrm>
                <a:off x="1322" y="2817"/>
                <a:ext cx="74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956"/>
              <p:cNvSpPr/>
              <p:nvPr/>
            </p:nvSpPr>
            <p:spPr bwMode="auto">
              <a:xfrm>
                <a:off x="1386" y="294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957"/>
              <p:cNvSpPr/>
              <p:nvPr/>
            </p:nvSpPr>
            <p:spPr bwMode="auto">
              <a:xfrm>
                <a:off x="1481" y="30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958"/>
              <p:cNvSpPr/>
              <p:nvPr/>
            </p:nvSpPr>
            <p:spPr bwMode="auto">
              <a:xfrm>
                <a:off x="1377" y="2807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959"/>
              <p:cNvSpPr/>
              <p:nvPr/>
            </p:nvSpPr>
            <p:spPr bwMode="auto">
              <a:xfrm>
                <a:off x="1313" y="325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960"/>
              <p:cNvSpPr/>
              <p:nvPr/>
            </p:nvSpPr>
            <p:spPr bwMode="auto">
              <a:xfrm>
                <a:off x="1434" y="322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961"/>
              <p:cNvSpPr/>
              <p:nvPr/>
            </p:nvSpPr>
            <p:spPr bwMode="auto">
              <a:xfrm>
                <a:off x="1277" y="3290"/>
                <a:ext cx="72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962"/>
              <p:cNvSpPr>
                <a:spLocks noEditPoints="1"/>
              </p:cNvSpPr>
              <p:nvPr/>
            </p:nvSpPr>
            <p:spPr bwMode="auto">
              <a:xfrm>
                <a:off x="1275" y="272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963"/>
              <p:cNvSpPr/>
              <p:nvPr/>
            </p:nvSpPr>
            <p:spPr bwMode="auto">
              <a:xfrm>
                <a:off x="1306" y="3888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964"/>
              <p:cNvSpPr/>
              <p:nvPr/>
            </p:nvSpPr>
            <p:spPr bwMode="auto">
              <a:xfrm>
                <a:off x="1303" y="384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Oval 965"/>
              <p:cNvSpPr>
                <a:spLocks noChangeArrowheads="1"/>
              </p:cNvSpPr>
              <p:nvPr/>
            </p:nvSpPr>
            <p:spPr bwMode="auto">
              <a:xfrm>
                <a:off x="1311" y="3858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Oval 966"/>
              <p:cNvSpPr>
                <a:spLocks noChangeArrowheads="1"/>
              </p:cNvSpPr>
              <p:nvPr/>
            </p:nvSpPr>
            <p:spPr bwMode="auto">
              <a:xfrm>
                <a:off x="1311" y="3862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Oval 967"/>
              <p:cNvSpPr>
                <a:spLocks noChangeArrowheads="1"/>
              </p:cNvSpPr>
              <p:nvPr/>
            </p:nvSpPr>
            <p:spPr bwMode="auto">
              <a:xfrm>
                <a:off x="1311" y="387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968"/>
              <p:cNvSpPr>
                <a:spLocks noEditPoints="1"/>
              </p:cNvSpPr>
              <p:nvPr/>
            </p:nvSpPr>
            <p:spPr bwMode="auto">
              <a:xfrm>
                <a:off x="1208" y="3827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Oval 969"/>
              <p:cNvSpPr>
                <a:spLocks noChangeArrowheads="1"/>
              </p:cNvSpPr>
              <p:nvPr/>
            </p:nvSpPr>
            <p:spPr bwMode="auto">
              <a:xfrm>
                <a:off x="1311" y="3877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970"/>
              <p:cNvSpPr>
                <a:spLocks noEditPoints="1"/>
              </p:cNvSpPr>
              <p:nvPr/>
            </p:nvSpPr>
            <p:spPr bwMode="auto">
              <a:xfrm>
                <a:off x="1002" y="360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971"/>
              <p:cNvSpPr/>
              <p:nvPr/>
            </p:nvSpPr>
            <p:spPr bwMode="auto">
              <a:xfrm>
                <a:off x="1256" y="358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972"/>
              <p:cNvSpPr/>
              <p:nvPr/>
            </p:nvSpPr>
            <p:spPr bwMode="auto">
              <a:xfrm>
                <a:off x="1218" y="361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973"/>
              <p:cNvSpPr/>
              <p:nvPr/>
            </p:nvSpPr>
            <p:spPr bwMode="auto">
              <a:xfrm>
                <a:off x="1147" y="361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974"/>
              <p:cNvSpPr/>
              <p:nvPr/>
            </p:nvSpPr>
            <p:spPr bwMode="auto">
              <a:xfrm>
                <a:off x="1197" y="362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975"/>
              <p:cNvSpPr/>
              <p:nvPr/>
            </p:nvSpPr>
            <p:spPr bwMode="auto">
              <a:xfrm>
                <a:off x="1125" y="360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976"/>
              <p:cNvSpPr/>
              <p:nvPr/>
            </p:nvSpPr>
            <p:spPr bwMode="auto">
              <a:xfrm>
                <a:off x="1128" y="363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977"/>
              <p:cNvSpPr/>
              <p:nvPr/>
            </p:nvSpPr>
            <p:spPr bwMode="auto">
              <a:xfrm>
                <a:off x="1156" y="3666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978"/>
              <p:cNvSpPr/>
              <p:nvPr/>
            </p:nvSpPr>
            <p:spPr bwMode="auto">
              <a:xfrm>
                <a:off x="1246" y="35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979"/>
              <p:cNvSpPr/>
              <p:nvPr/>
            </p:nvSpPr>
            <p:spPr bwMode="auto">
              <a:xfrm>
                <a:off x="1230" y="352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980"/>
              <p:cNvSpPr/>
              <p:nvPr/>
            </p:nvSpPr>
            <p:spPr bwMode="auto">
              <a:xfrm>
                <a:off x="1239" y="365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981"/>
              <p:cNvSpPr/>
              <p:nvPr/>
            </p:nvSpPr>
            <p:spPr bwMode="auto">
              <a:xfrm>
                <a:off x="1144" y="378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982"/>
              <p:cNvSpPr/>
              <p:nvPr/>
            </p:nvSpPr>
            <p:spPr bwMode="auto">
              <a:xfrm>
                <a:off x="1208" y="3517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983"/>
              <p:cNvSpPr/>
              <p:nvPr/>
            </p:nvSpPr>
            <p:spPr bwMode="auto">
              <a:xfrm>
                <a:off x="1080" y="395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984"/>
              <p:cNvSpPr/>
              <p:nvPr/>
            </p:nvSpPr>
            <p:spPr bwMode="auto">
              <a:xfrm>
                <a:off x="1047" y="393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985"/>
              <p:cNvSpPr>
                <a:spLocks noEditPoints="1"/>
              </p:cNvSpPr>
              <p:nvPr/>
            </p:nvSpPr>
            <p:spPr bwMode="auto">
              <a:xfrm>
                <a:off x="1313" y="360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986"/>
              <p:cNvSpPr/>
              <p:nvPr/>
            </p:nvSpPr>
            <p:spPr bwMode="auto">
              <a:xfrm>
                <a:off x="1330" y="358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987"/>
              <p:cNvSpPr/>
              <p:nvPr/>
            </p:nvSpPr>
            <p:spPr bwMode="auto">
              <a:xfrm>
                <a:off x="1346" y="361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988"/>
              <p:cNvSpPr/>
              <p:nvPr/>
            </p:nvSpPr>
            <p:spPr bwMode="auto">
              <a:xfrm>
                <a:off x="1427" y="3616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989"/>
              <p:cNvSpPr/>
              <p:nvPr/>
            </p:nvSpPr>
            <p:spPr bwMode="auto">
              <a:xfrm>
                <a:off x="1401" y="362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990"/>
              <p:cNvSpPr/>
              <p:nvPr/>
            </p:nvSpPr>
            <p:spPr bwMode="auto">
              <a:xfrm>
                <a:off x="1441" y="360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991"/>
              <p:cNvSpPr/>
              <p:nvPr/>
            </p:nvSpPr>
            <p:spPr bwMode="auto">
              <a:xfrm>
                <a:off x="1465" y="3633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992"/>
              <p:cNvSpPr/>
              <p:nvPr/>
            </p:nvSpPr>
            <p:spPr bwMode="auto">
              <a:xfrm>
                <a:off x="1422" y="366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993"/>
              <p:cNvSpPr/>
              <p:nvPr/>
            </p:nvSpPr>
            <p:spPr bwMode="auto">
              <a:xfrm>
                <a:off x="1379" y="35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994"/>
              <p:cNvSpPr/>
              <p:nvPr/>
            </p:nvSpPr>
            <p:spPr bwMode="auto">
              <a:xfrm>
                <a:off x="1322" y="3526"/>
                <a:ext cx="74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0" name="Freeform 996"/>
            <p:cNvSpPr/>
            <p:nvPr/>
          </p:nvSpPr>
          <p:spPr bwMode="auto">
            <a:xfrm>
              <a:off x="2200276" y="5797550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97"/>
            <p:cNvSpPr/>
            <p:nvPr/>
          </p:nvSpPr>
          <p:spPr bwMode="auto">
            <a:xfrm>
              <a:off x="2351088" y="60150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98"/>
            <p:cNvSpPr/>
            <p:nvPr/>
          </p:nvSpPr>
          <p:spPr bwMode="auto">
            <a:xfrm>
              <a:off x="2185988" y="5583238"/>
              <a:ext cx="63500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99"/>
            <p:cNvSpPr/>
            <p:nvPr/>
          </p:nvSpPr>
          <p:spPr bwMode="auto">
            <a:xfrm>
              <a:off x="2084388" y="6284913"/>
              <a:ext cx="368300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20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00"/>
            <p:cNvSpPr/>
            <p:nvPr/>
          </p:nvSpPr>
          <p:spPr bwMode="auto">
            <a:xfrm>
              <a:off x="2276476" y="6251575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001"/>
            <p:cNvSpPr/>
            <p:nvPr/>
          </p:nvSpPr>
          <p:spPr bwMode="auto">
            <a:xfrm>
              <a:off x="2027238" y="6350000"/>
              <a:ext cx="114300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002"/>
            <p:cNvSpPr>
              <a:spLocks noEditPoints="1"/>
            </p:cNvSpPr>
            <p:nvPr/>
          </p:nvSpPr>
          <p:spPr bwMode="auto">
            <a:xfrm>
              <a:off x="2024063" y="5459413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03"/>
            <p:cNvSpPr/>
            <p:nvPr/>
          </p:nvSpPr>
          <p:spPr bwMode="auto">
            <a:xfrm>
              <a:off x="1978026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004"/>
            <p:cNvSpPr/>
            <p:nvPr/>
          </p:nvSpPr>
          <p:spPr bwMode="auto">
            <a:xfrm>
              <a:off x="1978026" y="6724650"/>
              <a:ext cx="46038" cy="34925"/>
            </a:xfrm>
            <a:custGeom>
              <a:avLst/>
              <a:gdLst>
                <a:gd name="T0" fmla="*/ 5 w 12"/>
                <a:gd name="T1" fmla="*/ 3 h 9"/>
                <a:gd name="T2" fmla="*/ 0 w 12"/>
                <a:gd name="T3" fmla="*/ 0 h 9"/>
                <a:gd name="T4" fmla="*/ 1 w 12"/>
                <a:gd name="T5" fmla="*/ 8 h 9"/>
                <a:gd name="T6" fmla="*/ 0 w 12"/>
                <a:gd name="T7" fmla="*/ 9 h 9"/>
                <a:gd name="T8" fmla="*/ 12 w 12"/>
                <a:gd name="T9" fmla="*/ 9 h 9"/>
                <a:gd name="T10" fmla="*/ 5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5" y="3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1"/>
                    <a:pt x="2" y="3"/>
                    <a:pt x="1" y="8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6"/>
                    <a:pt x="6" y="3"/>
                    <a:pt x="5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005"/>
            <p:cNvSpPr/>
            <p:nvPr/>
          </p:nvSpPr>
          <p:spPr bwMode="auto">
            <a:xfrm>
              <a:off x="1917701" y="6710363"/>
              <a:ext cx="57150" cy="49212"/>
            </a:xfrm>
            <a:custGeom>
              <a:avLst/>
              <a:gdLst>
                <a:gd name="T0" fmla="*/ 15 w 15"/>
                <a:gd name="T1" fmla="*/ 7 h 13"/>
                <a:gd name="T2" fmla="*/ 8 w 15"/>
                <a:gd name="T3" fmla="*/ 2 h 13"/>
                <a:gd name="T4" fmla="*/ 4 w 15"/>
                <a:gd name="T5" fmla="*/ 0 h 13"/>
                <a:gd name="T6" fmla="*/ 2 w 15"/>
                <a:gd name="T7" fmla="*/ 6 h 13"/>
                <a:gd name="T8" fmla="*/ 4 w 15"/>
                <a:gd name="T9" fmla="*/ 13 h 13"/>
                <a:gd name="T10" fmla="*/ 15 w 15"/>
                <a:gd name="T11" fmla="*/ 13 h 13"/>
                <a:gd name="T12" fmla="*/ 15 w 15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0"/>
                    <a:pt x="3" y="12"/>
                    <a:pt x="4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1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006"/>
            <p:cNvSpPr/>
            <p:nvPr/>
          </p:nvSpPr>
          <p:spPr bwMode="auto">
            <a:xfrm>
              <a:off x="2189163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007"/>
            <p:cNvSpPr/>
            <p:nvPr/>
          </p:nvSpPr>
          <p:spPr bwMode="auto">
            <a:xfrm>
              <a:off x="2147888" y="6724650"/>
              <a:ext cx="41275" cy="34925"/>
            </a:xfrm>
            <a:custGeom>
              <a:avLst/>
              <a:gdLst>
                <a:gd name="T0" fmla="*/ 11 w 11"/>
                <a:gd name="T1" fmla="*/ 0 h 9"/>
                <a:gd name="T2" fmla="*/ 7 w 11"/>
                <a:gd name="T3" fmla="*/ 3 h 9"/>
                <a:gd name="T4" fmla="*/ 0 w 11"/>
                <a:gd name="T5" fmla="*/ 9 h 9"/>
                <a:gd name="T6" fmla="*/ 11 w 11"/>
                <a:gd name="T7" fmla="*/ 9 h 9"/>
                <a:gd name="T8" fmla="*/ 11 w 11"/>
                <a:gd name="T9" fmla="*/ 8 h 9"/>
                <a:gd name="T10" fmla="*/ 11 w 11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11" y="1"/>
                    <a:pt x="9" y="2"/>
                    <a:pt x="7" y="3"/>
                  </a:cubicBezTo>
                  <a:cubicBezTo>
                    <a:pt x="5" y="3"/>
                    <a:pt x="2" y="6"/>
                    <a:pt x="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9" y="3"/>
                    <a:pt x="11" y="1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008"/>
            <p:cNvSpPr/>
            <p:nvPr/>
          </p:nvSpPr>
          <p:spPr bwMode="auto">
            <a:xfrm>
              <a:off x="2193926" y="6710363"/>
              <a:ext cx="55563" cy="49212"/>
            </a:xfrm>
            <a:custGeom>
              <a:avLst/>
              <a:gdLst>
                <a:gd name="T0" fmla="*/ 13 w 15"/>
                <a:gd name="T1" fmla="*/ 6 h 13"/>
                <a:gd name="T2" fmla="*/ 12 w 15"/>
                <a:gd name="T3" fmla="*/ 0 h 13"/>
                <a:gd name="T4" fmla="*/ 7 w 15"/>
                <a:gd name="T5" fmla="*/ 2 h 13"/>
                <a:gd name="T6" fmla="*/ 0 w 15"/>
                <a:gd name="T7" fmla="*/ 7 h 13"/>
                <a:gd name="T8" fmla="*/ 1 w 15"/>
                <a:gd name="T9" fmla="*/ 13 h 13"/>
                <a:gd name="T10" fmla="*/ 12 w 15"/>
                <a:gd name="T11" fmla="*/ 13 h 13"/>
                <a:gd name="T12" fmla="*/ 13 w 15"/>
                <a:gd name="T1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3" y="6"/>
                  </a:moveTo>
                  <a:cubicBezTo>
                    <a:pt x="11" y="2"/>
                    <a:pt x="12" y="0"/>
                    <a:pt x="12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1" y="4"/>
                    <a:pt x="0" y="7"/>
                  </a:cubicBezTo>
                  <a:cubicBezTo>
                    <a:pt x="0" y="9"/>
                    <a:pt x="0" y="11"/>
                    <a:pt x="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2"/>
                    <a:pt x="15" y="10"/>
                    <a:pt x="13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009"/>
            <p:cNvSpPr>
              <a:spLocks noEditPoints="1"/>
            </p:cNvSpPr>
            <p:nvPr/>
          </p:nvSpPr>
          <p:spPr bwMode="auto">
            <a:xfrm>
              <a:off x="2024063" y="6586538"/>
              <a:ext cx="120650" cy="173037"/>
            </a:xfrm>
            <a:custGeom>
              <a:avLst/>
              <a:gdLst>
                <a:gd name="T0" fmla="*/ 19 w 32"/>
                <a:gd name="T1" fmla="*/ 43 h 46"/>
                <a:gd name="T2" fmla="*/ 21 w 32"/>
                <a:gd name="T3" fmla="*/ 41 h 46"/>
                <a:gd name="T4" fmla="*/ 17 w 32"/>
                <a:gd name="T5" fmla="*/ 38 h 46"/>
                <a:gd name="T6" fmla="*/ 22 w 32"/>
                <a:gd name="T7" fmla="*/ 34 h 46"/>
                <a:gd name="T8" fmla="*/ 24 w 32"/>
                <a:gd name="T9" fmla="*/ 33 h 46"/>
                <a:gd name="T10" fmla="*/ 26 w 32"/>
                <a:gd name="T11" fmla="*/ 31 h 46"/>
                <a:gd name="T12" fmla="*/ 25 w 32"/>
                <a:gd name="T13" fmla="*/ 30 h 46"/>
                <a:gd name="T14" fmla="*/ 28 w 32"/>
                <a:gd name="T15" fmla="*/ 35 h 46"/>
                <a:gd name="T16" fmla="*/ 26 w 32"/>
                <a:gd name="T17" fmla="*/ 37 h 46"/>
                <a:gd name="T18" fmla="*/ 16 w 32"/>
                <a:gd name="T19" fmla="*/ 34 h 46"/>
                <a:gd name="T20" fmla="*/ 21 w 32"/>
                <a:gd name="T21" fmla="*/ 26 h 46"/>
                <a:gd name="T22" fmla="*/ 18 w 32"/>
                <a:gd name="T23" fmla="*/ 22 h 46"/>
                <a:gd name="T24" fmla="*/ 22 w 32"/>
                <a:gd name="T25" fmla="*/ 18 h 46"/>
                <a:gd name="T26" fmla="*/ 16 w 32"/>
                <a:gd name="T27" fmla="*/ 19 h 46"/>
                <a:gd name="T28" fmla="*/ 18 w 32"/>
                <a:gd name="T29" fmla="*/ 11 h 46"/>
                <a:gd name="T30" fmla="*/ 19 w 32"/>
                <a:gd name="T31" fmla="*/ 3 h 46"/>
                <a:gd name="T32" fmla="*/ 18 w 32"/>
                <a:gd name="T33" fmla="*/ 1 h 46"/>
                <a:gd name="T34" fmla="*/ 15 w 32"/>
                <a:gd name="T35" fmla="*/ 1 h 46"/>
                <a:gd name="T36" fmla="*/ 13 w 32"/>
                <a:gd name="T37" fmla="*/ 2 h 46"/>
                <a:gd name="T38" fmla="*/ 12 w 32"/>
                <a:gd name="T39" fmla="*/ 7 h 46"/>
                <a:gd name="T40" fmla="*/ 16 w 32"/>
                <a:gd name="T41" fmla="*/ 13 h 46"/>
                <a:gd name="T42" fmla="*/ 11 w 32"/>
                <a:gd name="T43" fmla="*/ 15 h 46"/>
                <a:gd name="T44" fmla="*/ 14 w 32"/>
                <a:gd name="T45" fmla="*/ 20 h 46"/>
                <a:gd name="T46" fmla="*/ 10 w 32"/>
                <a:gd name="T47" fmla="*/ 21 h 46"/>
                <a:gd name="T48" fmla="*/ 15 w 32"/>
                <a:gd name="T49" fmla="*/ 29 h 46"/>
                <a:gd name="T50" fmla="*/ 1 w 32"/>
                <a:gd name="T51" fmla="*/ 32 h 46"/>
                <a:gd name="T52" fmla="*/ 6 w 32"/>
                <a:gd name="T53" fmla="*/ 32 h 46"/>
                <a:gd name="T54" fmla="*/ 8 w 32"/>
                <a:gd name="T55" fmla="*/ 30 h 46"/>
                <a:gd name="T56" fmla="*/ 6 w 32"/>
                <a:gd name="T57" fmla="*/ 31 h 46"/>
                <a:gd name="T58" fmla="*/ 6 w 32"/>
                <a:gd name="T59" fmla="*/ 31 h 46"/>
                <a:gd name="T60" fmla="*/ 11 w 32"/>
                <a:gd name="T61" fmla="*/ 33 h 46"/>
                <a:gd name="T62" fmla="*/ 15 w 32"/>
                <a:gd name="T63" fmla="*/ 37 h 46"/>
                <a:gd name="T64" fmla="*/ 10 w 32"/>
                <a:gd name="T65" fmla="*/ 37 h 46"/>
                <a:gd name="T66" fmla="*/ 14 w 32"/>
                <a:gd name="T67" fmla="*/ 43 h 46"/>
                <a:gd name="T68" fmla="*/ 13 w 32"/>
                <a:gd name="T69" fmla="*/ 45 h 46"/>
                <a:gd name="T70" fmla="*/ 20 w 32"/>
                <a:gd name="T71" fmla="*/ 45 h 46"/>
                <a:gd name="T72" fmla="*/ 16 w 32"/>
                <a:gd name="T73" fmla="*/ 11 h 46"/>
                <a:gd name="T74" fmla="*/ 16 w 32"/>
                <a:gd name="T75" fmla="*/ 11 h 46"/>
                <a:gd name="T76" fmla="*/ 14 w 32"/>
                <a:gd name="T77" fmla="*/ 7 h 46"/>
                <a:gd name="T78" fmla="*/ 15 w 32"/>
                <a:gd name="T79" fmla="*/ 11 h 46"/>
                <a:gd name="T80" fmla="*/ 20 w 32"/>
                <a:gd name="T81" fmla="*/ 7 h 46"/>
                <a:gd name="T82" fmla="*/ 18 w 32"/>
                <a:gd name="T83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" h="46">
                  <a:moveTo>
                    <a:pt x="20" y="45"/>
                  </a:move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20" y="46"/>
                    <a:pt x="20" y="45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010"/>
            <p:cNvSpPr/>
            <p:nvPr/>
          </p:nvSpPr>
          <p:spPr bwMode="auto">
            <a:xfrm>
              <a:off x="482601" y="3919538"/>
              <a:ext cx="26988" cy="96837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011"/>
            <p:cNvSpPr/>
            <p:nvPr/>
          </p:nvSpPr>
          <p:spPr bwMode="auto">
            <a:xfrm>
              <a:off x="479426" y="3851275"/>
              <a:ext cx="30163" cy="34925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1012"/>
            <p:cNvSpPr>
              <a:spLocks noChangeArrowheads="1"/>
            </p:cNvSpPr>
            <p:nvPr/>
          </p:nvSpPr>
          <p:spPr bwMode="auto">
            <a:xfrm>
              <a:off x="490538" y="3870325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Oval 1013"/>
            <p:cNvSpPr>
              <a:spLocks noChangeArrowheads="1"/>
            </p:cNvSpPr>
            <p:nvPr/>
          </p:nvSpPr>
          <p:spPr bwMode="auto">
            <a:xfrm>
              <a:off x="490538" y="3878263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Oval 1014"/>
            <p:cNvSpPr>
              <a:spLocks noChangeArrowheads="1"/>
            </p:cNvSpPr>
            <p:nvPr/>
          </p:nvSpPr>
          <p:spPr bwMode="auto">
            <a:xfrm>
              <a:off x="490538" y="3889375"/>
              <a:ext cx="11113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015"/>
            <p:cNvSpPr>
              <a:spLocks noEditPoints="1"/>
            </p:cNvSpPr>
            <p:nvPr/>
          </p:nvSpPr>
          <p:spPr bwMode="auto">
            <a:xfrm>
              <a:off x="328613" y="3821113"/>
              <a:ext cx="334963" cy="301625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Oval 1016"/>
            <p:cNvSpPr>
              <a:spLocks noChangeArrowheads="1"/>
            </p:cNvSpPr>
            <p:nvPr/>
          </p:nvSpPr>
          <p:spPr bwMode="auto">
            <a:xfrm>
              <a:off x="490538" y="3900488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017"/>
            <p:cNvSpPr>
              <a:spLocks noEditPoints="1"/>
            </p:cNvSpPr>
            <p:nvPr/>
          </p:nvSpPr>
          <p:spPr bwMode="auto">
            <a:xfrm>
              <a:off x="1588" y="3460750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018"/>
            <p:cNvSpPr/>
            <p:nvPr/>
          </p:nvSpPr>
          <p:spPr bwMode="auto">
            <a:xfrm>
              <a:off x="403226" y="3441700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019"/>
            <p:cNvSpPr/>
            <p:nvPr/>
          </p:nvSpPr>
          <p:spPr bwMode="auto">
            <a:xfrm>
              <a:off x="342901" y="3487738"/>
              <a:ext cx="98425" cy="101600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20"/>
            <p:cNvSpPr/>
            <p:nvPr/>
          </p:nvSpPr>
          <p:spPr bwMode="auto">
            <a:xfrm>
              <a:off x="230188" y="3487738"/>
              <a:ext cx="82550" cy="90487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021"/>
            <p:cNvSpPr/>
            <p:nvPr/>
          </p:nvSpPr>
          <p:spPr bwMode="auto">
            <a:xfrm>
              <a:off x="309563" y="3506788"/>
              <a:ext cx="46038" cy="88900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022"/>
            <p:cNvSpPr/>
            <p:nvPr/>
          </p:nvSpPr>
          <p:spPr bwMode="auto">
            <a:xfrm>
              <a:off x="196851" y="3460750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23"/>
            <p:cNvSpPr/>
            <p:nvPr/>
          </p:nvSpPr>
          <p:spPr bwMode="auto">
            <a:xfrm>
              <a:off x="200026" y="3513138"/>
              <a:ext cx="53975" cy="57150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24"/>
            <p:cNvSpPr/>
            <p:nvPr/>
          </p:nvSpPr>
          <p:spPr bwMode="auto">
            <a:xfrm>
              <a:off x="246063" y="3565525"/>
              <a:ext cx="74613" cy="34925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25"/>
            <p:cNvSpPr/>
            <p:nvPr/>
          </p:nvSpPr>
          <p:spPr bwMode="auto">
            <a:xfrm>
              <a:off x="361951" y="3378200"/>
              <a:ext cx="120650" cy="165100"/>
            </a:xfrm>
            <a:custGeom>
              <a:avLst/>
              <a:gdLst>
                <a:gd name="T0" fmla="*/ 10 w 32"/>
                <a:gd name="T1" fmla="*/ 7 h 44"/>
                <a:gd name="T2" fmla="*/ 8 w 32"/>
                <a:gd name="T3" fmla="*/ 8 h 44"/>
                <a:gd name="T4" fmla="*/ 3 w 32"/>
                <a:gd name="T5" fmla="*/ 13 h 44"/>
                <a:gd name="T6" fmla="*/ 0 w 32"/>
                <a:gd name="T7" fmla="*/ 15 h 44"/>
                <a:gd name="T8" fmla="*/ 3 w 32"/>
                <a:gd name="T9" fmla="*/ 15 h 44"/>
                <a:gd name="T10" fmla="*/ 9 w 32"/>
                <a:gd name="T11" fmla="*/ 17 h 44"/>
                <a:gd name="T12" fmla="*/ 16 w 32"/>
                <a:gd name="T13" fmla="*/ 16 h 44"/>
                <a:gd name="T14" fmla="*/ 25 w 32"/>
                <a:gd name="T15" fmla="*/ 24 h 44"/>
                <a:gd name="T16" fmla="*/ 30 w 32"/>
                <a:gd name="T17" fmla="*/ 44 h 44"/>
                <a:gd name="T18" fmla="*/ 29 w 32"/>
                <a:gd name="T19" fmla="*/ 25 h 44"/>
                <a:gd name="T20" fmla="*/ 21 w 32"/>
                <a:gd name="T21" fmla="*/ 11 h 44"/>
                <a:gd name="T22" fmla="*/ 21 w 32"/>
                <a:gd name="T23" fmla="*/ 5 h 44"/>
                <a:gd name="T24" fmla="*/ 19 w 32"/>
                <a:gd name="T25" fmla="*/ 0 h 44"/>
                <a:gd name="T26" fmla="*/ 7 w 32"/>
                <a:gd name="T27" fmla="*/ 0 h 44"/>
                <a:gd name="T28" fmla="*/ 10 w 32"/>
                <a:gd name="T2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44">
                  <a:moveTo>
                    <a:pt x="10" y="7"/>
                  </a:moveTo>
                  <a:cubicBezTo>
                    <a:pt x="10" y="7"/>
                    <a:pt x="10" y="8"/>
                    <a:pt x="8" y="8"/>
                  </a:cubicBezTo>
                  <a:cubicBezTo>
                    <a:pt x="6" y="9"/>
                    <a:pt x="5" y="11"/>
                    <a:pt x="3" y="13"/>
                  </a:cubicBezTo>
                  <a:cubicBezTo>
                    <a:pt x="2" y="14"/>
                    <a:pt x="0" y="15"/>
                    <a:pt x="0" y="15"/>
                  </a:cubicBezTo>
                  <a:cubicBezTo>
                    <a:pt x="0" y="15"/>
                    <a:pt x="2" y="15"/>
                    <a:pt x="3" y="15"/>
                  </a:cubicBezTo>
                  <a:cubicBezTo>
                    <a:pt x="5" y="15"/>
                    <a:pt x="5" y="16"/>
                    <a:pt x="9" y="17"/>
                  </a:cubicBezTo>
                  <a:cubicBezTo>
                    <a:pt x="12" y="18"/>
                    <a:pt x="14" y="17"/>
                    <a:pt x="16" y="16"/>
                  </a:cubicBezTo>
                  <a:cubicBezTo>
                    <a:pt x="18" y="15"/>
                    <a:pt x="20" y="16"/>
                    <a:pt x="25" y="24"/>
                  </a:cubicBezTo>
                  <a:cubicBezTo>
                    <a:pt x="30" y="32"/>
                    <a:pt x="30" y="44"/>
                    <a:pt x="30" y="44"/>
                  </a:cubicBezTo>
                  <a:cubicBezTo>
                    <a:pt x="30" y="44"/>
                    <a:pt x="32" y="35"/>
                    <a:pt x="29" y="25"/>
                  </a:cubicBezTo>
                  <a:cubicBezTo>
                    <a:pt x="26" y="15"/>
                    <a:pt x="21" y="11"/>
                    <a:pt x="21" y="11"/>
                  </a:cubicBezTo>
                  <a:cubicBezTo>
                    <a:pt x="21" y="11"/>
                    <a:pt x="21" y="11"/>
                    <a:pt x="21" y="5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5"/>
                    <a:pt x="10" y="7"/>
                    <a:pt x="10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26"/>
            <p:cNvSpPr/>
            <p:nvPr/>
          </p:nvSpPr>
          <p:spPr bwMode="auto">
            <a:xfrm>
              <a:off x="377826" y="3543300"/>
              <a:ext cx="0" cy="4762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27"/>
            <p:cNvSpPr/>
            <p:nvPr/>
          </p:nvSpPr>
          <p:spPr bwMode="auto">
            <a:xfrm>
              <a:off x="227013" y="3760788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28"/>
            <p:cNvSpPr/>
            <p:nvPr/>
          </p:nvSpPr>
          <p:spPr bwMode="auto">
            <a:xfrm>
              <a:off x="339726" y="3378200"/>
              <a:ext cx="52388" cy="44450"/>
            </a:xfrm>
            <a:custGeom>
              <a:avLst/>
              <a:gdLst>
                <a:gd name="T0" fmla="*/ 0 w 14"/>
                <a:gd name="T1" fmla="*/ 4 h 12"/>
                <a:gd name="T2" fmla="*/ 5 w 14"/>
                <a:gd name="T3" fmla="*/ 7 h 12"/>
                <a:gd name="T4" fmla="*/ 5 w 14"/>
                <a:gd name="T5" fmla="*/ 10 h 12"/>
                <a:gd name="T6" fmla="*/ 10 w 14"/>
                <a:gd name="T7" fmla="*/ 10 h 12"/>
                <a:gd name="T8" fmla="*/ 14 w 14"/>
                <a:gd name="T9" fmla="*/ 7 h 12"/>
                <a:gd name="T10" fmla="*/ 12 w 14"/>
                <a:gd name="T11" fmla="*/ 0 h 12"/>
                <a:gd name="T12" fmla="*/ 1 w 14"/>
                <a:gd name="T13" fmla="*/ 0 h 12"/>
                <a:gd name="T14" fmla="*/ 1 w 14"/>
                <a:gd name="T15" fmla="*/ 0 h 12"/>
                <a:gd name="T16" fmla="*/ 0 w 14"/>
                <a:gd name="T1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0" y="4"/>
                  </a:moveTo>
                  <a:cubicBezTo>
                    <a:pt x="1" y="7"/>
                    <a:pt x="5" y="7"/>
                    <a:pt x="5" y="7"/>
                  </a:cubicBezTo>
                  <a:cubicBezTo>
                    <a:pt x="5" y="7"/>
                    <a:pt x="4" y="9"/>
                    <a:pt x="5" y="10"/>
                  </a:cubicBezTo>
                  <a:cubicBezTo>
                    <a:pt x="6" y="11"/>
                    <a:pt x="8" y="12"/>
                    <a:pt x="10" y="10"/>
                  </a:cubicBezTo>
                  <a:cubicBezTo>
                    <a:pt x="13" y="7"/>
                    <a:pt x="14" y="7"/>
                    <a:pt x="14" y="7"/>
                  </a:cubicBezTo>
                  <a:cubicBezTo>
                    <a:pt x="12" y="6"/>
                    <a:pt x="12" y="3"/>
                    <a:pt x="1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4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029"/>
            <p:cNvSpPr/>
            <p:nvPr/>
          </p:nvSpPr>
          <p:spPr bwMode="auto">
            <a:xfrm>
              <a:off x="125413" y="4032250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030"/>
            <p:cNvSpPr/>
            <p:nvPr/>
          </p:nvSpPr>
          <p:spPr bwMode="auto">
            <a:xfrm>
              <a:off x="73026" y="3998913"/>
              <a:ext cx="228600" cy="223837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031"/>
            <p:cNvSpPr>
              <a:spLocks noEditPoints="1"/>
            </p:cNvSpPr>
            <p:nvPr/>
          </p:nvSpPr>
          <p:spPr bwMode="auto">
            <a:xfrm>
              <a:off x="493713" y="3460750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032"/>
            <p:cNvSpPr/>
            <p:nvPr/>
          </p:nvSpPr>
          <p:spPr bwMode="auto">
            <a:xfrm>
              <a:off x="520701" y="3441700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033"/>
            <p:cNvSpPr/>
            <p:nvPr/>
          </p:nvSpPr>
          <p:spPr bwMode="auto">
            <a:xfrm>
              <a:off x="547688" y="3487738"/>
              <a:ext cx="101600" cy="101600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034"/>
            <p:cNvSpPr/>
            <p:nvPr/>
          </p:nvSpPr>
          <p:spPr bwMode="auto">
            <a:xfrm>
              <a:off x="674688" y="3487738"/>
              <a:ext cx="87313" cy="90487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035"/>
            <p:cNvSpPr/>
            <p:nvPr/>
          </p:nvSpPr>
          <p:spPr bwMode="auto">
            <a:xfrm>
              <a:off x="633413" y="3506788"/>
              <a:ext cx="49213" cy="88900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036"/>
            <p:cNvSpPr/>
            <p:nvPr/>
          </p:nvSpPr>
          <p:spPr bwMode="auto">
            <a:xfrm>
              <a:off x="698501" y="3460750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037"/>
            <p:cNvSpPr/>
            <p:nvPr/>
          </p:nvSpPr>
          <p:spPr bwMode="auto">
            <a:xfrm>
              <a:off x="735013" y="3513138"/>
              <a:ext cx="57150" cy="57150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038"/>
            <p:cNvSpPr/>
            <p:nvPr/>
          </p:nvSpPr>
          <p:spPr bwMode="auto">
            <a:xfrm>
              <a:off x="668338" y="3565525"/>
              <a:ext cx="74613" cy="34925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039"/>
            <p:cNvSpPr/>
            <p:nvPr/>
          </p:nvSpPr>
          <p:spPr bwMode="auto">
            <a:xfrm>
              <a:off x="509588" y="3378200"/>
              <a:ext cx="115888" cy="165100"/>
            </a:xfrm>
            <a:custGeom>
              <a:avLst/>
              <a:gdLst>
                <a:gd name="T0" fmla="*/ 11 w 31"/>
                <a:gd name="T1" fmla="*/ 11 h 44"/>
                <a:gd name="T2" fmla="*/ 2 w 31"/>
                <a:gd name="T3" fmla="*/ 25 h 44"/>
                <a:gd name="T4" fmla="*/ 2 w 31"/>
                <a:gd name="T5" fmla="*/ 44 h 44"/>
                <a:gd name="T6" fmla="*/ 6 w 31"/>
                <a:gd name="T7" fmla="*/ 24 h 44"/>
                <a:gd name="T8" fmla="*/ 15 w 31"/>
                <a:gd name="T9" fmla="*/ 16 h 44"/>
                <a:gd name="T10" fmla="*/ 23 w 31"/>
                <a:gd name="T11" fmla="*/ 17 h 44"/>
                <a:gd name="T12" fmla="*/ 28 w 31"/>
                <a:gd name="T13" fmla="*/ 15 h 44"/>
                <a:gd name="T14" fmla="*/ 31 w 31"/>
                <a:gd name="T15" fmla="*/ 15 h 44"/>
                <a:gd name="T16" fmla="*/ 28 w 31"/>
                <a:gd name="T17" fmla="*/ 13 h 44"/>
                <a:gd name="T18" fmla="*/ 24 w 31"/>
                <a:gd name="T19" fmla="*/ 8 h 44"/>
                <a:gd name="T20" fmla="*/ 21 w 31"/>
                <a:gd name="T21" fmla="*/ 7 h 44"/>
                <a:gd name="T22" fmla="*/ 24 w 31"/>
                <a:gd name="T23" fmla="*/ 0 h 44"/>
                <a:gd name="T24" fmla="*/ 13 w 31"/>
                <a:gd name="T25" fmla="*/ 0 h 44"/>
                <a:gd name="T26" fmla="*/ 10 w 31"/>
                <a:gd name="T27" fmla="*/ 5 h 44"/>
                <a:gd name="T28" fmla="*/ 11 w 31"/>
                <a:gd name="T29" fmla="*/ 1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4">
                  <a:moveTo>
                    <a:pt x="11" y="11"/>
                  </a:moveTo>
                  <a:cubicBezTo>
                    <a:pt x="11" y="11"/>
                    <a:pt x="5" y="15"/>
                    <a:pt x="2" y="25"/>
                  </a:cubicBezTo>
                  <a:cubicBezTo>
                    <a:pt x="0" y="35"/>
                    <a:pt x="2" y="44"/>
                    <a:pt x="2" y="44"/>
                  </a:cubicBezTo>
                  <a:cubicBezTo>
                    <a:pt x="2" y="44"/>
                    <a:pt x="1" y="32"/>
                    <a:pt x="6" y="24"/>
                  </a:cubicBezTo>
                  <a:cubicBezTo>
                    <a:pt x="11" y="16"/>
                    <a:pt x="13" y="15"/>
                    <a:pt x="15" y="16"/>
                  </a:cubicBezTo>
                  <a:cubicBezTo>
                    <a:pt x="17" y="17"/>
                    <a:pt x="19" y="18"/>
                    <a:pt x="23" y="17"/>
                  </a:cubicBezTo>
                  <a:cubicBezTo>
                    <a:pt x="26" y="16"/>
                    <a:pt x="27" y="15"/>
                    <a:pt x="28" y="15"/>
                  </a:cubicBezTo>
                  <a:cubicBezTo>
                    <a:pt x="30" y="15"/>
                    <a:pt x="31" y="15"/>
                    <a:pt x="31" y="15"/>
                  </a:cubicBezTo>
                  <a:cubicBezTo>
                    <a:pt x="31" y="15"/>
                    <a:pt x="29" y="14"/>
                    <a:pt x="28" y="13"/>
                  </a:cubicBezTo>
                  <a:cubicBezTo>
                    <a:pt x="27" y="11"/>
                    <a:pt x="25" y="9"/>
                    <a:pt x="24" y="8"/>
                  </a:cubicBezTo>
                  <a:cubicBezTo>
                    <a:pt x="22" y="8"/>
                    <a:pt x="21" y="7"/>
                    <a:pt x="21" y="7"/>
                  </a:cubicBezTo>
                  <a:cubicBezTo>
                    <a:pt x="21" y="7"/>
                    <a:pt x="25" y="5"/>
                    <a:pt x="2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2"/>
                    <a:pt x="10" y="4"/>
                    <a:pt x="10" y="5"/>
                  </a:cubicBezTo>
                  <a:cubicBezTo>
                    <a:pt x="10" y="11"/>
                    <a:pt x="11" y="11"/>
                    <a:pt x="11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040"/>
            <p:cNvSpPr/>
            <p:nvPr/>
          </p:nvSpPr>
          <p:spPr bwMode="auto">
            <a:xfrm>
              <a:off x="611188" y="3543300"/>
              <a:ext cx="0" cy="4762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041"/>
            <p:cNvSpPr/>
            <p:nvPr/>
          </p:nvSpPr>
          <p:spPr bwMode="auto">
            <a:xfrm>
              <a:off x="762001" y="37607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042"/>
            <p:cNvSpPr/>
            <p:nvPr/>
          </p:nvSpPr>
          <p:spPr bwMode="auto">
            <a:xfrm>
              <a:off x="595313" y="3378200"/>
              <a:ext cx="53975" cy="44450"/>
            </a:xfrm>
            <a:custGeom>
              <a:avLst/>
              <a:gdLst>
                <a:gd name="T0" fmla="*/ 0 w 14"/>
                <a:gd name="T1" fmla="*/ 7 h 12"/>
                <a:gd name="T2" fmla="*/ 4 w 14"/>
                <a:gd name="T3" fmla="*/ 10 h 12"/>
                <a:gd name="T4" fmla="*/ 10 w 14"/>
                <a:gd name="T5" fmla="*/ 10 h 12"/>
                <a:gd name="T6" fmla="*/ 10 w 14"/>
                <a:gd name="T7" fmla="*/ 7 h 12"/>
                <a:gd name="T8" fmla="*/ 14 w 14"/>
                <a:gd name="T9" fmla="*/ 4 h 12"/>
                <a:gd name="T10" fmla="*/ 13 w 14"/>
                <a:gd name="T11" fmla="*/ 0 h 12"/>
                <a:gd name="T12" fmla="*/ 14 w 14"/>
                <a:gd name="T13" fmla="*/ 0 h 12"/>
                <a:gd name="T14" fmla="*/ 3 w 14"/>
                <a:gd name="T15" fmla="*/ 0 h 12"/>
                <a:gd name="T16" fmla="*/ 0 w 14"/>
                <a:gd name="T17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0" y="7"/>
                  </a:moveTo>
                  <a:cubicBezTo>
                    <a:pt x="0" y="7"/>
                    <a:pt x="2" y="7"/>
                    <a:pt x="4" y="10"/>
                  </a:cubicBezTo>
                  <a:cubicBezTo>
                    <a:pt x="6" y="12"/>
                    <a:pt x="9" y="11"/>
                    <a:pt x="10" y="10"/>
                  </a:cubicBezTo>
                  <a:cubicBezTo>
                    <a:pt x="10" y="9"/>
                    <a:pt x="10" y="7"/>
                    <a:pt x="10" y="7"/>
                  </a:cubicBezTo>
                  <a:cubicBezTo>
                    <a:pt x="10" y="7"/>
                    <a:pt x="13" y="7"/>
                    <a:pt x="14" y="4"/>
                  </a:cubicBezTo>
                  <a:cubicBezTo>
                    <a:pt x="14" y="1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3"/>
                    <a:pt x="3" y="6"/>
                    <a:pt x="0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043"/>
            <p:cNvSpPr/>
            <p:nvPr/>
          </p:nvSpPr>
          <p:spPr bwMode="auto">
            <a:xfrm>
              <a:off x="493713" y="4032250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044"/>
            <p:cNvSpPr/>
            <p:nvPr/>
          </p:nvSpPr>
          <p:spPr bwMode="auto">
            <a:xfrm>
              <a:off x="685801" y="3998913"/>
              <a:ext cx="230188" cy="223837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045"/>
            <p:cNvSpPr/>
            <p:nvPr/>
          </p:nvSpPr>
          <p:spPr bwMode="auto">
            <a:xfrm>
              <a:off x="438151" y="4095750"/>
              <a:ext cx="112713" cy="169862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046"/>
            <p:cNvSpPr/>
            <p:nvPr/>
          </p:nvSpPr>
          <p:spPr bwMode="auto">
            <a:xfrm>
              <a:off x="441326" y="3378200"/>
              <a:ext cx="106363" cy="115887"/>
            </a:xfrm>
            <a:custGeom>
              <a:avLst/>
              <a:gdLst>
                <a:gd name="T0" fmla="*/ 12 w 28"/>
                <a:gd name="T1" fmla="*/ 1 h 31"/>
                <a:gd name="T2" fmla="*/ 14 w 28"/>
                <a:gd name="T3" fmla="*/ 5 h 31"/>
                <a:gd name="T4" fmla="*/ 14 w 28"/>
                <a:gd name="T5" fmla="*/ 5 h 31"/>
                <a:gd name="T6" fmla="*/ 4 w 28"/>
                <a:gd name="T7" fmla="*/ 1 h 31"/>
                <a:gd name="T8" fmla="*/ 2 w 28"/>
                <a:gd name="T9" fmla="*/ 5 h 31"/>
                <a:gd name="T10" fmla="*/ 2 w 28"/>
                <a:gd name="T11" fmla="*/ 6 h 31"/>
                <a:gd name="T12" fmla="*/ 1 w 28"/>
                <a:gd name="T13" fmla="*/ 12 h 31"/>
                <a:gd name="T14" fmla="*/ 3 w 28"/>
                <a:gd name="T15" fmla="*/ 13 h 31"/>
                <a:gd name="T16" fmla="*/ 7 w 28"/>
                <a:gd name="T17" fmla="*/ 14 h 31"/>
                <a:gd name="T18" fmla="*/ 8 w 28"/>
                <a:gd name="T19" fmla="*/ 11 h 31"/>
                <a:gd name="T20" fmla="*/ 8 w 28"/>
                <a:gd name="T21" fmla="*/ 11 h 31"/>
                <a:gd name="T22" fmla="*/ 5 w 28"/>
                <a:gd name="T23" fmla="*/ 10 h 31"/>
                <a:gd name="T24" fmla="*/ 8 w 28"/>
                <a:gd name="T25" fmla="*/ 6 h 31"/>
                <a:gd name="T26" fmla="*/ 13 w 28"/>
                <a:gd name="T27" fmla="*/ 11 h 31"/>
                <a:gd name="T28" fmla="*/ 14 w 28"/>
                <a:gd name="T29" fmla="*/ 16 h 31"/>
                <a:gd name="T30" fmla="*/ 14 w 28"/>
                <a:gd name="T31" fmla="*/ 15 h 31"/>
                <a:gd name="T32" fmla="*/ 12 w 28"/>
                <a:gd name="T33" fmla="*/ 13 h 31"/>
                <a:gd name="T34" fmla="*/ 14 w 28"/>
                <a:gd name="T35" fmla="*/ 23 h 31"/>
                <a:gd name="T36" fmla="*/ 14 w 28"/>
                <a:gd name="T37" fmla="*/ 31 h 31"/>
                <a:gd name="T38" fmla="*/ 14 w 28"/>
                <a:gd name="T39" fmla="*/ 31 h 31"/>
                <a:gd name="T40" fmla="*/ 14 w 28"/>
                <a:gd name="T41" fmla="*/ 31 h 31"/>
                <a:gd name="T42" fmla="*/ 14 w 28"/>
                <a:gd name="T43" fmla="*/ 31 h 31"/>
                <a:gd name="T44" fmla="*/ 14 w 28"/>
                <a:gd name="T45" fmla="*/ 23 h 31"/>
                <a:gd name="T46" fmla="*/ 17 w 28"/>
                <a:gd name="T47" fmla="*/ 13 h 31"/>
                <a:gd name="T48" fmla="*/ 15 w 28"/>
                <a:gd name="T49" fmla="*/ 15 h 31"/>
                <a:gd name="T50" fmla="*/ 14 w 28"/>
                <a:gd name="T51" fmla="*/ 16 h 31"/>
                <a:gd name="T52" fmla="*/ 15 w 28"/>
                <a:gd name="T53" fmla="*/ 11 h 31"/>
                <a:gd name="T54" fmla="*/ 20 w 28"/>
                <a:gd name="T55" fmla="*/ 6 h 31"/>
                <a:gd name="T56" fmla="*/ 23 w 28"/>
                <a:gd name="T57" fmla="*/ 10 h 31"/>
                <a:gd name="T58" fmla="*/ 20 w 28"/>
                <a:gd name="T59" fmla="*/ 11 h 31"/>
                <a:gd name="T60" fmla="*/ 20 w 28"/>
                <a:gd name="T61" fmla="*/ 11 h 31"/>
                <a:gd name="T62" fmla="*/ 22 w 28"/>
                <a:gd name="T63" fmla="*/ 14 h 31"/>
                <a:gd name="T64" fmla="*/ 25 w 28"/>
                <a:gd name="T65" fmla="*/ 13 h 31"/>
                <a:gd name="T66" fmla="*/ 27 w 28"/>
                <a:gd name="T67" fmla="*/ 12 h 31"/>
                <a:gd name="T68" fmla="*/ 26 w 28"/>
                <a:gd name="T69" fmla="*/ 6 h 31"/>
                <a:gd name="T70" fmla="*/ 27 w 28"/>
                <a:gd name="T71" fmla="*/ 5 h 31"/>
                <a:gd name="T72" fmla="*/ 24 w 28"/>
                <a:gd name="T73" fmla="*/ 1 h 31"/>
                <a:gd name="T74" fmla="*/ 15 w 28"/>
                <a:gd name="T75" fmla="*/ 5 h 31"/>
                <a:gd name="T76" fmla="*/ 15 w 28"/>
                <a:gd name="T77" fmla="*/ 5 h 31"/>
                <a:gd name="T78" fmla="*/ 17 w 28"/>
                <a:gd name="T79" fmla="*/ 1 h 31"/>
                <a:gd name="T80" fmla="*/ 17 w 28"/>
                <a:gd name="T81" fmla="*/ 0 h 31"/>
                <a:gd name="T82" fmla="*/ 11 w 28"/>
                <a:gd name="T83" fmla="*/ 0 h 31"/>
                <a:gd name="T84" fmla="*/ 12 w 28"/>
                <a:gd name="T8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" h="31">
                  <a:moveTo>
                    <a:pt x="12" y="1"/>
                  </a:moveTo>
                  <a:cubicBezTo>
                    <a:pt x="13" y="2"/>
                    <a:pt x="13" y="3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2" y="2"/>
                    <a:pt x="8" y="0"/>
                    <a:pt x="4" y="1"/>
                  </a:cubicBezTo>
                  <a:cubicBezTo>
                    <a:pt x="3" y="2"/>
                    <a:pt x="1" y="3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1" y="7"/>
                    <a:pt x="0" y="10"/>
                    <a:pt x="1" y="12"/>
                  </a:cubicBezTo>
                  <a:cubicBezTo>
                    <a:pt x="1" y="13"/>
                    <a:pt x="3" y="13"/>
                    <a:pt x="3" y="13"/>
                  </a:cubicBezTo>
                  <a:cubicBezTo>
                    <a:pt x="4" y="14"/>
                    <a:pt x="5" y="15"/>
                    <a:pt x="7" y="14"/>
                  </a:cubicBezTo>
                  <a:cubicBezTo>
                    <a:pt x="8" y="14"/>
                    <a:pt x="9" y="12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7" y="12"/>
                    <a:pt x="6" y="11"/>
                    <a:pt x="5" y="10"/>
                  </a:cubicBezTo>
                  <a:cubicBezTo>
                    <a:pt x="4" y="8"/>
                    <a:pt x="6" y="6"/>
                    <a:pt x="8" y="6"/>
                  </a:cubicBezTo>
                  <a:cubicBezTo>
                    <a:pt x="11" y="6"/>
                    <a:pt x="13" y="8"/>
                    <a:pt x="13" y="11"/>
                  </a:cubicBezTo>
                  <a:cubicBezTo>
                    <a:pt x="14" y="13"/>
                    <a:pt x="14" y="16"/>
                    <a:pt x="14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3" y="15"/>
                    <a:pt x="12" y="14"/>
                    <a:pt x="12" y="13"/>
                  </a:cubicBezTo>
                  <a:cubicBezTo>
                    <a:pt x="11" y="13"/>
                    <a:pt x="10" y="19"/>
                    <a:pt x="14" y="23"/>
                  </a:cubicBezTo>
                  <a:cubicBezTo>
                    <a:pt x="14" y="23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23"/>
                    <a:pt x="14" y="23"/>
                  </a:cubicBezTo>
                  <a:cubicBezTo>
                    <a:pt x="18" y="19"/>
                    <a:pt x="17" y="13"/>
                    <a:pt x="17" y="13"/>
                  </a:cubicBezTo>
                  <a:cubicBezTo>
                    <a:pt x="17" y="14"/>
                    <a:pt x="15" y="15"/>
                    <a:pt x="15" y="15"/>
                  </a:cubicBezTo>
                  <a:cubicBezTo>
                    <a:pt x="15" y="16"/>
                    <a:pt x="15" y="16"/>
                    <a:pt x="14" y="16"/>
                  </a:cubicBezTo>
                  <a:cubicBezTo>
                    <a:pt x="14" y="16"/>
                    <a:pt x="14" y="13"/>
                    <a:pt x="15" y="11"/>
                  </a:cubicBezTo>
                  <a:cubicBezTo>
                    <a:pt x="15" y="8"/>
                    <a:pt x="17" y="6"/>
                    <a:pt x="20" y="6"/>
                  </a:cubicBezTo>
                  <a:cubicBezTo>
                    <a:pt x="22" y="6"/>
                    <a:pt x="24" y="8"/>
                    <a:pt x="23" y="10"/>
                  </a:cubicBezTo>
                  <a:cubicBezTo>
                    <a:pt x="23" y="11"/>
                    <a:pt x="21" y="12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9" y="12"/>
                    <a:pt x="20" y="14"/>
                    <a:pt x="22" y="14"/>
                  </a:cubicBezTo>
                  <a:cubicBezTo>
                    <a:pt x="23" y="15"/>
                    <a:pt x="24" y="14"/>
                    <a:pt x="25" y="13"/>
                  </a:cubicBezTo>
                  <a:cubicBezTo>
                    <a:pt x="26" y="13"/>
                    <a:pt x="27" y="13"/>
                    <a:pt x="27" y="12"/>
                  </a:cubicBezTo>
                  <a:cubicBezTo>
                    <a:pt x="28" y="10"/>
                    <a:pt x="28" y="7"/>
                    <a:pt x="26" y="6"/>
                  </a:cubicBezTo>
                  <a:cubicBezTo>
                    <a:pt x="26" y="6"/>
                    <a:pt x="27" y="5"/>
                    <a:pt x="27" y="5"/>
                  </a:cubicBezTo>
                  <a:cubicBezTo>
                    <a:pt x="27" y="3"/>
                    <a:pt x="25" y="2"/>
                    <a:pt x="24" y="1"/>
                  </a:cubicBezTo>
                  <a:cubicBezTo>
                    <a:pt x="21" y="0"/>
                    <a:pt x="17" y="2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3"/>
                    <a:pt x="15" y="2"/>
                    <a:pt x="17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047"/>
            <p:cNvSpPr/>
            <p:nvPr/>
          </p:nvSpPr>
          <p:spPr bwMode="auto">
            <a:xfrm>
              <a:off x="482601" y="5046663"/>
              <a:ext cx="26988" cy="96837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048"/>
            <p:cNvSpPr/>
            <p:nvPr/>
          </p:nvSpPr>
          <p:spPr bwMode="auto">
            <a:xfrm>
              <a:off x="479426" y="4978400"/>
              <a:ext cx="30163" cy="33337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1049"/>
            <p:cNvSpPr>
              <a:spLocks noChangeArrowheads="1"/>
            </p:cNvSpPr>
            <p:nvPr/>
          </p:nvSpPr>
          <p:spPr bwMode="auto">
            <a:xfrm>
              <a:off x="490538" y="4997450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Oval 1050"/>
            <p:cNvSpPr>
              <a:spLocks noChangeArrowheads="1"/>
            </p:cNvSpPr>
            <p:nvPr/>
          </p:nvSpPr>
          <p:spPr bwMode="auto">
            <a:xfrm>
              <a:off x="490538" y="5005388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Oval 1051"/>
            <p:cNvSpPr>
              <a:spLocks noChangeArrowheads="1"/>
            </p:cNvSpPr>
            <p:nvPr/>
          </p:nvSpPr>
          <p:spPr bwMode="auto">
            <a:xfrm>
              <a:off x="490538" y="5016500"/>
              <a:ext cx="11113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52"/>
            <p:cNvSpPr>
              <a:spLocks noEditPoints="1"/>
            </p:cNvSpPr>
            <p:nvPr/>
          </p:nvSpPr>
          <p:spPr bwMode="auto">
            <a:xfrm>
              <a:off x="328613" y="4948238"/>
              <a:ext cx="334963" cy="300037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Oval 1053"/>
            <p:cNvSpPr>
              <a:spLocks noChangeArrowheads="1"/>
            </p:cNvSpPr>
            <p:nvPr/>
          </p:nvSpPr>
          <p:spPr bwMode="auto">
            <a:xfrm>
              <a:off x="490538" y="5027613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54"/>
            <p:cNvSpPr>
              <a:spLocks noEditPoints="1"/>
            </p:cNvSpPr>
            <p:nvPr/>
          </p:nvSpPr>
          <p:spPr bwMode="auto">
            <a:xfrm>
              <a:off x="1588" y="4587875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055"/>
            <p:cNvSpPr/>
            <p:nvPr/>
          </p:nvSpPr>
          <p:spPr bwMode="auto">
            <a:xfrm>
              <a:off x="403226" y="4568825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056"/>
            <p:cNvSpPr/>
            <p:nvPr/>
          </p:nvSpPr>
          <p:spPr bwMode="auto">
            <a:xfrm>
              <a:off x="342901" y="4614863"/>
              <a:ext cx="98425" cy="100012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057"/>
            <p:cNvSpPr/>
            <p:nvPr/>
          </p:nvSpPr>
          <p:spPr bwMode="auto">
            <a:xfrm>
              <a:off x="230188" y="4614863"/>
              <a:ext cx="82550" cy="88900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058"/>
            <p:cNvSpPr/>
            <p:nvPr/>
          </p:nvSpPr>
          <p:spPr bwMode="auto">
            <a:xfrm>
              <a:off x="309563" y="4632325"/>
              <a:ext cx="46038" cy="90487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059"/>
            <p:cNvSpPr/>
            <p:nvPr/>
          </p:nvSpPr>
          <p:spPr bwMode="auto">
            <a:xfrm>
              <a:off x="196851" y="4587875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060"/>
            <p:cNvSpPr/>
            <p:nvPr/>
          </p:nvSpPr>
          <p:spPr bwMode="auto">
            <a:xfrm>
              <a:off x="200026" y="4640263"/>
              <a:ext cx="53975" cy="57150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61"/>
            <p:cNvSpPr/>
            <p:nvPr/>
          </p:nvSpPr>
          <p:spPr bwMode="auto">
            <a:xfrm>
              <a:off x="246063" y="4692650"/>
              <a:ext cx="74613" cy="34925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062"/>
            <p:cNvSpPr/>
            <p:nvPr/>
          </p:nvSpPr>
          <p:spPr bwMode="auto">
            <a:xfrm>
              <a:off x="388938" y="4471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063"/>
            <p:cNvSpPr/>
            <p:nvPr/>
          </p:nvSpPr>
          <p:spPr bwMode="auto">
            <a:xfrm>
              <a:off x="361951" y="4471988"/>
              <a:ext cx="120650" cy="198437"/>
            </a:xfrm>
            <a:custGeom>
              <a:avLst/>
              <a:gdLst>
                <a:gd name="T0" fmla="*/ 21 w 32"/>
                <a:gd name="T1" fmla="*/ 20 h 53"/>
                <a:gd name="T2" fmla="*/ 21 w 32"/>
                <a:gd name="T3" fmla="*/ 14 h 53"/>
                <a:gd name="T4" fmla="*/ 12 w 32"/>
                <a:gd name="T5" fmla="*/ 3 h 53"/>
                <a:gd name="T6" fmla="*/ 7 w 32"/>
                <a:gd name="T7" fmla="*/ 0 h 53"/>
                <a:gd name="T8" fmla="*/ 8 w 32"/>
                <a:gd name="T9" fmla="*/ 8 h 53"/>
                <a:gd name="T10" fmla="*/ 10 w 32"/>
                <a:gd name="T11" fmla="*/ 16 h 53"/>
                <a:gd name="T12" fmla="*/ 8 w 32"/>
                <a:gd name="T13" fmla="*/ 17 h 53"/>
                <a:gd name="T14" fmla="*/ 3 w 32"/>
                <a:gd name="T15" fmla="*/ 22 h 53"/>
                <a:gd name="T16" fmla="*/ 0 w 32"/>
                <a:gd name="T17" fmla="*/ 24 h 53"/>
                <a:gd name="T18" fmla="*/ 3 w 32"/>
                <a:gd name="T19" fmla="*/ 24 h 53"/>
                <a:gd name="T20" fmla="*/ 9 w 32"/>
                <a:gd name="T21" fmla="*/ 26 h 53"/>
                <a:gd name="T22" fmla="*/ 16 w 32"/>
                <a:gd name="T23" fmla="*/ 25 h 53"/>
                <a:gd name="T24" fmla="*/ 25 w 32"/>
                <a:gd name="T25" fmla="*/ 33 h 53"/>
                <a:gd name="T26" fmla="*/ 30 w 32"/>
                <a:gd name="T27" fmla="*/ 53 h 53"/>
                <a:gd name="T28" fmla="*/ 29 w 32"/>
                <a:gd name="T29" fmla="*/ 34 h 53"/>
                <a:gd name="T30" fmla="*/ 21 w 32"/>
                <a:gd name="T3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53">
                  <a:moveTo>
                    <a:pt x="21" y="20"/>
                  </a:moveTo>
                  <a:cubicBezTo>
                    <a:pt x="21" y="20"/>
                    <a:pt x="21" y="20"/>
                    <a:pt x="21" y="14"/>
                  </a:cubicBezTo>
                  <a:cubicBezTo>
                    <a:pt x="21" y="9"/>
                    <a:pt x="14" y="4"/>
                    <a:pt x="12" y="3"/>
                  </a:cubicBezTo>
                  <a:cubicBezTo>
                    <a:pt x="9" y="2"/>
                    <a:pt x="8" y="1"/>
                    <a:pt x="7" y="0"/>
                  </a:cubicBezTo>
                  <a:cubicBezTo>
                    <a:pt x="8" y="1"/>
                    <a:pt x="9" y="3"/>
                    <a:pt x="8" y="8"/>
                  </a:cubicBezTo>
                  <a:cubicBezTo>
                    <a:pt x="6" y="14"/>
                    <a:pt x="10" y="16"/>
                    <a:pt x="10" y="16"/>
                  </a:cubicBezTo>
                  <a:cubicBezTo>
                    <a:pt x="10" y="16"/>
                    <a:pt x="10" y="17"/>
                    <a:pt x="8" y="17"/>
                  </a:cubicBezTo>
                  <a:cubicBezTo>
                    <a:pt x="6" y="18"/>
                    <a:pt x="5" y="20"/>
                    <a:pt x="3" y="22"/>
                  </a:cubicBezTo>
                  <a:cubicBezTo>
                    <a:pt x="2" y="23"/>
                    <a:pt x="0" y="24"/>
                    <a:pt x="0" y="24"/>
                  </a:cubicBezTo>
                  <a:cubicBezTo>
                    <a:pt x="0" y="24"/>
                    <a:pt x="2" y="24"/>
                    <a:pt x="3" y="24"/>
                  </a:cubicBezTo>
                  <a:cubicBezTo>
                    <a:pt x="5" y="24"/>
                    <a:pt x="5" y="25"/>
                    <a:pt x="9" y="26"/>
                  </a:cubicBezTo>
                  <a:cubicBezTo>
                    <a:pt x="12" y="27"/>
                    <a:pt x="14" y="26"/>
                    <a:pt x="16" y="25"/>
                  </a:cubicBezTo>
                  <a:cubicBezTo>
                    <a:pt x="18" y="24"/>
                    <a:pt x="20" y="25"/>
                    <a:pt x="25" y="33"/>
                  </a:cubicBezTo>
                  <a:cubicBezTo>
                    <a:pt x="30" y="41"/>
                    <a:pt x="30" y="53"/>
                    <a:pt x="30" y="53"/>
                  </a:cubicBezTo>
                  <a:cubicBezTo>
                    <a:pt x="30" y="53"/>
                    <a:pt x="32" y="44"/>
                    <a:pt x="29" y="34"/>
                  </a:cubicBezTo>
                  <a:cubicBezTo>
                    <a:pt x="26" y="24"/>
                    <a:pt x="21" y="20"/>
                    <a:pt x="21" y="2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064"/>
            <p:cNvSpPr/>
            <p:nvPr/>
          </p:nvSpPr>
          <p:spPr bwMode="auto">
            <a:xfrm>
              <a:off x="377826" y="4670425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65"/>
            <p:cNvSpPr/>
            <p:nvPr/>
          </p:nvSpPr>
          <p:spPr bwMode="auto">
            <a:xfrm>
              <a:off x="227013" y="488791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066"/>
            <p:cNvSpPr/>
            <p:nvPr/>
          </p:nvSpPr>
          <p:spPr bwMode="auto">
            <a:xfrm>
              <a:off x="328613" y="4456113"/>
              <a:ext cx="63500" cy="93662"/>
            </a:xfrm>
            <a:custGeom>
              <a:avLst/>
              <a:gdLst>
                <a:gd name="T0" fmla="*/ 15 w 17"/>
                <a:gd name="T1" fmla="*/ 7 h 25"/>
                <a:gd name="T2" fmla="*/ 8 w 17"/>
                <a:gd name="T3" fmla="*/ 2 h 25"/>
                <a:gd name="T4" fmla="*/ 4 w 17"/>
                <a:gd name="T5" fmla="*/ 0 h 25"/>
                <a:gd name="T6" fmla="*/ 2 w 17"/>
                <a:gd name="T7" fmla="*/ 6 h 25"/>
                <a:gd name="T8" fmla="*/ 4 w 17"/>
                <a:gd name="T9" fmla="*/ 13 h 25"/>
                <a:gd name="T10" fmla="*/ 3 w 17"/>
                <a:gd name="T11" fmla="*/ 17 h 25"/>
                <a:gd name="T12" fmla="*/ 8 w 17"/>
                <a:gd name="T13" fmla="*/ 20 h 25"/>
                <a:gd name="T14" fmla="*/ 8 w 17"/>
                <a:gd name="T15" fmla="*/ 23 h 25"/>
                <a:gd name="T16" fmla="*/ 13 w 17"/>
                <a:gd name="T17" fmla="*/ 23 h 25"/>
                <a:gd name="T18" fmla="*/ 17 w 17"/>
                <a:gd name="T19" fmla="*/ 20 h 25"/>
                <a:gd name="T20" fmla="*/ 15 w 17"/>
                <a:gd name="T21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1"/>
                    <a:pt x="4" y="13"/>
                    <a:pt x="4" y="13"/>
                  </a:cubicBezTo>
                  <a:cubicBezTo>
                    <a:pt x="4" y="13"/>
                    <a:pt x="3" y="14"/>
                    <a:pt x="3" y="17"/>
                  </a:cubicBezTo>
                  <a:cubicBezTo>
                    <a:pt x="4" y="20"/>
                    <a:pt x="8" y="20"/>
                    <a:pt x="8" y="20"/>
                  </a:cubicBezTo>
                  <a:cubicBezTo>
                    <a:pt x="8" y="20"/>
                    <a:pt x="7" y="22"/>
                    <a:pt x="8" y="23"/>
                  </a:cubicBezTo>
                  <a:cubicBezTo>
                    <a:pt x="9" y="24"/>
                    <a:pt x="11" y="25"/>
                    <a:pt x="13" y="23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3" y="18"/>
                    <a:pt x="16" y="11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067"/>
            <p:cNvSpPr/>
            <p:nvPr/>
          </p:nvSpPr>
          <p:spPr bwMode="auto">
            <a:xfrm>
              <a:off x="125413" y="5159375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068"/>
            <p:cNvSpPr/>
            <p:nvPr/>
          </p:nvSpPr>
          <p:spPr bwMode="auto">
            <a:xfrm>
              <a:off x="73026" y="5124450"/>
              <a:ext cx="228600" cy="225425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069"/>
            <p:cNvSpPr>
              <a:spLocks noEditPoints="1"/>
            </p:cNvSpPr>
            <p:nvPr/>
          </p:nvSpPr>
          <p:spPr bwMode="auto">
            <a:xfrm>
              <a:off x="493713" y="4587875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070"/>
            <p:cNvSpPr/>
            <p:nvPr/>
          </p:nvSpPr>
          <p:spPr bwMode="auto">
            <a:xfrm>
              <a:off x="520701" y="4568825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071"/>
            <p:cNvSpPr/>
            <p:nvPr/>
          </p:nvSpPr>
          <p:spPr bwMode="auto">
            <a:xfrm>
              <a:off x="547688" y="4614863"/>
              <a:ext cx="101600" cy="100012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072"/>
            <p:cNvSpPr/>
            <p:nvPr/>
          </p:nvSpPr>
          <p:spPr bwMode="auto">
            <a:xfrm>
              <a:off x="674688" y="4614863"/>
              <a:ext cx="87313" cy="88900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073"/>
            <p:cNvSpPr/>
            <p:nvPr/>
          </p:nvSpPr>
          <p:spPr bwMode="auto">
            <a:xfrm>
              <a:off x="633413" y="4632325"/>
              <a:ext cx="49213" cy="90487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074"/>
            <p:cNvSpPr/>
            <p:nvPr/>
          </p:nvSpPr>
          <p:spPr bwMode="auto">
            <a:xfrm>
              <a:off x="698501" y="4587875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075"/>
            <p:cNvSpPr/>
            <p:nvPr/>
          </p:nvSpPr>
          <p:spPr bwMode="auto">
            <a:xfrm>
              <a:off x="735013" y="4640263"/>
              <a:ext cx="57150" cy="57150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76"/>
            <p:cNvSpPr/>
            <p:nvPr/>
          </p:nvSpPr>
          <p:spPr bwMode="auto">
            <a:xfrm>
              <a:off x="668338" y="4692650"/>
              <a:ext cx="74613" cy="34925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077"/>
            <p:cNvSpPr/>
            <p:nvPr/>
          </p:nvSpPr>
          <p:spPr bwMode="auto">
            <a:xfrm>
              <a:off x="600076" y="4471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078"/>
            <p:cNvSpPr/>
            <p:nvPr/>
          </p:nvSpPr>
          <p:spPr bwMode="auto">
            <a:xfrm>
              <a:off x="509588" y="4471988"/>
              <a:ext cx="115888" cy="198437"/>
            </a:xfrm>
            <a:custGeom>
              <a:avLst/>
              <a:gdLst>
                <a:gd name="T0" fmla="*/ 28 w 31"/>
                <a:gd name="T1" fmla="*/ 22 h 53"/>
                <a:gd name="T2" fmla="*/ 24 w 31"/>
                <a:gd name="T3" fmla="*/ 17 h 53"/>
                <a:gd name="T4" fmla="*/ 21 w 31"/>
                <a:gd name="T5" fmla="*/ 16 h 53"/>
                <a:gd name="T6" fmla="*/ 24 w 31"/>
                <a:gd name="T7" fmla="*/ 8 h 53"/>
                <a:gd name="T8" fmla="*/ 24 w 31"/>
                <a:gd name="T9" fmla="*/ 0 h 53"/>
                <a:gd name="T10" fmla="*/ 20 w 31"/>
                <a:gd name="T11" fmla="*/ 3 h 53"/>
                <a:gd name="T12" fmla="*/ 10 w 31"/>
                <a:gd name="T13" fmla="*/ 14 h 53"/>
                <a:gd name="T14" fmla="*/ 11 w 31"/>
                <a:gd name="T15" fmla="*/ 20 h 53"/>
                <a:gd name="T16" fmla="*/ 2 w 31"/>
                <a:gd name="T17" fmla="*/ 34 h 53"/>
                <a:gd name="T18" fmla="*/ 2 w 31"/>
                <a:gd name="T19" fmla="*/ 53 h 53"/>
                <a:gd name="T20" fmla="*/ 6 w 31"/>
                <a:gd name="T21" fmla="*/ 33 h 53"/>
                <a:gd name="T22" fmla="*/ 15 w 31"/>
                <a:gd name="T23" fmla="*/ 25 h 53"/>
                <a:gd name="T24" fmla="*/ 23 w 31"/>
                <a:gd name="T25" fmla="*/ 26 h 53"/>
                <a:gd name="T26" fmla="*/ 28 w 31"/>
                <a:gd name="T27" fmla="*/ 24 h 53"/>
                <a:gd name="T28" fmla="*/ 31 w 31"/>
                <a:gd name="T29" fmla="*/ 24 h 53"/>
                <a:gd name="T30" fmla="*/ 28 w 31"/>
                <a:gd name="T31" fmla="*/ 2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53">
                  <a:moveTo>
                    <a:pt x="28" y="22"/>
                  </a:moveTo>
                  <a:cubicBezTo>
                    <a:pt x="27" y="20"/>
                    <a:pt x="25" y="18"/>
                    <a:pt x="24" y="17"/>
                  </a:cubicBezTo>
                  <a:cubicBezTo>
                    <a:pt x="22" y="17"/>
                    <a:pt x="21" y="16"/>
                    <a:pt x="21" y="16"/>
                  </a:cubicBezTo>
                  <a:cubicBezTo>
                    <a:pt x="21" y="16"/>
                    <a:pt x="25" y="14"/>
                    <a:pt x="24" y="8"/>
                  </a:cubicBezTo>
                  <a:cubicBezTo>
                    <a:pt x="22" y="3"/>
                    <a:pt x="24" y="1"/>
                    <a:pt x="24" y="0"/>
                  </a:cubicBezTo>
                  <a:cubicBezTo>
                    <a:pt x="24" y="1"/>
                    <a:pt x="22" y="2"/>
                    <a:pt x="20" y="3"/>
                  </a:cubicBezTo>
                  <a:cubicBezTo>
                    <a:pt x="17" y="4"/>
                    <a:pt x="11" y="9"/>
                    <a:pt x="10" y="14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5" y="24"/>
                    <a:pt x="2" y="34"/>
                  </a:cubicBezTo>
                  <a:cubicBezTo>
                    <a:pt x="0" y="44"/>
                    <a:pt x="2" y="53"/>
                    <a:pt x="2" y="53"/>
                  </a:cubicBezTo>
                  <a:cubicBezTo>
                    <a:pt x="2" y="53"/>
                    <a:pt x="1" y="41"/>
                    <a:pt x="6" y="33"/>
                  </a:cubicBezTo>
                  <a:cubicBezTo>
                    <a:pt x="11" y="25"/>
                    <a:pt x="13" y="24"/>
                    <a:pt x="15" y="25"/>
                  </a:cubicBezTo>
                  <a:cubicBezTo>
                    <a:pt x="17" y="26"/>
                    <a:pt x="19" y="27"/>
                    <a:pt x="23" y="26"/>
                  </a:cubicBezTo>
                  <a:cubicBezTo>
                    <a:pt x="26" y="25"/>
                    <a:pt x="27" y="24"/>
                    <a:pt x="28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1" y="24"/>
                    <a:pt x="29" y="23"/>
                    <a:pt x="28" y="2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079"/>
            <p:cNvSpPr/>
            <p:nvPr/>
          </p:nvSpPr>
          <p:spPr bwMode="auto">
            <a:xfrm>
              <a:off x="611188" y="4670425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080"/>
            <p:cNvSpPr/>
            <p:nvPr/>
          </p:nvSpPr>
          <p:spPr bwMode="auto">
            <a:xfrm>
              <a:off x="762001" y="48879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081"/>
            <p:cNvSpPr/>
            <p:nvPr/>
          </p:nvSpPr>
          <p:spPr bwMode="auto">
            <a:xfrm>
              <a:off x="595313" y="4456113"/>
              <a:ext cx="65088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082"/>
            <p:cNvSpPr/>
            <p:nvPr/>
          </p:nvSpPr>
          <p:spPr bwMode="auto">
            <a:xfrm>
              <a:off x="493713" y="5159375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83"/>
            <p:cNvSpPr/>
            <p:nvPr/>
          </p:nvSpPr>
          <p:spPr bwMode="auto">
            <a:xfrm>
              <a:off x="685801" y="5124450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84"/>
            <p:cNvSpPr/>
            <p:nvPr/>
          </p:nvSpPr>
          <p:spPr bwMode="auto">
            <a:xfrm>
              <a:off x="438151" y="5222875"/>
              <a:ext cx="112713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085"/>
            <p:cNvSpPr>
              <a:spLocks noEditPoints="1"/>
            </p:cNvSpPr>
            <p:nvPr/>
          </p:nvSpPr>
          <p:spPr bwMode="auto">
            <a:xfrm>
              <a:off x="433388" y="4332288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86"/>
            <p:cNvSpPr/>
            <p:nvPr/>
          </p:nvSpPr>
          <p:spPr bwMode="auto">
            <a:xfrm>
              <a:off x="482601" y="6172200"/>
              <a:ext cx="26988" cy="98425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87"/>
            <p:cNvSpPr/>
            <p:nvPr/>
          </p:nvSpPr>
          <p:spPr bwMode="auto">
            <a:xfrm>
              <a:off x="479426" y="6105525"/>
              <a:ext cx="30163" cy="33337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Oval 1088"/>
            <p:cNvSpPr>
              <a:spLocks noChangeArrowheads="1"/>
            </p:cNvSpPr>
            <p:nvPr/>
          </p:nvSpPr>
          <p:spPr bwMode="auto">
            <a:xfrm>
              <a:off x="490538" y="6124575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Oval 1089"/>
            <p:cNvSpPr>
              <a:spLocks noChangeArrowheads="1"/>
            </p:cNvSpPr>
            <p:nvPr/>
          </p:nvSpPr>
          <p:spPr bwMode="auto">
            <a:xfrm>
              <a:off x="490538" y="6130925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Oval 1090"/>
            <p:cNvSpPr>
              <a:spLocks noChangeArrowheads="1"/>
            </p:cNvSpPr>
            <p:nvPr/>
          </p:nvSpPr>
          <p:spPr bwMode="auto">
            <a:xfrm>
              <a:off x="490538" y="6143625"/>
              <a:ext cx="11113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91"/>
            <p:cNvSpPr>
              <a:spLocks noEditPoints="1"/>
            </p:cNvSpPr>
            <p:nvPr/>
          </p:nvSpPr>
          <p:spPr bwMode="auto">
            <a:xfrm>
              <a:off x="328613" y="6075363"/>
              <a:ext cx="334963" cy="300037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Oval 1092"/>
            <p:cNvSpPr>
              <a:spLocks noChangeArrowheads="1"/>
            </p:cNvSpPr>
            <p:nvPr/>
          </p:nvSpPr>
          <p:spPr bwMode="auto">
            <a:xfrm>
              <a:off x="490538" y="6154738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93"/>
            <p:cNvSpPr>
              <a:spLocks noEditPoints="1"/>
            </p:cNvSpPr>
            <p:nvPr/>
          </p:nvSpPr>
          <p:spPr bwMode="auto">
            <a:xfrm>
              <a:off x="1588" y="5715000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94"/>
            <p:cNvSpPr/>
            <p:nvPr/>
          </p:nvSpPr>
          <p:spPr bwMode="auto">
            <a:xfrm>
              <a:off x="403226" y="5695950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95"/>
            <p:cNvSpPr/>
            <p:nvPr/>
          </p:nvSpPr>
          <p:spPr bwMode="auto">
            <a:xfrm>
              <a:off x="342901" y="5740400"/>
              <a:ext cx="98425" cy="101600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96"/>
            <p:cNvSpPr/>
            <p:nvPr/>
          </p:nvSpPr>
          <p:spPr bwMode="auto">
            <a:xfrm>
              <a:off x="230188" y="5740400"/>
              <a:ext cx="82550" cy="90487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97"/>
            <p:cNvSpPr/>
            <p:nvPr/>
          </p:nvSpPr>
          <p:spPr bwMode="auto">
            <a:xfrm>
              <a:off x="309563" y="5759450"/>
              <a:ext cx="46038" cy="90487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098"/>
            <p:cNvSpPr/>
            <p:nvPr/>
          </p:nvSpPr>
          <p:spPr bwMode="auto">
            <a:xfrm>
              <a:off x="196851" y="5715000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099"/>
            <p:cNvSpPr/>
            <p:nvPr/>
          </p:nvSpPr>
          <p:spPr bwMode="auto">
            <a:xfrm>
              <a:off x="200026" y="5767388"/>
              <a:ext cx="53975" cy="55562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00"/>
            <p:cNvSpPr/>
            <p:nvPr/>
          </p:nvSpPr>
          <p:spPr bwMode="auto">
            <a:xfrm>
              <a:off x="246063" y="5819775"/>
              <a:ext cx="74613" cy="33337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01"/>
            <p:cNvSpPr/>
            <p:nvPr/>
          </p:nvSpPr>
          <p:spPr bwMode="auto">
            <a:xfrm>
              <a:off x="388938" y="5597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02"/>
            <p:cNvSpPr/>
            <p:nvPr/>
          </p:nvSpPr>
          <p:spPr bwMode="auto">
            <a:xfrm>
              <a:off x="361951" y="5597525"/>
              <a:ext cx="120650" cy="200025"/>
            </a:xfrm>
            <a:custGeom>
              <a:avLst/>
              <a:gdLst>
                <a:gd name="T0" fmla="*/ 21 w 32"/>
                <a:gd name="T1" fmla="*/ 20 h 53"/>
                <a:gd name="T2" fmla="*/ 21 w 32"/>
                <a:gd name="T3" fmla="*/ 14 h 53"/>
                <a:gd name="T4" fmla="*/ 12 w 32"/>
                <a:gd name="T5" fmla="*/ 3 h 53"/>
                <a:gd name="T6" fmla="*/ 7 w 32"/>
                <a:gd name="T7" fmla="*/ 0 h 53"/>
                <a:gd name="T8" fmla="*/ 8 w 32"/>
                <a:gd name="T9" fmla="*/ 8 h 53"/>
                <a:gd name="T10" fmla="*/ 10 w 32"/>
                <a:gd name="T11" fmla="*/ 16 h 53"/>
                <a:gd name="T12" fmla="*/ 8 w 32"/>
                <a:gd name="T13" fmla="*/ 17 h 53"/>
                <a:gd name="T14" fmla="*/ 3 w 32"/>
                <a:gd name="T15" fmla="*/ 22 h 53"/>
                <a:gd name="T16" fmla="*/ 0 w 32"/>
                <a:gd name="T17" fmla="*/ 24 h 53"/>
                <a:gd name="T18" fmla="*/ 3 w 32"/>
                <a:gd name="T19" fmla="*/ 24 h 53"/>
                <a:gd name="T20" fmla="*/ 9 w 32"/>
                <a:gd name="T21" fmla="*/ 26 h 53"/>
                <a:gd name="T22" fmla="*/ 16 w 32"/>
                <a:gd name="T23" fmla="*/ 25 h 53"/>
                <a:gd name="T24" fmla="*/ 25 w 32"/>
                <a:gd name="T25" fmla="*/ 33 h 53"/>
                <a:gd name="T26" fmla="*/ 30 w 32"/>
                <a:gd name="T27" fmla="*/ 53 h 53"/>
                <a:gd name="T28" fmla="*/ 29 w 32"/>
                <a:gd name="T29" fmla="*/ 34 h 53"/>
                <a:gd name="T30" fmla="*/ 21 w 32"/>
                <a:gd name="T3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53">
                  <a:moveTo>
                    <a:pt x="21" y="20"/>
                  </a:moveTo>
                  <a:cubicBezTo>
                    <a:pt x="21" y="20"/>
                    <a:pt x="21" y="20"/>
                    <a:pt x="21" y="14"/>
                  </a:cubicBezTo>
                  <a:cubicBezTo>
                    <a:pt x="21" y="9"/>
                    <a:pt x="14" y="4"/>
                    <a:pt x="12" y="3"/>
                  </a:cubicBezTo>
                  <a:cubicBezTo>
                    <a:pt x="9" y="2"/>
                    <a:pt x="8" y="1"/>
                    <a:pt x="7" y="0"/>
                  </a:cubicBezTo>
                  <a:cubicBezTo>
                    <a:pt x="8" y="1"/>
                    <a:pt x="9" y="3"/>
                    <a:pt x="8" y="8"/>
                  </a:cubicBezTo>
                  <a:cubicBezTo>
                    <a:pt x="6" y="14"/>
                    <a:pt x="10" y="16"/>
                    <a:pt x="10" y="16"/>
                  </a:cubicBezTo>
                  <a:cubicBezTo>
                    <a:pt x="10" y="16"/>
                    <a:pt x="10" y="17"/>
                    <a:pt x="8" y="17"/>
                  </a:cubicBezTo>
                  <a:cubicBezTo>
                    <a:pt x="6" y="18"/>
                    <a:pt x="5" y="20"/>
                    <a:pt x="3" y="22"/>
                  </a:cubicBezTo>
                  <a:cubicBezTo>
                    <a:pt x="2" y="23"/>
                    <a:pt x="0" y="24"/>
                    <a:pt x="0" y="24"/>
                  </a:cubicBezTo>
                  <a:cubicBezTo>
                    <a:pt x="0" y="24"/>
                    <a:pt x="2" y="24"/>
                    <a:pt x="3" y="24"/>
                  </a:cubicBezTo>
                  <a:cubicBezTo>
                    <a:pt x="5" y="24"/>
                    <a:pt x="5" y="25"/>
                    <a:pt x="9" y="26"/>
                  </a:cubicBezTo>
                  <a:cubicBezTo>
                    <a:pt x="12" y="27"/>
                    <a:pt x="14" y="26"/>
                    <a:pt x="16" y="25"/>
                  </a:cubicBezTo>
                  <a:cubicBezTo>
                    <a:pt x="18" y="24"/>
                    <a:pt x="20" y="25"/>
                    <a:pt x="25" y="33"/>
                  </a:cubicBezTo>
                  <a:cubicBezTo>
                    <a:pt x="30" y="41"/>
                    <a:pt x="30" y="53"/>
                    <a:pt x="30" y="53"/>
                  </a:cubicBezTo>
                  <a:cubicBezTo>
                    <a:pt x="30" y="53"/>
                    <a:pt x="32" y="44"/>
                    <a:pt x="29" y="34"/>
                  </a:cubicBezTo>
                  <a:cubicBezTo>
                    <a:pt x="26" y="24"/>
                    <a:pt x="21" y="20"/>
                    <a:pt x="21" y="2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03"/>
            <p:cNvSpPr/>
            <p:nvPr/>
          </p:nvSpPr>
          <p:spPr bwMode="auto">
            <a:xfrm>
              <a:off x="377826" y="5797550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04"/>
            <p:cNvSpPr/>
            <p:nvPr/>
          </p:nvSpPr>
          <p:spPr bwMode="auto">
            <a:xfrm>
              <a:off x="227013" y="6015038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05"/>
            <p:cNvSpPr/>
            <p:nvPr/>
          </p:nvSpPr>
          <p:spPr bwMode="auto">
            <a:xfrm>
              <a:off x="328613" y="5583238"/>
              <a:ext cx="63500" cy="93662"/>
            </a:xfrm>
            <a:custGeom>
              <a:avLst/>
              <a:gdLst>
                <a:gd name="T0" fmla="*/ 15 w 17"/>
                <a:gd name="T1" fmla="*/ 7 h 25"/>
                <a:gd name="T2" fmla="*/ 8 w 17"/>
                <a:gd name="T3" fmla="*/ 2 h 25"/>
                <a:gd name="T4" fmla="*/ 4 w 17"/>
                <a:gd name="T5" fmla="*/ 0 h 25"/>
                <a:gd name="T6" fmla="*/ 2 w 17"/>
                <a:gd name="T7" fmla="*/ 6 h 25"/>
                <a:gd name="T8" fmla="*/ 4 w 17"/>
                <a:gd name="T9" fmla="*/ 13 h 25"/>
                <a:gd name="T10" fmla="*/ 3 w 17"/>
                <a:gd name="T11" fmla="*/ 17 h 25"/>
                <a:gd name="T12" fmla="*/ 8 w 17"/>
                <a:gd name="T13" fmla="*/ 20 h 25"/>
                <a:gd name="T14" fmla="*/ 8 w 17"/>
                <a:gd name="T15" fmla="*/ 23 h 25"/>
                <a:gd name="T16" fmla="*/ 13 w 17"/>
                <a:gd name="T17" fmla="*/ 23 h 25"/>
                <a:gd name="T18" fmla="*/ 17 w 17"/>
                <a:gd name="T19" fmla="*/ 20 h 25"/>
                <a:gd name="T20" fmla="*/ 15 w 17"/>
                <a:gd name="T21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1"/>
                    <a:pt x="4" y="13"/>
                    <a:pt x="4" y="13"/>
                  </a:cubicBezTo>
                  <a:cubicBezTo>
                    <a:pt x="4" y="13"/>
                    <a:pt x="3" y="14"/>
                    <a:pt x="3" y="17"/>
                  </a:cubicBezTo>
                  <a:cubicBezTo>
                    <a:pt x="4" y="20"/>
                    <a:pt x="8" y="20"/>
                    <a:pt x="8" y="20"/>
                  </a:cubicBezTo>
                  <a:cubicBezTo>
                    <a:pt x="8" y="20"/>
                    <a:pt x="7" y="22"/>
                    <a:pt x="8" y="23"/>
                  </a:cubicBezTo>
                  <a:cubicBezTo>
                    <a:pt x="9" y="24"/>
                    <a:pt x="11" y="25"/>
                    <a:pt x="13" y="23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3" y="18"/>
                    <a:pt x="16" y="11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06"/>
            <p:cNvSpPr/>
            <p:nvPr/>
          </p:nvSpPr>
          <p:spPr bwMode="auto">
            <a:xfrm>
              <a:off x="125413" y="6284913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07"/>
            <p:cNvSpPr/>
            <p:nvPr/>
          </p:nvSpPr>
          <p:spPr bwMode="auto">
            <a:xfrm>
              <a:off x="73026" y="6251575"/>
              <a:ext cx="228600" cy="225425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108"/>
            <p:cNvSpPr>
              <a:spLocks noEditPoints="1"/>
            </p:cNvSpPr>
            <p:nvPr/>
          </p:nvSpPr>
          <p:spPr bwMode="auto">
            <a:xfrm>
              <a:off x="493713" y="5715000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109"/>
            <p:cNvSpPr/>
            <p:nvPr/>
          </p:nvSpPr>
          <p:spPr bwMode="auto">
            <a:xfrm>
              <a:off x="520701" y="5695950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10"/>
            <p:cNvSpPr/>
            <p:nvPr/>
          </p:nvSpPr>
          <p:spPr bwMode="auto">
            <a:xfrm>
              <a:off x="547688" y="5740400"/>
              <a:ext cx="101600" cy="101600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1"/>
            <p:cNvSpPr/>
            <p:nvPr/>
          </p:nvSpPr>
          <p:spPr bwMode="auto">
            <a:xfrm>
              <a:off x="674688" y="5740400"/>
              <a:ext cx="87313" cy="90487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12"/>
            <p:cNvSpPr/>
            <p:nvPr/>
          </p:nvSpPr>
          <p:spPr bwMode="auto">
            <a:xfrm>
              <a:off x="633413" y="5759450"/>
              <a:ext cx="49213" cy="90487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13"/>
            <p:cNvSpPr/>
            <p:nvPr/>
          </p:nvSpPr>
          <p:spPr bwMode="auto">
            <a:xfrm>
              <a:off x="698501" y="5715000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14"/>
            <p:cNvSpPr/>
            <p:nvPr/>
          </p:nvSpPr>
          <p:spPr bwMode="auto">
            <a:xfrm>
              <a:off x="735013" y="5767388"/>
              <a:ext cx="57150" cy="55562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15"/>
            <p:cNvSpPr/>
            <p:nvPr/>
          </p:nvSpPr>
          <p:spPr bwMode="auto">
            <a:xfrm>
              <a:off x="668338" y="5819775"/>
              <a:ext cx="74613" cy="33337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16"/>
            <p:cNvSpPr/>
            <p:nvPr/>
          </p:nvSpPr>
          <p:spPr bwMode="auto">
            <a:xfrm>
              <a:off x="600076" y="5597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17"/>
            <p:cNvSpPr/>
            <p:nvPr/>
          </p:nvSpPr>
          <p:spPr bwMode="auto">
            <a:xfrm>
              <a:off x="509588" y="5597525"/>
              <a:ext cx="115888" cy="200025"/>
            </a:xfrm>
            <a:custGeom>
              <a:avLst/>
              <a:gdLst>
                <a:gd name="T0" fmla="*/ 28 w 31"/>
                <a:gd name="T1" fmla="*/ 22 h 53"/>
                <a:gd name="T2" fmla="*/ 24 w 31"/>
                <a:gd name="T3" fmla="*/ 17 h 53"/>
                <a:gd name="T4" fmla="*/ 21 w 31"/>
                <a:gd name="T5" fmla="*/ 16 h 53"/>
                <a:gd name="T6" fmla="*/ 24 w 31"/>
                <a:gd name="T7" fmla="*/ 8 h 53"/>
                <a:gd name="T8" fmla="*/ 24 w 31"/>
                <a:gd name="T9" fmla="*/ 0 h 53"/>
                <a:gd name="T10" fmla="*/ 20 w 31"/>
                <a:gd name="T11" fmla="*/ 3 h 53"/>
                <a:gd name="T12" fmla="*/ 10 w 31"/>
                <a:gd name="T13" fmla="*/ 14 h 53"/>
                <a:gd name="T14" fmla="*/ 11 w 31"/>
                <a:gd name="T15" fmla="*/ 20 h 53"/>
                <a:gd name="T16" fmla="*/ 2 w 31"/>
                <a:gd name="T17" fmla="*/ 34 h 53"/>
                <a:gd name="T18" fmla="*/ 2 w 31"/>
                <a:gd name="T19" fmla="*/ 53 h 53"/>
                <a:gd name="T20" fmla="*/ 6 w 31"/>
                <a:gd name="T21" fmla="*/ 33 h 53"/>
                <a:gd name="T22" fmla="*/ 15 w 31"/>
                <a:gd name="T23" fmla="*/ 25 h 53"/>
                <a:gd name="T24" fmla="*/ 23 w 31"/>
                <a:gd name="T25" fmla="*/ 26 h 53"/>
                <a:gd name="T26" fmla="*/ 28 w 31"/>
                <a:gd name="T27" fmla="*/ 24 h 53"/>
                <a:gd name="T28" fmla="*/ 31 w 31"/>
                <a:gd name="T29" fmla="*/ 24 h 53"/>
                <a:gd name="T30" fmla="*/ 28 w 31"/>
                <a:gd name="T31" fmla="*/ 2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53">
                  <a:moveTo>
                    <a:pt x="28" y="22"/>
                  </a:moveTo>
                  <a:cubicBezTo>
                    <a:pt x="27" y="20"/>
                    <a:pt x="25" y="18"/>
                    <a:pt x="24" y="17"/>
                  </a:cubicBezTo>
                  <a:cubicBezTo>
                    <a:pt x="22" y="17"/>
                    <a:pt x="21" y="16"/>
                    <a:pt x="21" y="16"/>
                  </a:cubicBezTo>
                  <a:cubicBezTo>
                    <a:pt x="21" y="16"/>
                    <a:pt x="25" y="14"/>
                    <a:pt x="24" y="8"/>
                  </a:cubicBezTo>
                  <a:cubicBezTo>
                    <a:pt x="22" y="3"/>
                    <a:pt x="24" y="1"/>
                    <a:pt x="24" y="0"/>
                  </a:cubicBezTo>
                  <a:cubicBezTo>
                    <a:pt x="24" y="1"/>
                    <a:pt x="22" y="2"/>
                    <a:pt x="20" y="3"/>
                  </a:cubicBezTo>
                  <a:cubicBezTo>
                    <a:pt x="17" y="4"/>
                    <a:pt x="11" y="9"/>
                    <a:pt x="10" y="14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5" y="24"/>
                    <a:pt x="2" y="34"/>
                  </a:cubicBezTo>
                  <a:cubicBezTo>
                    <a:pt x="0" y="44"/>
                    <a:pt x="2" y="53"/>
                    <a:pt x="2" y="53"/>
                  </a:cubicBezTo>
                  <a:cubicBezTo>
                    <a:pt x="2" y="53"/>
                    <a:pt x="1" y="41"/>
                    <a:pt x="6" y="33"/>
                  </a:cubicBezTo>
                  <a:cubicBezTo>
                    <a:pt x="11" y="25"/>
                    <a:pt x="13" y="24"/>
                    <a:pt x="15" y="25"/>
                  </a:cubicBezTo>
                  <a:cubicBezTo>
                    <a:pt x="17" y="26"/>
                    <a:pt x="19" y="27"/>
                    <a:pt x="23" y="26"/>
                  </a:cubicBezTo>
                  <a:cubicBezTo>
                    <a:pt x="26" y="25"/>
                    <a:pt x="27" y="24"/>
                    <a:pt x="28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1" y="24"/>
                    <a:pt x="29" y="23"/>
                    <a:pt x="28" y="2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18"/>
            <p:cNvSpPr/>
            <p:nvPr/>
          </p:nvSpPr>
          <p:spPr bwMode="auto">
            <a:xfrm>
              <a:off x="611188" y="5797550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19"/>
            <p:cNvSpPr/>
            <p:nvPr/>
          </p:nvSpPr>
          <p:spPr bwMode="auto">
            <a:xfrm>
              <a:off x="762001" y="60150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120"/>
            <p:cNvSpPr/>
            <p:nvPr/>
          </p:nvSpPr>
          <p:spPr bwMode="auto">
            <a:xfrm>
              <a:off x="595313" y="5583238"/>
              <a:ext cx="65088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121"/>
            <p:cNvSpPr/>
            <p:nvPr/>
          </p:nvSpPr>
          <p:spPr bwMode="auto">
            <a:xfrm>
              <a:off x="493713" y="6284913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122"/>
            <p:cNvSpPr/>
            <p:nvPr/>
          </p:nvSpPr>
          <p:spPr bwMode="auto">
            <a:xfrm>
              <a:off x="685801" y="6251575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123"/>
            <p:cNvSpPr/>
            <p:nvPr/>
          </p:nvSpPr>
          <p:spPr bwMode="auto">
            <a:xfrm>
              <a:off x="438151" y="6350000"/>
              <a:ext cx="112713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124"/>
            <p:cNvSpPr>
              <a:spLocks noEditPoints="1"/>
            </p:cNvSpPr>
            <p:nvPr/>
          </p:nvSpPr>
          <p:spPr bwMode="auto">
            <a:xfrm>
              <a:off x="433388" y="5459413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125"/>
            <p:cNvSpPr/>
            <p:nvPr/>
          </p:nvSpPr>
          <p:spPr bwMode="auto">
            <a:xfrm>
              <a:off x="388938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126"/>
            <p:cNvSpPr/>
            <p:nvPr/>
          </p:nvSpPr>
          <p:spPr bwMode="auto">
            <a:xfrm>
              <a:off x="388938" y="6724650"/>
              <a:ext cx="44450" cy="34925"/>
            </a:xfrm>
            <a:custGeom>
              <a:avLst/>
              <a:gdLst>
                <a:gd name="T0" fmla="*/ 5 w 12"/>
                <a:gd name="T1" fmla="*/ 3 h 9"/>
                <a:gd name="T2" fmla="*/ 0 w 12"/>
                <a:gd name="T3" fmla="*/ 0 h 9"/>
                <a:gd name="T4" fmla="*/ 1 w 12"/>
                <a:gd name="T5" fmla="*/ 8 h 9"/>
                <a:gd name="T6" fmla="*/ 0 w 12"/>
                <a:gd name="T7" fmla="*/ 9 h 9"/>
                <a:gd name="T8" fmla="*/ 12 w 12"/>
                <a:gd name="T9" fmla="*/ 9 h 9"/>
                <a:gd name="T10" fmla="*/ 5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5" y="3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1"/>
                    <a:pt x="2" y="3"/>
                    <a:pt x="1" y="8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6"/>
                    <a:pt x="6" y="3"/>
                    <a:pt x="5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127"/>
            <p:cNvSpPr/>
            <p:nvPr/>
          </p:nvSpPr>
          <p:spPr bwMode="auto">
            <a:xfrm>
              <a:off x="328613" y="6710363"/>
              <a:ext cx="57150" cy="49212"/>
            </a:xfrm>
            <a:custGeom>
              <a:avLst/>
              <a:gdLst>
                <a:gd name="T0" fmla="*/ 15 w 15"/>
                <a:gd name="T1" fmla="*/ 7 h 13"/>
                <a:gd name="T2" fmla="*/ 8 w 15"/>
                <a:gd name="T3" fmla="*/ 2 h 13"/>
                <a:gd name="T4" fmla="*/ 4 w 15"/>
                <a:gd name="T5" fmla="*/ 0 h 13"/>
                <a:gd name="T6" fmla="*/ 2 w 15"/>
                <a:gd name="T7" fmla="*/ 6 h 13"/>
                <a:gd name="T8" fmla="*/ 4 w 15"/>
                <a:gd name="T9" fmla="*/ 13 h 13"/>
                <a:gd name="T10" fmla="*/ 15 w 15"/>
                <a:gd name="T11" fmla="*/ 13 h 13"/>
                <a:gd name="T12" fmla="*/ 15 w 15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0"/>
                    <a:pt x="3" y="12"/>
                    <a:pt x="4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1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128"/>
            <p:cNvSpPr/>
            <p:nvPr/>
          </p:nvSpPr>
          <p:spPr bwMode="auto">
            <a:xfrm>
              <a:off x="600076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129"/>
            <p:cNvSpPr/>
            <p:nvPr/>
          </p:nvSpPr>
          <p:spPr bwMode="auto">
            <a:xfrm>
              <a:off x="558801" y="6724650"/>
              <a:ext cx="41275" cy="34925"/>
            </a:xfrm>
            <a:custGeom>
              <a:avLst/>
              <a:gdLst>
                <a:gd name="T0" fmla="*/ 11 w 11"/>
                <a:gd name="T1" fmla="*/ 0 h 9"/>
                <a:gd name="T2" fmla="*/ 7 w 11"/>
                <a:gd name="T3" fmla="*/ 3 h 9"/>
                <a:gd name="T4" fmla="*/ 0 w 11"/>
                <a:gd name="T5" fmla="*/ 9 h 9"/>
                <a:gd name="T6" fmla="*/ 11 w 11"/>
                <a:gd name="T7" fmla="*/ 9 h 9"/>
                <a:gd name="T8" fmla="*/ 11 w 11"/>
                <a:gd name="T9" fmla="*/ 8 h 9"/>
                <a:gd name="T10" fmla="*/ 11 w 11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11" y="1"/>
                    <a:pt x="9" y="2"/>
                    <a:pt x="7" y="3"/>
                  </a:cubicBezTo>
                  <a:cubicBezTo>
                    <a:pt x="5" y="3"/>
                    <a:pt x="2" y="6"/>
                    <a:pt x="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9" y="3"/>
                    <a:pt x="11" y="1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130"/>
            <p:cNvSpPr/>
            <p:nvPr/>
          </p:nvSpPr>
          <p:spPr bwMode="auto">
            <a:xfrm>
              <a:off x="603251" y="6710363"/>
              <a:ext cx="57150" cy="49212"/>
            </a:xfrm>
            <a:custGeom>
              <a:avLst/>
              <a:gdLst>
                <a:gd name="T0" fmla="*/ 13 w 15"/>
                <a:gd name="T1" fmla="*/ 6 h 13"/>
                <a:gd name="T2" fmla="*/ 12 w 15"/>
                <a:gd name="T3" fmla="*/ 0 h 13"/>
                <a:gd name="T4" fmla="*/ 7 w 15"/>
                <a:gd name="T5" fmla="*/ 2 h 13"/>
                <a:gd name="T6" fmla="*/ 0 w 15"/>
                <a:gd name="T7" fmla="*/ 7 h 13"/>
                <a:gd name="T8" fmla="*/ 1 w 15"/>
                <a:gd name="T9" fmla="*/ 13 h 13"/>
                <a:gd name="T10" fmla="*/ 12 w 15"/>
                <a:gd name="T11" fmla="*/ 13 h 13"/>
                <a:gd name="T12" fmla="*/ 13 w 15"/>
                <a:gd name="T1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3" y="6"/>
                  </a:moveTo>
                  <a:cubicBezTo>
                    <a:pt x="11" y="2"/>
                    <a:pt x="12" y="0"/>
                    <a:pt x="12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1" y="4"/>
                    <a:pt x="0" y="7"/>
                  </a:cubicBezTo>
                  <a:cubicBezTo>
                    <a:pt x="0" y="9"/>
                    <a:pt x="0" y="11"/>
                    <a:pt x="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2"/>
                    <a:pt x="15" y="10"/>
                    <a:pt x="13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131"/>
            <p:cNvSpPr>
              <a:spLocks noEditPoints="1"/>
            </p:cNvSpPr>
            <p:nvPr/>
          </p:nvSpPr>
          <p:spPr bwMode="auto">
            <a:xfrm>
              <a:off x="433388" y="6586538"/>
              <a:ext cx="120650" cy="173037"/>
            </a:xfrm>
            <a:custGeom>
              <a:avLst/>
              <a:gdLst>
                <a:gd name="T0" fmla="*/ 19 w 32"/>
                <a:gd name="T1" fmla="*/ 43 h 46"/>
                <a:gd name="T2" fmla="*/ 21 w 32"/>
                <a:gd name="T3" fmla="*/ 41 h 46"/>
                <a:gd name="T4" fmla="*/ 17 w 32"/>
                <a:gd name="T5" fmla="*/ 38 h 46"/>
                <a:gd name="T6" fmla="*/ 22 w 32"/>
                <a:gd name="T7" fmla="*/ 34 h 46"/>
                <a:gd name="T8" fmla="*/ 24 w 32"/>
                <a:gd name="T9" fmla="*/ 33 h 46"/>
                <a:gd name="T10" fmla="*/ 26 w 32"/>
                <a:gd name="T11" fmla="*/ 31 h 46"/>
                <a:gd name="T12" fmla="*/ 25 w 32"/>
                <a:gd name="T13" fmla="*/ 30 h 46"/>
                <a:gd name="T14" fmla="*/ 28 w 32"/>
                <a:gd name="T15" fmla="*/ 35 h 46"/>
                <a:gd name="T16" fmla="*/ 26 w 32"/>
                <a:gd name="T17" fmla="*/ 37 h 46"/>
                <a:gd name="T18" fmla="*/ 16 w 32"/>
                <a:gd name="T19" fmla="*/ 34 h 46"/>
                <a:gd name="T20" fmla="*/ 21 w 32"/>
                <a:gd name="T21" fmla="*/ 26 h 46"/>
                <a:gd name="T22" fmla="*/ 18 w 32"/>
                <a:gd name="T23" fmla="*/ 22 h 46"/>
                <a:gd name="T24" fmla="*/ 22 w 32"/>
                <a:gd name="T25" fmla="*/ 18 h 46"/>
                <a:gd name="T26" fmla="*/ 16 w 32"/>
                <a:gd name="T27" fmla="*/ 19 h 46"/>
                <a:gd name="T28" fmla="*/ 18 w 32"/>
                <a:gd name="T29" fmla="*/ 11 h 46"/>
                <a:gd name="T30" fmla="*/ 19 w 32"/>
                <a:gd name="T31" fmla="*/ 3 h 46"/>
                <a:gd name="T32" fmla="*/ 18 w 32"/>
                <a:gd name="T33" fmla="*/ 1 h 46"/>
                <a:gd name="T34" fmla="*/ 15 w 32"/>
                <a:gd name="T35" fmla="*/ 1 h 46"/>
                <a:gd name="T36" fmla="*/ 13 w 32"/>
                <a:gd name="T37" fmla="*/ 2 h 46"/>
                <a:gd name="T38" fmla="*/ 12 w 32"/>
                <a:gd name="T39" fmla="*/ 7 h 46"/>
                <a:gd name="T40" fmla="*/ 16 w 32"/>
                <a:gd name="T41" fmla="*/ 13 h 46"/>
                <a:gd name="T42" fmla="*/ 11 w 32"/>
                <a:gd name="T43" fmla="*/ 15 h 46"/>
                <a:gd name="T44" fmla="*/ 14 w 32"/>
                <a:gd name="T45" fmla="*/ 20 h 46"/>
                <a:gd name="T46" fmla="*/ 10 w 32"/>
                <a:gd name="T47" fmla="*/ 21 h 46"/>
                <a:gd name="T48" fmla="*/ 15 w 32"/>
                <a:gd name="T49" fmla="*/ 29 h 46"/>
                <a:gd name="T50" fmla="*/ 1 w 32"/>
                <a:gd name="T51" fmla="*/ 32 h 46"/>
                <a:gd name="T52" fmla="*/ 6 w 32"/>
                <a:gd name="T53" fmla="*/ 32 h 46"/>
                <a:gd name="T54" fmla="*/ 8 w 32"/>
                <a:gd name="T55" fmla="*/ 30 h 46"/>
                <a:gd name="T56" fmla="*/ 6 w 32"/>
                <a:gd name="T57" fmla="*/ 31 h 46"/>
                <a:gd name="T58" fmla="*/ 6 w 32"/>
                <a:gd name="T59" fmla="*/ 31 h 46"/>
                <a:gd name="T60" fmla="*/ 11 w 32"/>
                <a:gd name="T61" fmla="*/ 33 h 46"/>
                <a:gd name="T62" fmla="*/ 15 w 32"/>
                <a:gd name="T63" fmla="*/ 37 h 46"/>
                <a:gd name="T64" fmla="*/ 10 w 32"/>
                <a:gd name="T65" fmla="*/ 37 h 46"/>
                <a:gd name="T66" fmla="*/ 14 w 32"/>
                <a:gd name="T67" fmla="*/ 43 h 46"/>
                <a:gd name="T68" fmla="*/ 13 w 32"/>
                <a:gd name="T69" fmla="*/ 45 h 46"/>
                <a:gd name="T70" fmla="*/ 20 w 32"/>
                <a:gd name="T71" fmla="*/ 45 h 46"/>
                <a:gd name="T72" fmla="*/ 16 w 32"/>
                <a:gd name="T73" fmla="*/ 11 h 46"/>
                <a:gd name="T74" fmla="*/ 16 w 32"/>
                <a:gd name="T75" fmla="*/ 11 h 46"/>
                <a:gd name="T76" fmla="*/ 14 w 32"/>
                <a:gd name="T77" fmla="*/ 7 h 46"/>
                <a:gd name="T78" fmla="*/ 15 w 32"/>
                <a:gd name="T79" fmla="*/ 11 h 46"/>
                <a:gd name="T80" fmla="*/ 20 w 32"/>
                <a:gd name="T81" fmla="*/ 7 h 46"/>
                <a:gd name="T82" fmla="*/ 18 w 32"/>
                <a:gd name="T83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" h="46">
                  <a:moveTo>
                    <a:pt x="20" y="45"/>
                  </a:move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20" y="46"/>
                    <a:pt x="20" y="45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 67"/>
          <p:cNvSpPr/>
          <p:nvPr/>
        </p:nvSpPr>
        <p:spPr>
          <a:xfrm>
            <a:off x="5059363" y="1946275"/>
            <a:ext cx="2087562" cy="2589213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2984500" y="2197100"/>
            <a:ext cx="1684338" cy="208915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7539038" y="2197100"/>
            <a:ext cx="1682750" cy="208915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2925763" y="4440238"/>
            <a:ext cx="1963737" cy="1712912"/>
          </a:xfrm>
          <a:prstGeom prst="rect">
            <a:avLst/>
          </a:prstGeom>
          <a:noFill/>
        </p:spPr>
        <p:txBody>
          <a:bodyPr lIns="72000" tIns="36000" rIns="72000" bIns="36000"/>
          <a:lstStyle/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添加文字添加文字添加文字添加文字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添加文字添加文字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7499350" y="4440238"/>
            <a:ext cx="1817688" cy="1712912"/>
          </a:xfrm>
          <a:prstGeom prst="rect">
            <a:avLst/>
          </a:prstGeom>
          <a:noFill/>
        </p:spPr>
        <p:txBody>
          <a:bodyPr lIns="72000" tIns="36000" rIns="72000" bIns="36000"/>
          <a:lstStyle/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添加文字添加文字添加文字添加文字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添加文字添加文字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443" name="TextBox 15"/>
          <p:cNvSpPr txBox="1">
            <a:spLocks noChangeArrowheads="1"/>
          </p:cNvSpPr>
          <p:nvPr/>
        </p:nvSpPr>
        <p:spPr bwMode="auto">
          <a:xfrm>
            <a:off x="4402318" y="1003496"/>
            <a:ext cx="3412503" cy="514350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课题来源</a:t>
            </a: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15"/>
          <p:cNvSpPr txBox="1">
            <a:spLocks noChangeArrowheads="1"/>
          </p:cNvSpPr>
          <p:nvPr/>
        </p:nvSpPr>
        <p:spPr bwMode="auto">
          <a:xfrm>
            <a:off x="4217988" y="1536700"/>
            <a:ext cx="3744912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此处请输入您的副标题，或者删除此文本框</a:t>
            </a:r>
            <a:endParaRPr lang="zh-CN" altLang="en-US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5114925" y="4678363"/>
            <a:ext cx="1965325" cy="1295400"/>
          </a:xfrm>
          <a:prstGeom prst="rect">
            <a:avLst/>
          </a:prstGeom>
          <a:noFill/>
        </p:spPr>
        <p:txBody>
          <a:bodyPr lIns="72000" tIns="36000" rIns="72000" bIns="36000"/>
          <a:lstStyle/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添加文字添加文字添加文字添加文字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添加文字添加文字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208"/>
          <p:cNvCxnSpPr>
            <a:cxnSpLocks noChangeShapeType="1"/>
          </p:cNvCxnSpPr>
          <p:nvPr/>
        </p:nvCxnSpPr>
        <p:spPr bwMode="auto">
          <a:xfrm flipH="1">
            <a:off x="4402318" y="1504362"/>
            <a:ext cx="3412504" cy="0"/>
          </a:xfrm>
          <a:prstGeom prst="line">
            <a:avLst/>
          </a:prstGeom>
          <a:noFill/>
          <a:ln w="6350">
            <a:solidFill>
              <a:srgbClr val="D1A852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6407150" y="2424316"/>
            <a:ext cx="3790950" cy="258603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毕业论文答辩的目的，就是检查毕业生是否是认真独立完成的毕业论文，考察毕业生综合分析能力，理论联系实际能力，专业方面的潜在能力。答辩老师结合毕业生现场答辩情况评定答辩成绩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 </a:t>
            </a:r>
            <a:b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更多模板：亮亮图文旗舰店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67" name="TextBox 15"/>
          <p:cNvSpPr txBox="1">
            <a:spLocks noChangeArrowheads="1"/>
          </p:cNvSpPr>
          <p:nvPr/>
        </p:nvSpPr>
        <p:spPr bwMode="auto">
          <a:xfrm>
            <a:off x="6559550" y="1695653"/>
            <a:ext cx="1743075" cy="514350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468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1422603"/>
            <a:ext cx="3343275" cy="397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矩形 26"/>
          <p:cNvSpPr/>
          <p:nvPr/>
        </p:nvSpPr>
        <p:spPr>
          <a:xfrm>
            <a:off x="6559550" y="2210003"/>
            <a:ext cx="1743075" cy="46038"/>
          </a:xfrm>
          <a:prstGeom prst="rect">
            <a:avLst/>
          </a:prstGeom>
          <a:solidFill>
            <a:srgbClr val="D1A8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775743" y="1482517"/>
            <a:ext cx="6640513" cy="2624138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TextBox 15"/>
          <p:cNvSpPr txBox="1">
            <a:spLocks noChangeArrowheads="1"/>
          </p:cNvSpPr>
          <p:nvPr/>
        </p:nvSpPr>
        <p:spPr bwMode="auto">
          <a:xfrm>
            <a:off x="2774333" y="803631"/>
            <a:ext cx="1743075" cy="514350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3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774333" y="1317981"/>
            <a:ext cx="1743075" cy="46038"/>
          </a:xfrm>
          <a:prstGeom prst="rect">
            <a:avLst/>
          </a:prstGeom>
          <a:solidFill>
            <a:srgbClr val="D1A8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744838" y="4356353"/>
            <a:ext cx="67236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毕业论文答辩的目的，就是检查毕业生是否是认真独立完成的毕业论文，考察毕业生综合分析能力，理论联系实际能力，专业方面的潜在能力。答辩老师结合毕业生现场答辩情况评定答辩成绩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 </a:t>
            </a:r>
            <a:b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本模版为大家提供毕业论文答辩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制作指引，引导毕业生制作出精美实用的答辩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。更多模板：亮亮图文旗舰店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18659" y="3302619"/>
            <a:ext cx="5314275" cy="83099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200" dirty="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课题研究目的阐述</a:t>
            </a:r>
            <a:endParaRPr lang="zh-CN" altLang="en-US" sz="4800" b="1" spc="200" dirty="0" smtClean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563863" y="1223747"/>
            <a:ext cx="1497526" cy="26468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CN" sz="16600" b="1" dirty="0" smtClean="0">
                <a:solidFill>
                  <a:srgbClr val="D1A85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16600" b="1" dirty="0">
              <a:solidFill>
                <a:srgbClr val="D1A85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67240" y="-1"/>
            <a:ext cx="2615717" cy="6864039"/>
            <a:chOff x="1588" y="-1587"/>
            <a:chExt cx="2576513" cy="6761162"/>
          </a:xfrm>
        </p:grpSpPr>
        <p:grpSp>
          <p:nvGrpSpPr>
            <p:cNvPr id="7" name="Group 593"/>
            <p:cNvGrpSpPr/>
            <p:nvPr/>
          </p:nvGrpSpPr>
          <p:grpSpPr bwMode="auto">
            <a:xfrm>
              <a:off x="795338" y="-1587"/>
              <a:ext cx="1782763" cy="3379787"/>
              <a:chOff x="501" y="-1"/>
              <a:chExt cx="1123" cy="2129"/>
            </a:xfrm>
          </p:grpSpPr>
          <p:sp>
            <p:nvSpPr>
              <p:cNvPr id="546" name="Freeform 393"/>
              <p:cNvSpPr/>
              <p:nvPr/>
            </p:nvSpPr>
            <p:spPr bwMode="auto">
              <a:xfrm>
                <a:off x="805" y="-1"/>
                <a:ext cx="17" cy="52"/>
              </a:xfrm>
              <a:custGeom>
                <a:avLst/>
                <a:gdLst>
                  <a:gd name="T0" fmla="*/ 3 w 7"/>
                  <a:gd name="T1" fmla="*/ 22 h 22"/>
                  <a:gd name="T2" fmla="*/ 5 w 7"/>
                  <a:gd name="T3" fmla="*/ 10 h 22"/>
                  <a:gd name="T4" fmla="*/ 4 w 7"/>
                  <a:gd name="T5" fmla="*/ 0 h 22"/>
                  <a:gd name="T6" fmla="*/ 2 w 7"/>
                  <a:gd name="T7" fmla="*/ 0 h 22"/>
                  <a:gd name="T8" fmla="*/ 1 w 7"/>
                  <a:gd name="T9" fmla="*/ 10 h 22"/>
                  <a:gd name="T10" fmla="*/ 3 w 7"/>
                  <a:gd name="T11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2">
                    <a:moveTo>
                      <a:pt x="3" y="22"/>
                    </a:moveTo>
                    <a:cubicBezTo>
                      <a:pt x="3" y="22"/>
                      <a:pt x="7" y="21"/>
                      <a:pt x="5" y="10"/>
                    </a:cubicBezTo>
                    <a:cubicBezTo>
                      <a:pt x="5" y="5"/>
                      <a:pt x="4" y="2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5"/>
                      <a:pt x="1" y="10"/>
                    </a:cubicBezTo>
                    <a:cubicBezTo>
                      <a:pt x="0" y="21"/>
                      <a:pt x="3" y="22"/>
                      <a:pt x="3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394"/>
              <p:cNvSpPr>
                <a:spLocks noEditPoints="1"/>
              </p:cNvSpPr>
              <p:nvPr/>
            </p:nvSpPr>
            <p:spPr bwMode="auto">
              <a:xfrm>
                <a:off x="708" y="-1"/>
                <a:ext cx="211" cy="118"/>
              </a:xfrm>
              <a:custGeom>
                <a:avLst/>
                <a:gdLst>
                  <a:gd name="T0" fmla="*/ 17 w 89"/>
                  <a:gd name="T1" fmla="*/ 5 h 50"/>
                  <a:gd name="T2" fmla="*/ 16 w 89"/>
                  <a:gd name="T3" fmla="*/ 8 h 50"/>
                  <a:gd name="T4" fmla="*/ 17 w 89"/>
                  <a:gd name="T5" fmla="*/ 15 h 50"/>
                  <a:gd name="T6" fmla="*/ 12 w 89"/>
                  <a:gd name="T7" fmla="*/ 16 h 50"/>
                  <a:gd name="T8" fmla="*/ 7 w 89"/>
                  <a:gd name="T9" fmla="*/ 15 h 50"/>
                  <a:gd name="T10" fmla="*/ 5 w 89"/>
                  <a:gd name="T11" fmla="*/ 16 h 50"/>
                  <a:gd name="T12" fmla="*/ 6 w 89"/>
                  <a:gd name="T13" fmla="*/ 22 h 50"/>
                  <a:gd name="T14" fmla="*/ 4 w 89"/>
                  <a:gd name="T15" fmla="*/ 21 h 50"/>
                  <a:gd name="T16" fmla="*/ 5 w 89"/>
                  <a:gd name="T17" fmla="*/ 18 h 50"/>
                  <a:gd name="T18" fmla="*/ 28 w 89"/>
                  <a:gd name="T19" fmla="*/ 31 h 50"/>
                  <a:gd name="T20" fmla="*/ 20 w 89"/>
                  <a:gd name="T21" fmla="*/ 42 h 50"/>
                  <a:gd name="T22" fmla="*/ 27 w 89"/>
                  <a:gd name="T23" fmla="*/ 39 h 50"/>
                  <a:gd name="T24" fmla="*/ 24 w 89"/>
                  <a:gd name="T25" fmla="*/ 41 h 50"/>
                  <a:gd name="T26" fmla="*/ 39 w 89"/>
                  <a:gd name="T27" fmla="*/ 38 h 50"/>
                  <a:gd name="T28" fmla="*/ 41 w 89"/>
                  <a:gd name="T29" fmla="*/ 45 h 50"/>
                  <a:gd name="T30" fmla="*/ 47 w 89"/>
                  <a:gd name="T31" fmla="*/ 45 h 50"/>
                  <a:gd name="T32" fmla="*/ 49 w 89"/>
                  <a:gd name="T33" fmla="*/ 38 h 50"/>
                  <a:gd name="T34" fmla="*/ 64 w 89"/>
                  <a:gd name="T35" fmla="*/ 41 h 50"/>
                  <a:gd name="T36" fmla="*/ 61 w 89"/>
                  <a:gd name="T37" fmla="*/ 39 h 50"/>
                  <a:gd name="T38" fmla="*/ 69 w 89"/>
                  <a:gd name="T39" fmla="*/ 42 h 50"/>
                  <a:gd name="T40" fmla="*/ 60 w 89"/>
                  <a:gd name="T41" fmla="*/ 31 h 50"/>
                  <a:gd name="T42" fmla="*/ 83 w 89"/>
                  <a:gd name="T43" fmla="*/ 18 h 50"/>
                  <a:gd name="T44" fmla="*/ 84 w 89"/>
                  <a:gd name="T45" fmla="*/ 21 h 50"/>
                  <a:gd name="T46" fmla="*/ 82 w 89"/>
                  <a:gd name="T47" fmla="*/ 22 h 50"/>
                  <a:gd name="T48" fmla="*/ 84 w 89"/>
                  <a:gd name="T49" fmla="*/ 16 h 50"/>
                  <a:gd name="T50" fmla="*/ 81 w 89"/>
                  <a:gd name="T51" fmla="*/ 15 h 50"/>
                  <a:gd name="T52" fmla="*/ 76 w 89"/>
                  <a:gd name="T53" fmla="*/ 16 h 50"/>
                  <a:gd name="T54" fmla="*/ 71 w 89"/>
                  <a:gd name="T55" fmla="*/ 15 h 50"/>
                  <a:gd name="T56" fmla="*/ 73 w 89"/>
                  <a:gd name="T57" fmla="*/ 8 h 50"/>
                  <a:gd name="T58" fmla="*/ 71 w 89"/>
                  <a:gd name="T59" fmla="*/ 5 h 50"/>
                  <a:gd name="T60" fmla="*/ 67 w 89"/>
                  <a:gd name="T61" fmla="*/ 5 h 50"/>
                  <a:gd name="T62" fmla="*/ 64 w 89"/>
                  <a:gd name="T63" fmla="*/ 0 h 50"/>
                  <a:gd name="T64" fmla="*/ 58 w 89"/>
                  <a:gd name="T65" fmla="*/ 17 h 50"/>
                  <a:gd name="T66" fmla="*/ 58 w 89"/>
                  <a:gd name="T67" fmla="*/ 0 h 50"/>
                  <a:gd name="T68" fmla="*/ 49 w 89"/>
                  <a:gd name="T69" fmla="*/ 23 h 50"/>
                  <a:gd name="T70" fmla="*/ 55 w 89"/>
                  <a:gd name="T71" fmla="*/ 16 h 50"/>
                  <a:gd name="T72" fmla="*/ 54 w 89"/>
                  <a:gd name="T73" fmla="*/ 8 h 50"/>
                  <a:gd name="T74" fmla="*/ 52 w 89"/>
                  <a:gd name="T75" fmla="*/ 0 h 50"/>
                  <a:gd name="T76" fmla="*/ 47 w 89"/>
                  <a:gd name="T77" fmla="*/ 20 h 50"/>
                  <a:gd name="T78" fmla="*/ 41 w 89"/>
                  <a:gd name="T79" fmla="*/ 20 h 50"/>
                  <a:gd name="T80" fmla="*/ 36 w 89"/>
                  <a:gd name="T81" fmla="*/ 0 h 50"/>
                  <a:gd name="T82" fmla="*/ 34 w 89"/>
                  <a:gd name="T83" fmla="*/ 8 h 50"/>
                  <a:gd name="T84" fmla="*/ 33 w 89"/>
                  <a:gd name="T85" fmla="*/ 16 h 50"/>
                  <a:gd name="T86" fmla="*/ 39 w 89"/>
                  <a:gd name="T87" fmla="*/ 23 h 50"/>
                  <a:gd name="T88" fmla="*/ 30 w 89"/>
                  <a:gd name="T89" fmla="*/ 0 h 50"/>
                  <a:gd name="T90" fmla="*/ 30 w 89"/>
                  <a:gd name="T91" fmla="*/ 17 h 50"/>
                  <a:gd name="T92" fmla="*/ 24 w 89"/>
                  <a:gd name="T93" fmla="*/ 0 h 50"/>
                  <a:gd name="T94" fmla="*/ 21 w 89"/>
                  <a:gd name="T95" fmla="*/ 5 h 50"/>
                  <a:gd name="T96" fmla="*/ 58 w 89"/>
                  <a:gd name="T97" fmla="*/ 23 h 50"/>
                  <a:gd name="T98" fmla="*/ 60 w 89"/>
                  <a:gd name="T99" fmla="*/ 25 h 50"/>
                  <a:gd name="T100" fmla="*/ 58 w 89"/>
                  <a:gd name="T101" fmla="*/ 23 h 50"/>
                  <a:gd name="T102" fmla="*/ 43 w 89"/>
                  <a:gd name="T103" fmla="*/ 25 h 50"/>
                  <a:gd name="T104" fmla="*/ 21 w 89"/>
                  <a:gd name="T10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0">
                    <a:moveTo>
                      <a:pt x="20" y="5"/>
                    </a:moveTo>
                    <a:cubicBezTo>
                      <a:pt x="20" y="5"/>
                      <a:pt x="18" y="5"/>
                      <a:pt x="17" y="5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6" y="6"/>
                      <a:pt x="16" y="8"/>
                    </a:cubicBezTo>
                    <a:cubicBezTo>
                      <a:pt x="16" y="11"/>
                      <a:pt x="17" y="13"/>
                      <a:pt x="19" y="14"/>
                    </a:cubicBezTo>
                    <a:cubicBezTo>
                      <a:pt x="20" y="16"/>
                      <a:pt x="19" y="16"/>
                      <a:pt x="17" y="15"/>
                    </a:cubicBezTo>
                    <a:cubicBezTo>
                      <a:pt x="16" y="14"/>
                      <a:pt x="14" y="14"/>
                      <a:pt x="13" y="15"/>
                    </a:cubicBezTo>
                    <a:cubicBezTo>
                      <a:pt x="12" y="15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1" y="16"/>
                    </a:cubicBezTo>
                    <a:cubicBezTo>
                      <a:pt x="10" y="15"/>
                      <a:pt x="8" y="14"/>
                      <a:pt x="7" y="15"/>
                    </a:cubicBezTo>
                    <a:cubicBezTo>
                      <a:pt x="6" y="15"/>
                      <a:pt x="7" y="16"/>
                      <a:pt x="7" y="16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3" y="15"/>
                      <a:pt x="0" y="17"/>
                      <a:pt x="1" y="21"/>
                    </a:cubicBezTo>
                    <a:cubicBezTo>
                      <a:pt x="2" y="25"/>
                      <a:pt x="6" y="24"/>
                      <a:pt x="6" y="22"/>
                    </a:cubicBezTo>
                    <a:cubicBezTo>
                      <a:pt x="6" y="21"/>
                      <a:pt x="5" y="19"/>
                      <a:pt x="4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1"/>
                      <a:pt x="3" y="22"/>
                      <a:pt x="2" y="21"/>
                    </a:cubicBezTo>
                    <a:cubicBezTo>
                      <a:pt x="1" y="20"/>
                      <a:pt x="2" y="17"/>
                      <a:pt x="5" y="18"/>
                    </a:cubicBezTo>
                    <a:cubicBezTo>
                      <a:pt x="8" y="19"/>
                      <a:pt x="8" y="23"/>
                      <a:pt x="14" y="27"/>
                    </a:cubicBezTo>
                    <a:cubicBezTo>
                      <a:pt x="21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5" y="32"/>
                    </a:cubicBezTo>
                    <a:cubicBezTo>
                      <a:pt x="23" y="33"/>
                      <a:pt x="19" y="37"/>
                      <a:pt x="20" y="42"/>
                    </a:cubicBezTo>
                    <a:cubicBezTo>
                      <a:pt x="21" y="47"/>
                      <a:pt x="28" y="48"/>
                      <a:pt x="31" y="45"/>
                    </a:cubicBezTo>
                    <a:cubicBezTo>
                      <a:pt x="34" y="41"/>
                      <a:pt x="30" y="37"/>
                      <a:pt x="27" y="39"/>
                    </a:cubicBezTo>
                    <a:cubicBezTo>
                      <a:pt x="25" y="40"/>
                      <a:pt x="26" y="43"/>
                      <a:pt x="26" y="43"/>
                    </a:cubicBezTo>
                    <a:cubicBezTo>
                      <a:pt x="26" y="43"/>
                      <a:pt x="25" y="42"/>
                      <a:pt x="24" y="41"/>
                    </a:cubicBezTo>
                    <a:cubicBezTo>
                      <a:pt x="24" y="39"/>
                      <a:pt x="24" y="35"/>
                      <a:pt x="28" y="35"/>
                    </a:cubicBezTo>
                    <a:cubicBezTo>
                      <a:pt x="32" y="34"/>
                      <a:pt x="35" y="38"/>
                      <a:pt x="39" y="38"/>
                    </a:cubicBezTo>
                    <a:cubicBezTo>
                      <a:pt x="41" y="38"/>
                      <a:pt x="42" y="37"/>
                      <a:pt x="43" y="35"/>
                    </a:cubicBezTo>
                    <a:cubicBezTo>
                      <a:pt x="42" y="39"/>
                      <a:pt x="41" y="42"/>
                      <a:pt x="41" y="45"/>
                    </a:cubicBezTo>
                    <a:cubicBezTo>
                      <a:pt x="40" y="49"/>
                      <a:pt x="44" y="50"/>
                      <a:pt x="44" y="50"/>
                    </a:cubicBezTo>
                    <a:cubicBezTo>
                      <a:pt x="44" y="50"/>
                      <a:pt x="48" y="49"/>
                      <a:pt x="47" y="45"/>
                    </a:cubicBezTo>
                    <a:cubicBezTo>
                      <a:pt x="47" y="42"/>
                      <a:pt x="45" y="38"/>
                      <a:pt x="45" y="34"/>
                    </a:cubicBezTo>
                    <a:cubicBezTo>
                      <a:pt x="45" y="36"/>
                      <a:pt x="47" y="38"/>
                      <a:pt x="49" y="38"/>
                    </a:cubicBezTo>
                    <a:cubicBezTo>
                      <a:pt x="54" y="38"/>
                      <a:pt x="56" y="34"/>
                      <a:pt x="60" y="35"/>
                    </a:cubicBezTo>
                    <a:cubicBezTo>
                      <a:pt x="64" y="35"/>
                      <a:pt x="65" y="39"/>
                      <a:pt x="64" y="41"/>
                    </a:cubicBezTo>
                    <a:cubicBezTo>
                      <a:pt x="63" y="42"/>
                      <a:pt x="62" y="43"/>
                      <a:pt x="62" y="43"/>
                    </a:cubicBezTo>
                    <a:cubicBezTo>
                      <a:pt x="62" y="43"/>
                      <a:pt x="64" y="40"/>
                      <a:pt x="61" y="39"/>
                    </a:cubicBezTo>
                    <a:cubicBezTo>
                      <a:pt x="58" y="37"/>
                      <a:pt x="55" y="41"/>
                      <a:pt x="57" y="45"/>
                    </a:cubicBezTo>
                    <a:cubicBezTo>
                      <a:pt x="60" y="48"/>
                      <a:pt x="67" y="47"/>
                      <a:pt x="69" y="42"/>
                    </a:cubicBezTo>
                    <a:cubicBezTo>
                      <a:pt x="70" y="37"/>
                      <a:pt x="66" y="33"/>
                      <a:pt x="63" y="32"/>
                    </a:cubicBezTo>
                    <a:cubicBezTo>
                      <a:pt x="61" y="31"/>
                      <a:pt x="60" y="31"/>
                      <a:pt x="60" y="31"/>
                    </a:cubicBezTo>
                    <a:cubicBezTo>
                      <a:pt x="60" y="31"/>
                      <a:pt x="68" y="31"/>
                      <a:pt x="74" y="27"/>
                    </a:cubicBezTo>
                    <a:cubicBezTo>
                      <a:pt x="81" y="23"/>
                      <a:pt x="80" y="19"/>
                      <a:pt x="83" y="18"/>
                    </a:cubicBezTo>
                    <a:cubicBezTo>
                      <a:pt x="86" y="17"/>
                      <a:pt x="87" y="20"/>
                      <a:pt x="86" y="21"/>
                    </a:cubicBezTo>
                    <a:cubicBezTo>
                      <a:pt x="85" y="22"/>
                      <a:pt x="84" y="21"/>
                      <a:pt x="84" y="21"/>
                    </a:cubicBezTo>
                    <a:cubicBezTo>
                      <a:pt x="84" y="21"/>
                      <a:pt x="86" y="21"/>
                      <a:pt x="84" y="20"/>
                    </a:cubicBezTo>
                    <a:cubicBezTo>
                      <a:pt x="83" y="19"/>
                      <a:pt x="82" y="21"/>
                      <a:pt x="82" y="22"/>
                    </a:cubicBezTo>
                    <a:cubicBezTo>
                      <a:pt x="83" y="24"/>
                      <a:pt x="87" y="25"/>
                      <a:pt x="88" y="21"/>
                    </a:cubicBezTo>
                    <a:cubicBezTo>
                      <a:pt x="89" y="17"/>
                      <a:pt x="85" y="15"/>
                      <a:pt x="84" y="16"/>
                    </a:cubicBezTo>
                    <a:cubicBezTo>
                      <a:pt x="82" y="16"/>
                      <a:pt x="82" y="16"/>
                      <a:pt x="82" y="16"/>
                    </a:cubicBezTo>
                    <a:cubicBezTo>
                      <a:pt x="82" y="16"/>
                      <a:pt x="82" y="15"/>
                      <a:pt x="81" y="15"/>
                    </a:cubicBezTo>
                    <a:cubicBezTo>
                      <a:pt x="80" y="14"/>
                      <a:pt x="79" y="15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5"/>
                      <a:pt x="75" y="15"/>
                    </a:cubicBezTo>
                    <a:cubicBezTo>
                      <a:pt x="74" y="14"/>
                      <a:pt x="72" y="14"/>
                      <a:pt x="71" y="15"/>
                    </a:cubicBezTo>
                    <a:cubicBezTo>
                      <a:pt x="69" y="16"/>
                      <a:pt x="68" y="16"/>
                      <a:pt x="70" y="14"/>
                    </a:cubicBezTo>
                    <a:cubicBezTo>
                      <a:pt x="71" y="13"/>
                      <a:pt x="72" y="11"/>
                      <a:pt x="73" y="8"/>
                    </a:cubicBezTo>
                    <a:cubicBezTo>
                      <a:pt x="73" y="6"/>
                      <a:pt x="73" y="5"/>
                      <a:pt x="73" y="5"/>
                    </a:cubicBezTo>
                    <a:cubicBezTo>
                      <a:pt x="73" y="5"/>
                      <a:pt x="72" y="5"/>
                      <a:pt x="71" y="5"/>
                    </a:cubicBezTo>
                    <a:cubicBezTo>
                      <a:pt x="70" y="5"/>
                      <a:pt x="69" y="5"/>
                      <a:pt x="68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7" y="5"/>
                      <a:pt x="68" y="3"/>
                      <a:pt x="70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0"/>
                      <a:pt x="58" y="17"/>
                      <a:pt x="58" y="17"/>
                    </a:cubicBezTo>
                    <a:cubicBezTo>
                      <a:pt x="58" y="17"/>
                      <a:pt x="63" y="8"/>
                      <a:pt x="62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9" y="3"/>
                      <a:pt x="59" y="5"/>
                      <a:pt x="59" y="9"/>
                    </a:cubicBezTo>
                    <a:cubicBezTo>
                      <a:pt x="59" y="15"/>
                      <a:pt x="52" y="22"/>
                      <a:pt x="49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46" y="23"/>
                      <a:pt x="52" y="22"/>
                      <a:pt x="55" y="16"/>
                    </a:cubicBezTo>
                    <a:cubicBezTo>
                      <a:pt x="58" y="9"/>
                      <a:pt x="58" y="8"/>
                      <a:pt x="57" y="7"/>
                    </a:cubicBezTo>
                    <a:cubicBezTo>
                      <a:pt x="56" y="7"/>
                      <a:pt x="54" y="8"/>
                      <a:pt x="54" y="8"/>
                    </a:cubicBezTo>
                    <a:cubicBezTo>
                      <a:pt x="54" y="8"/>
                      <a:pt x="56" y="6"/>
                      <a:pt x="54" y="5"/>
                    </a:cubicBezTo>
                    <a:cubicBezTo>
                      <a:pt x="52" y="3"/>
                      <a:pt x="52" y="0"/>
                      <a:pt x="52" y="0"/>
                    </a:cubicBezTo>
                    <a:cubicBezTo>
                      <a:pt x="52" y="0"/>
                      <a:pt x="48" y="2"/>
                      <a:pt x="48" y="9"/>
                    </a:cubicBezTo>
                    <a:cubicBezTo>
                      <a:pt x="48" y="16"/>
                      <a:pt x="47" y="18"/>
                      <a:pt x="47" y="20"/>
                    </a:cubicBezTo>
                    <a:cubicBezTo>
                      <a:pt x="46" y="22"/>
                      <a:pt x="44" y="23"/>
                      <a:pt x="44" y="23"/>
                    </a:cubicBezTo>
                    <a:cubicBezTo>
                      <a:pt x="44" y="23"/>
                      <a:pt x="42" y="22"/>
                      <a:pt x="41" y="20"/>
                    </a:cubicBezTo>
                    <a:cubicBezTo>
                      <a:pt x="41" y="18"/>
                      <a:pt x="41" y="16"/>
                      <a:pt x="41" y="9"/>
                    </a:cubicBezTo>
                    <a:cubicBezTo>
                      <a:pt x="40" y="2"/>
                      <a:pt x="36" y="0"/>
                      <a:pt x="36" y="0"/>
                    </a:cubicBezTo>
                    <a:cubicBezTo>
                      <a:pt x="36" y="0"/>
                      <a:pt x="36" y="3"/>
                      <a:pt x="34" y="5"/>
                    </a:cubicBezTo>
                    <a:cubicBezTo>
                      <a:pt x="33" y="6"/>
                      <a:pt x="34" y="8"/>
                      <a:pt x="34" y="8"/>
                    </a:cubicBezTo>
                    <a:cubicBezTo>
                      <a:pt x="34" y="8"/>
                      <a:pt x="33" y="7"/>
                      <a:pt x="32" y="7"/>
                    </a:cubicBezTo>
                    <a:cubicBezTo>
                      <a:pt x="30" y="8"/>
                      <a:pt x="30" y="9"/>
                      <a:pt x="33" y="16"/>
                    </a:cubicBezTo>
                    <a:cubicBezTo>
                      <a:pt x="37" y="22"/>
                      <a:pt x="42" y="23"/>
                      <a:pt x="42" y="23"/>
                    </a:cubicBezTo>
                    <a:cubicBezTo>
                      <a:pt x="42" y="23"/>
                      <a:pt x="42" y="23"/>
                      <a:pt x="39" y="23"/>
                    </a:cubicBezTo>
                    <a:cubicBezTo>
                      <a:pt x="36" y="22"/>
                      <a:pt x="30" y="15"/>
                      <a:pt x="29" y="9"/>
                    </a:cubicBezTo>
                    <a:cubicBezTo>
                      <a:pt x="29" y="5"/>
                      <a:pt x="29" y="3"/>
                      <a:pt x="3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5" y="8"/>
                      <a:pt x="30" y="17"/>
                      <a:pt x="30" y="17"/>
                    </a:cubicBezTo>
                    <a:cubicBezTo>
                      <a:pt x="30" y="17"/>
                      <a:pt x="24" y="1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3"/>
                      <a:pt x="21" y="5"/>
                      <a:pt x="21" y="5"/>
                    </a:cubicBezTo>
                    <a:cubicBezTo>
                      <a:pt x="21" y="5"/>
                      <a:pt x="21" y="5"/>
                      <a:pt x="20" y="5"/>
                    </a:cubicBezTo>
                    <a:close/>
                    <a:moveTo>
                      <a:pt x="58" y="23"/>
                    </a:moveTo>
                    <a:cubicBezTo>
                      <a:pt x="63" y="21"/>
                      <a:pt x="65" y="16"/>
                      <a:pt x="67" y="17"/>
                    </a:cubicBezTo>
                    <a:cubicBezTo>
                      <a:pt x="69" y="18"/>
                      <a:pt x="68" y="24"/>
                      <a:pt x="60" y="25"/>
                    </a:cubicBezTo>
                    <a:cubicBezTo>
                      <a:pt x="52" y="27"/>
                      <a:pt x="46" y="25"/>
                      <a:pt x="46" y="25"/>
                    </a:cubicBezTo>
                    <a:cubicBezTo>
                      <a:pt x="53" y="26"/>
                      <a:pt x="54" y="25"/>
                      <a:pt x="58" y="23"/>
                    </a:cubicBezTo>
                    <a:close/>
                    <a:moveTo>
                      <a:pt x="30" y="23"/>
                    </a:moveTo>
                    <a:cubicBezTo>
                      <a:pt x="35" y="25"/>
                      <a:pt x="36" y="26"/>
                      <a:pt x="43" y="25"/>
                    </a:cubicBezTo>
                    <a:cubicBezTo>
                      <a:pt x="43" y="25"/>
                      <a:pt x="36" y="27"/>
                      <a:pt x="28" y="25"/>
                    </a:cubicBezTo>
                    <a:cubicBezTo>
                      <a:pt x="20" y="24"/>
                      <a:pt x="19" y="18"/>
                      <a:pt x="21" y="17"/>
                    </a:cubicBezTo>
                    <a:cubicBezTo>
                      <a:pt x="23" y="16"/>
                      <a:pt x="25" y="21"/>
                      <a:pt x="30" y="2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395"/>
              <p:cNvSpPr/>
              <p:nvPr/>
            </p:nvSpPr>
            <p:spPr bwMode="auto">
              <a:xfrm>
                <a:off x="542" y="-1"/>
                <a:ext cx="163" cy="42"/>
              </a:xfrm>
              <a:custGeom>
                <a:avLst/>
                <a:gdLst>
                  <a:gd name="T0" fmla="*/ 6 w 69"/>
                  <a:gd name="T1" fmla="*/ 9 h 18"/>
                  <a:gd name="T2" fmla="*/ 10 w 69"/>
                  <a:gd name="T3" fmla="*/ 8 h 18"/>
                  <a:gd name="T4" fmla="*/ 15 w 69"/>
                  <a:gd name="T5" fmla="*/ 15 h 18"/>
                  <a:gd name="T6" fmla="*/ 20 w 69"/>
                  <a:gd name="T7" fmla="*/ 17 h 18"/>
                  <a:gd name="T8" fmla="*/ 21 w 69"/>
                  <a:gd name="T9" fmla="*/ 13 h 18"/>
                  <a:gd name="T10" fmla="*/ 21 w 69"/>
                  <a:gd name="T11" fmla="*/ 9 h 18"/>
                  <a:gd name="T12" fmla="*/ 34 w 69"/>
                  <a:gd name="T13" fmla="*/ 16 h 18"/>
                  <a:gd name="T14" fmla="*/ 67 w 69"/>
                  <a:gd name="T15" fmla="*/ 3 h 18"/>
                  <a:gd name="T16" fmla="*/ 69 w 69"/>
                  <a:gd name="T17" fmla="*/ 0 h 18"/>
                  <a:gd name="T18" fmla="*/ 58 w 69"/>
                  <a:gd name="T19" fmla="*/ 0 h 18"/>
                  <a:gd name="T20" fmla="*/ 54 w 69"/>
                  <a:gd name="T21" fmla="*/ 0 h 18"/>
                  <a:gd name="T22" fmla="*/ 0 w 69"/>
                  <a:gd name="T23" fmla="*/ 0 h 18"/>
                  <a:gd name="T24" fmla="*/ 6 w 69"/>
                  <a:gd name="T2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6" y="9"/>
                    </a:moveTo>
                    <a:cubicBezTo>
                      <a:pt x="10" y="11"/>
                      <a:pt x="10" y="8"/>
                      <a:pt x="10" y="8"/>
                    </a:cubicBezTo>
                    <a:cubicBezTo>
                      <a:pt x="10" y="8"/>
                      <a:pt x="12" y="14"/>
                      <a:pt x="15" y="15"/>
                    </a:cubicBezTo>
                    <a:cubicBezTo>
                      <a:pt x="19" y="15"/>
                      <a:pt x="20" y="17"/>
                      <a:pt x="20" y="17"/>
                    </a:cubicBezTo>
                    <a:cubicBezTo>
                      <a:pt x="20" y="17"/>
                      <a:pt x="21" y="16"/>
                      <a:pt x="21" y="13"/>
                    </a:cubicBezTo>
                    <a:cubicBezTo>
                      <a:pt x="22" y="10"/>
                      <a:pt x="21" y="9"/>
                      <a:pt x="21" y="9"/>
                    </a:cubicBezTo>
                    <a:cubicBezTo>
                      <a:pt x="21" y="9"/>
                      <a:pt x="23" y="13"/>
                      <a:pt x="34" y="16"/>
                    </a:cubicBezTo>
                    <a:cubicBezTo>
                      <a:pt x="45" y="18"/>
                      <a:pt x="60" y="17"/>
                      <a:pt x="67" y="3"/>
                    </a:cubicBezTo>
                    <a:cubicBezTo>
                      <a:pt x="68" y="2"/>
                      <a:pt x="69" y="1"/>
                      <a:pt x="6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7" y="0"/>
                      <a:pt x="56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4"/>
                      <a:pt x="4" y="8"/>
                      <a:pt x="6" y="9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396"/>
              <p:cNvSpPr/>
              <p:nvPr/>
            </p:nvSpPr>
            <p:spPr bwMode="auto">
              <a:xfrm>
                <a:off x="580" y="6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397"/>
              <p:cNvSpPr/>
              <p:nvPr/>
            </p:nvSpPr>
            <p:spPr bwMode="auto">
              <a:xfrm>
                <a:off x="546" y="3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398"/>
              <p:cNvSpPr/>
              <p:nvPr/>
            </p:nvSpPr>
            <p:spPr bwMode="auto">
              <a:xfrm>
                <a:off x="919" y="-1"/>
                <a:ext cx="164" cy="42"/>
              </a:xfrm>
              <a:custGeom>
                <a:avLst/>
                <a:gdLst>
                  <a:gd name="T0" fmla="*/ 35 w 69"/>
                  <a:gd name="T1" fmla="*/ 16 h 18"/>
                  <a:gd name="T2" fmla="*/ 48 w 69"/>
                  <a:gd name="T3" fmla="*/ 9 h 18"/>
                  <a:gd name="T4" fmla="*/ 48 w 69"/>
                  <a:gd name="T5" fmla="*/ 13 h 18"/>
                  <a:gd name="T6" fmla="*/ 50 w 69"/>
                  <a:gd name="T7" fmla="*/ 17 h 18"/>
                  <a:gd name="T8" fmla="*/ 54 w 69"/>
                  <a:gd name="T9" fmla="*/ 15 h 18"/>
                  <a:gd name="T10" fmla="*/ 59 w 69"/>
                  <a:gd name="T11" fmla="*/ 8 h 18"/>
                  <a:gd name="T12" fmla="*/ 63 w 69"/>
                  <a:gd name="T13" fmla="*/ 9 h 18"/>
                  <a:gd name="T14" fmla="*/ 69 w 69"/>
                  <a:gd name="T15" fmla="*/ 0 h 18"/>
                  <a:gd name="T16" fmla="*/ 15 w 69"/>
                  <a:gd name="T17" fmla="*/ 0 h 18"/>
                  <a:gd name="T18" fmla="*/ 12 w 69"/>
                  <a:gd name="T19" fmla="*/ 0 h 18"/>
                  <a:gd name="T20" fmla="*/ 0 w 69"/>
                  <a:gd name="T21" fmla="*/ 0 h 18"/>
                  <a:gd name="T22" fmla="*/ 2 w 69"/>
                  <a:gd name="T23" fmla="*/ 3 h 18"/>
                  <a:gd name="T24" fmla="*/ 35 w 69"/>
                  <a:gd name="T25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35" y="16"/>
                    </a:moveTo>
                    <a:cubicBezTo>
                      <a:pt x="46" y="13"/>
                      <a:pt x="48" y="9"/>
                      <a:pt x="48" y="9"/>
                    </a:cubicBezTo>
                    <a:cubicBezTo>
                      <a:pt x="48" y="9"/>
                      <a:pt x="48" y="10"/>
                      <a:pt x="48" y="13"/>
                    </a:cubicBezTo>
                    <a:cubicBezTo>
                      <a:pt x="49" y="16"/>
                      <a:pt x="50" y="17"/>
                      <a:pt x="50" y="17"/>
                    </a:cubicBezTo>
                    <a:cubicBezTo>
                      <a:pt x="50" y="17"/>
                      <a:pt x="50" y="15"/>
                      <a:pt x="54" y="15"/>
                    </a:cubicBezTo>
                    <a:cubicBezTo>
                      <a:pt x="58" y="14"/>
                      <a:pt x="59" y="8"/>
                      <a:pt x="59" y="8"/>
                    </a:cubicBezTo>
                    <a:cubicBezTo>
                      <a:pt x="59" y="8"/>
                      <a:pt x="59" y="11"/>
                      <a:pt x="63" y="9"/>
                    </a:cubicBezTo>
                    <a:cubicBezTo>
                      <a:pt x="66" y="8"/>
                      <a:pt x="68" y="4"/>
                      <a:pt x="6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3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3"/>
                    </a:cubicBezTo>
                    <a:cubicBezTo>
                      <a:pt x="9" y="17"/>
                      <a:pt x="24" y="18"/>
                      <a:pt x="35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399"/>
              <p:cNvSpPr/>
              <p:nvPr/>
            </p:nvSpPr>
            <p:spPr bwMode="auto">
              <a:xfrm>
                <a:off x="812" y="6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400"/>
              <p:cNvSpPr/>
              <p:nvPr/>
            </p:nvSpPr>
            <p:spPr bwMode="auto">
              <a:xfrm>
                <a:off x="933" y="3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401"/>
              <p:cNvSpPr/>
              <p:nvPr/>
            </p:nvSpPr>
            <p:spPr bwMode="auto">
              <a:xfrm>
                <a:off x="777" y="10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5" name="Freeform 402"/>
              <p:cNvSpPr/>
              <p:nvPr/>
            </p:nvSpPr>
            <p:spPr bwMode="auto">
              <a:xfrm>
                <a:off x="805" y="699"/>
                <a:ext cx="17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6" name="Freeform 403"/>
              <p:cNvSpPr/>
              <p:nvPr/>
            </p:nvSpPr>
            <p:spPr bwMode="auto">
              <a:xfrm>
                <a:off x="803" y="65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Oval 404"/>
              <p:cNvSpPr>
                <a:spLocks noChangeArrowheads="1"/>
              </p:cNvSpPr>
              <p:nvPr/>
            </p:nvSpPr>
            <p:spPr bwMode="auto">
              <a:xfrm>
                <a:off x="810" y="66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Oval 405"/>
              <p:cNvSpPr>
                <a:spLocks noChangeArrowheads="1"/>
              </p:cNvSpPr>
              <p:nvPr/>
            </p:nvSpPr>
            <p:spPr bwMode="auto">
              <a:xfrm>
                <a:off x="810" y="67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Oval 406"/>
              <p:cNvSpPr>
                <a:spLocks noChangeArrowheads="1"/>
              </p:cNvSpPr>
              <p:nvPr/>
            </p:nvSpPr>
            <p:spPr bwMode="auto">
              <a:xfrm>
                <a:off x="810" y="68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407"/>
              <p:cNvSpPr>
                <a:spLocks noEditPoints="1"/>
              </p:cNvSpPr>
              <p:nvPr/>
            </p:nvSpPr>
            <p:spPr bwMode="auto">
              <a:xfrm>
                <a:off x="708" y="63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Oval 408"/>
              <p:cNvSpPr>
                <a:spLocks noChangeArrowheads="1"/>
              </p:cNvSpPr>
              <p:nvPr/>
            </p:nvSpPr>
            <p:spPr bwMode="auto">
              <a:xfrm>
                <a:off x="810" y="68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409"/>
              <p:cNvSpPr>
                <a:spLocks noEditPoints="1"/>
              </p:cNvSpPr>
              <p:nvPr/>
            </p:nvSpPr>
            <p:spPr bwMode="auto">
              <a:xfrm>
                <a:off x="501" y="41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410"/>
              <p:cNvSpPr/>
              <p:nvPr/>
            </p:nvSpPr>
            <p:spPr bwMode="auto">
              <a:xfrm>
                <a:off x="755" y="39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411"/>
              <p:cNvSpPr/>
              <p:nvPr/>
            </p:nvSpPr>
            <p:spPr bwMode="auto">
              <a:xfrm>
                <a:off x="717" y="42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412"/>
              <p:cNvSpPr/>
              <p:nvPr/>
            </p:nvSpPr>
            <p:spPr bwMode="auto">
              <a:xfrm>
                <a:off x="646" y="42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413"/>
              <p:cNvSpPr/>
              <p:nvPr/>
            </p:nvSpPr>
            <p:spPr bwMode="auto">
              <a:xfrm>
                <a:off x="696" y="43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414"/>
              <p:cNvSpPr/>
              <p:nvPr/>
            </p:nvSpPr>
            <p:spPr bwMode="auto">
              <a:xfrm>
                <a:off x="625" y="41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415"/>
              <p:cNvSpPr/>
              <p:nvPr/>
            </p:nvSpPr>
            <p:spPr bwMode="auto">
              <a:xfrm>
                <a:off x="627" y="44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416"/>
              <p:cNvSpPr/>
              <p:nvPr/>
            </p:nvSpPr>
            <p:spPr bwMode="auto">
              <a:xfrm>
                <a:off x="656" y="47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417"/>
              <p:cNvSpPr/>
              <p:nvPr/>
            </p:nvSpPr>
            <p:spPr bwMode="auto">
              <a:xfrm>
                <a:off x="746" y="3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418"/>
              <p:cNvSpPr/>
              <p:nvPr/>
            </p:nvSpPr>
            <p:spPr bwMode="auto">
              <a:xfrm>
                <a:off x="729" y="33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419"/>
              <p:cNvSpPr/>
              <p:nvPr/>
            </p:nvSpPr>
            <p:spPr bwMode="auto">
              <a:xfrm>
                <a:off x="739" y="46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420"/>
              <p:cNvSpPr/>
              <p:nvPr/>
            </p:nvSpPr>
            <p:spPr bwMode="auto">
              <a:xfrm>
                <a:off x="644" y="60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421"/>
              <p:cNvSpPr/>
              <p:nvPr/>
            </p:nvSpPr>
            <p:spPr bwMode="auto">
              <a:xfrm>
                <a:off x="708" y="327"/>
                <a:ext cx="40" cy="60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422"/>
              <p:cNvSpPr/>
              <p:nvPr/>
            </p:nvSpPr>
            <p:spPr bwMode="auto">
              <a:xfrm>
                <a:off x="580" y="77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423"/>
              <p:cNvSpPr/>
              <p:nvPr/>
            </p:nvSpPr>
            <p:spPr bwMode="auto">
              <a:xfrm>
                <a:off x="546" y="74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424"/>
              <p:cNvSpPr>
                <a:spLocks noEditPoints="1"/>
              </p:cNvSpPr>
              <p:nvPr/>
            </p:nvSpPr>
            <p:spPr bwMode="auto">
              <a:xfrm>
                <a:off x="812" y="41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425"/>
              <p:cNvSpPr/>
              <p:nvPr/>
            </p:nvSpPr>
            <p:spPr bwMode="auto">
              <a:xfrm>
                <a:off x="829" y="39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426"/>
              <p:cNvSpPr/>
              <p:nvPr/>
            </p:nvSpPr>
            <p:spPr bwMode="auto">
              <a:xfrm>
                <a:off x="845" y="42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427"/>
              <p:cNvSpPr/>
              <p:nvPr/>
            </p:nvSpPr>
            <p:spPr bwMode="auto">
              <a:xfrm>
                <a:off x="926" y="42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428"/>
              <p:cNvSpPr/>
              <p:nvPr/>
            </p:nvSpPr>
            <p:spPr bwMode="auto">
              <a:xfrm>
                <a:off x="900" y="43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429"/>
              <p:cNvSpPr/>
              <p:nvPr/>
            </p:nvSpPr>
            <p:spPr bwMode="auto">
              <a:xfrm>
                <a:off x="940" y="41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430"/>
              <p:cNvSpPr/>
              <p:nvPr/>
            </p:nvSpPr>
            <p:spPr bwMode="auto">
              <a:xfrm>
                <a:off x="964" y="44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431"/>
              <p:cNvSpPr/>
              <p:nvPr/>
            </p:nvSpPr>
            <p:spPr bwMode="auto">
              <a:xfrm>
                <a:off x="921" y="47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432"/>
              <p:cNvSpPr/>
              <p:nvPr/>
            </p:nvSpPr>
            <p:spPr bwMode="auto">
              <a:xfrm>
                <a:off x="879" y="3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433"/>
              <p:cNvSpPr/>
              <p:nvPr/>
            </p:nvSpPr>
            <p:spPr bwMode="auto">
              <a:xfrm>
                <a:off x="822" y="33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434"/>
              <p:cNvSpPr/>
              <p:nvPr/>
            </p:nvSpPr>
            <p:spPr bwMode="auto">
              <a:xfrm>
                <a:off x="886" y="46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435"/>
              <p:cNvSpPr/>
              <p:nvPr/>
            </p:nvSpPr>
            <p:spPr bwMode="auto">
              <a:xfrm>
                <a:off x="981" y="6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436"/>
              <p:cNvSpPr/>
              <p:nvPr/>
            </p:nvSpPr>
            <p:spPr bwMode="auto">
              <a:xfrm>
                <a:off x="876" y="327"/>
                <a:ext cx="41" cy="60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437"/>
              <p:cNvSpPr/>
              <p:nvPr/>
            </p:nvSpPr>
            <p:spPr bwMode="auto">
              <a:xfrm>
                <a:off x="812" y="77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438"/>
              <p:cNvSpPr/>
              <p:nvPr/>
            </p:nvSpPr>
            <p:spPr bwMode="auto">
              <a:xfrm>
                <a:off x="933" y="74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439"/>
              <p:cNvSpPr/>
              <p:nvPr/>
            </p:nvSpPr>
            <p:spPr bwMode="auto">
              <a:xfrm>
                <a:off x="777" y="81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440"/>
              <p:cNvSpPr>
                <a:spLocks noEditPoints="1"/>
              </p:cNvSpPr>
              <p:nvPr/>
            </p:nvSpPr>
            <p:spPr bwMode="auto">
              <a:xfrm>
                <a:off x="774" y="24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441"/>
              <p:cNvSpPr/>
              <p:nvPr/>
            </p:nvSpPr>
            <p:spPr bwMode="auto">
              <a:xfrm>
                <a:off x="805" y="1409"/>
                <a:ext cx="17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442"/>
              <p:cNvSpPr/>
              <p:nvPr/>
            </p:nvSpPr>
            <p:spPr bwMode="auto">
              <a:xfrm>
                <a:off x="803" y="136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Oval 443"/>
              <p:cNvSpPr>
                <a:spLocks noChangeArrowheads="1"/>
              </p:cNvSpPr>
              <p:nvPr/>
            </p:nvSpPr>
            <p:spPr bwMode="auto">
              <a:xfrm>
                <a:off x="810" y="137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Oval 444"/>
              <p:cNvSpPr>
                <a:spLocks noChangeArrowheads="1"/>
              </p:cNvSpPr>
              <p:nvPr/>
            </p:nvSpPr>
            <p:spPr bwMode="auto">
              <a:xfrm>
                <a:off x="810" y="138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Oval 445"/>
              <p:cNvSpPr>
                <a:spLocks noChangeArrowheads="1"/>
              </p:cNvSpPr>
              <p:nvPr/>
            </p:nvSpPr>
            <p:spPr bwMode="auto">
              <a:xfrm>
                <a:off x="810" y="139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446"/>
              <p:cNvSpPr>
                <a:spLocks noEditPoints="1"/>
              </p:cNvSpPr>
              <p:nvPr/>
            </p:nvSpPr>
            <p:spPr bwMode="auto">
              <a:xfrm>
                <a:off x="708" y="134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Oval 447"/>
              <p:cNvSpPr>
                <a:spLocks noChangeArrowheads="1"/>
              </p:cNvSpPr>
              <p:nvPr/>
            </p:nvSpPr>
            <p:spPr bwMode="auto">
              <a:xfrm>
                <a:off x="810" y="139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448"/>
              <p:cNvSpPr>
                <a:spLocks noEditPoints="1"/>
              </p:cNvSpPr>
              <p:nvPr/>
            </p:nvSpPr>
            <p:spPr bwMode="auto">
              <a:xfrm>
                <a:off x="501" y="112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449"/>
              <p:cNvSpPr/>
              <p:nvPr/>
            </p:nvSpPr>
            <p:spPr bwMode="auto">
              <a:xfrm>
                <a:off x="755" y="110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450"/>
              <p:cNvSpPr/>
              <p:nvPr/>
            </p:nvSpPr>
            <p:spPr bwMode="auto">
              <a:xfrm>
                <a:off x="717" y="113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451"/>
              <p:cNvSpPr/>
              <p:nvPr/>
            </p:nvSpPr>
            <p:spPr bwMode="auto">
              <a:xfrm>
                <a:off x="646" y="113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452"/>
              <p:cNvSpPr/>
              <p:nvPr/>
            </p:nvSpPr>
            <p:spPr bwMode="auto">
              <a:xfrm>
                <a:off x="696" y="114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453"/>
              <p:cNvSpPr/>
              <p:nvPr/>
            </p:nvSpPr>
            <p:spPr bwMode="auto">
              <a:xfrm>
                <a:off x="625" y="112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454"/>
              <p:cNvSpPr/>
              <p:nvPr/>
            </p:nvSpPr>
            <p:spPr bwMode="auto">
              <a:xfrm>
                <a:off x="627" y="115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455"/>
              <p:cNvSpPr/>
              <p:nvPr/>
            </p:nvSpPr>
            <p:spPr bwMode="auto">
              <a:xfrm>
                <a:off x="656" y="1186"/>
                <a:ext cx="47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456"/>
              <p:cNvSpPr/>
              <p:nvPr/>
            </p:nvSpPr>
            <p:spPr bwMode="auto">
              <a:xfrm>
                <a:off x="746" y="104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457"/>
              <p:cNvSpPr/>
              <p:nvPr/>
            </p:nvSpPr>
            <p:spPr bwMode="auto">
              <a:xfrm>
                <a:off x="729" y="104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458"/>
              <p:cNvSpPr/>
              <p:nvPr/>
            </p:nvSpPr>
            <p:spPr bwMode="auto">
              <a:xfrm>
                <a:off x="739" y="117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459"/>
              <p:cNvSpPr/>
              <p:nvPr/>
            </p:nvSpPr>
            <p:spPr bwMode="auto">
              <a:xfrm>
                <a:off x="644" y="130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460"/>
              <p:cNvSpPr/>
              <p:nvPr/>
            </p:nvSpPr>
            <p:spPr bwMode="auto">
              <a:xfrm>
                <a:off x="708" y="103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461"/>
              <p:cNvSpPr/>
              <p:nvPr/>
            </p:nvSpPr>
            <p:spPr bwMode="auto">
              <a:xfrm>
                <a:off x="580" y="148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462"/>
              <p:cNvSpPr/>
              <p:nvPr/>
            </p:nvSpPr>
            <p:spPr bwMode="auto">
              <a:xfrm>
                <a:off x="546" y="145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463"/>
              <p:cNvSpPr>
                <a:spLocks noEditPoints="1"/>
              </p:cNvSpPr>
              <p:nvPr/>
            </p:nvSpPr>
            <p:spPr bwMode="auto">
              <a:xfrm>
                <a:off x="812" y="112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464"/>
              <p:cNvSpPr/>
              <p:nvPr/>
            </p:nvSpPr>
            <p:spPr bwMode="auto">
              <a:xfrm>
                <a:off x="829" y="110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465"/>
              <p:cNvSpPr/>
              <p:nvPr/>
            </p:nvSpPr>
            <p:spPr bwMode="auto">
              <a:xfrm>
                <a:off x="845" y="113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466"/>
              <p:cNvSpPr/>
              <p:nvPr/>
            </p:nvSpPr>
            <p:spPr bwMode="auto">
              <a:xfrm>
                <a:off x="926" y="1137"/>
                <a:ext cx="55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467"/>
              <p:cNvSpPr/>
              <p:nvPr/>
            </p:nvSpPr>
            <p:spPr bwMode="auto">
              <a:xfrm>
                <a:off x="900" y="114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468"/>
              <p:cNvSpPr/>
              <p:nvPr/>
            </p:nvSpPr>
            <p:spPr bwMode="auto">
              <a:xfrm>
                <a:off x="940" y="112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469"/>
              <p:cNvSpPr/>
              <p:nvPr/>
            </p:nvSpPr>
            <p:spPr bwMode="auto">
              <a:xfrm>
                <a:off x="964" y="115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470"/>
              <p:cNvSpPr/>
              <p:nvPr/>
            </p:nvSpPr>
            <p:spPr bwMode="auto">
              <a:xfrm>
                <a:off x="921" y="118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471"/>
              <p:cNvSpPr/>
              <p:nvPr/>
            </p:nvSpPr>
            <p:spPr bwMode="auto">
              <a:xfrm>
                <a:off x="879" y="104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472"/>
              <p:cNvSpPr/>
              <p:nvPr/>
            </p:nvSpPr>
            <p:spPr bwMode="auto">
              <a:xfrm>
                <a:off x="822" y="104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473"/>
              <p:cNvSpPr/>
              <p:nvPr/>
            </p:nvSpPr>
            <p:spPr bwMode="auto">
              <a:xfrm>
                <a:off x="886" y="117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474"/>
              <p:cNvSpPr/>
              <p:nvPr/>
            </p:nvSpPr>
            <p:spPr bwMode="auto">
              <a:xfrm>
                <a:off x="981" y="13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475"/>
              <p:cNvSpPr/>
              <p:nvPr/>
            </p:nvSpPr>
            <p:spPr bwMode="auto">
              <a:xfrm>
                <a:off x="876" y="103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476"/>
              <p:cNvSpPr/>
              <p:nvPr/>
            </p:nvSpPr>
            <p:spPr bwMode="auto">
              <a:xfrm>
                <a:off x="812" y="148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477"/>
              <p:cNvSpPr/>
              <p:nvPr/>
            </p:nvSpPr>
            <p:spPr bwMode="auto">
              <a:xfrm>
                <a:off x="933" y="145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478"/>
              <p:cNvSpPr/>
              <p:nvPr/>
            </p:nvSpPr>
            <p:spPr bwMode="auto">
              <a:xfrm>
                <a:off x="777" y="152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479"/>
              <p:cNvSpPr>
                <a:spLocks noEditPoints="1"/>
              </p:cNvSpPr>
              <p:nvPr/>
            </p:nvSpPr>
            <p:spPr bwMode="auto">
              <a:xfrm>
                <a:off x="774" y="95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480"/>
              <p:cNvSpPr/>
              <p:nvPr/>
            </p:nvSpPr>
            <p:spPr bwMode="auto">
              <a:xfrm>
                <a:off x="810" y="2119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4 h 4"/>
                  <a:gd name="T4" fmla="*/ 1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481"/>
              <p:cNvSpPr/>
              <p:nvPr/>
            </p:nvSpPr>
            <p:spPr bwMode="auto">
              <a:xfrm>
                <a:off x="803" y="207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Oval 482"/>
              <p:cNvSpPr>
                <a:spLocks noChangeArrowheads="1"/>
              </p:cNvSpPr>
              <p:nvPr/>
            </p:nvSpPr>
            <p:spPr bwMode="auto">
              <a:xfrm>
                <a:off x="810" y="208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Oval 483"/>
              <p:cNvSpPr>
                <a:spLocks noChangeArrowheads="1"/>
              </p:cNvSpPr>
              <p:nvPr/>
            </p:nvSpPr>
            <p:spPr bwMode="auto">
              <a:xfrm>
                <a:off x="810" y="2093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Oval 484"/>
              <p:cNvSpPr>
                <a:spLocks noChangeArrowheads="1"/>
              </p:cNvSpPr>
              <p:nvPr/>
            </p:nvSpPr>
            <p:spPr bwMode="auto">
              <a:xfrm>
                <a:off x="810" y="210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485"/>
              <p:cNvSpPr/>
              <p:nvPr/>
            </p:nvSpPr>
            <p:spPr bwMode="auto">
              <a:xfrm>
                <a:off x="812" y="2057"/>
                <a:ext cx="64" cy="71"/>
              </a:xfrm>
              <a:custGeom>
                <a:avLst/>
                <a:gdLst>
                  <a:gd name="T0" fmla="*/ 25 w 27"/>
                  <a:gd name="T1" fmla="*/ 20 h 30"/>
                  <a:gd name="T2" fmla="*/ 25 w 27"/>
                  <a:gd name="T3" fmla="*/ 12 h 30"/>
                  <a:gd name="T4" fmla="*/ 24 w 27"/>
                  <a:gd name="T5" fmla="*/ 6 h 30"/>
                  <a:gd name="T6" fmla="*/ 21 w 27"/>
                  <a:gd name="T7" fmla="*/ 6 h 30"/>
                  <a:gd name="T8" fmla="*/ 19 w 27"/>
                  <a:gd name="T9" fmla="*/ 7 h 30"/>
                  <a:gd name="T10" fmla="*/ 18 w 27"/>
                  <a:gd name="T11" fmla="*/ 9 h 30"/>
                  <a:gd name="T12" fmla="*/ 8 w 27"/>
                  <a:gd name="T13" fmla="*/ 1 h 30"/>
                  <a:gd name="T14" fmla="*/ 0 w 27"/>
                  <a:gd name="T15" fmla="*/ 7 h 30"/>
                  <a:gd name="T16" fmla="*/ 6 w 27"/>
                  <a:gd name="T17" fmla="*/ 8 h 30"/>
                  <a:gd name="T18" fmla="*/ 4 w 27"/>
                  <a:gd name="T19" fmla="*/ 4 h 30"/>
                  <a:gd name="T20" fmla="*/ 3 w 27"/>
                  <a:gd name="T21" fmla="*/ 5 h 30"/>
                  <a:gd name="T22" fmla="*/ 4 w 27"/>
                  <a:gd name="T23" fmla="*/ 4 h 30"/>
                  <a:gd name="T24" fmla="*/ 7 w 27"/>
                  <a:gd name="T25" fmla="*/ 7 h 30"/>
                  <a:gd name="T26" fmla="*/ 8 w 27"/>
                  <a:gd name="T27" fmla="*/ 22 h 30"/>
                  <a:gd name="T28" fmla="*/ 14 w 27"/>
                  <a:gd name="T29" fmla="*/ 30 h 30"/>
                  <a:gd name="T30" fmla="*/ 18 w 27"/>
                  <a:gd name="T31" fmla="*/ 30 h 30"/>
                  <a:gd name="T32" fmla="*/ 17 w 27"/>
                  <a:gd name="T33" fmla="*/ 26 h 30"/>
                  <a:gd name="T34" fmla="*/ 16 w 27"/>
                  <a:gd name="T35" fmla="*/ 16 h 30"/>
                  <a:gd name="T36" fmla="*/ 20 w 27"/>
                  <a:gd name="T37" fmla="*/ 30 h 30"/>
                  <a:gd name="T38" fmla="*/ 26 w 27"/>
                  <a:gd name="T39" fmla="*/ 30 h 30"/>
                  <a:gd name="T40" fmla="*/ 27 w 27"/>
                  <a:gd name="T41" fmla="*/ 25 h 30"/>
                  <a:gd name="T42" fmla="*/ 25 w 27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30">
                    <a:moveTo>
                      <a:pt x="25" y="20"/>
                    </a:moveTo>
                    <a:cubicBezTo>
                      <a:pt x="25" y="20"/>
                      <a:pt x="26" y="16"/>
                      <a:pt x="25" y="12"/>
                    </a:cubicBezTo>
                    <a:cubicBezTo>
                      <a:pt x="23" y="8"/>
                      <a:pt x="24" y="6"/>
                      <a:pt x="24" y="6"/>
                    </a:cubicBezTo>
                    <a:cubicBezTo>
                      <a:pt x="24" y="6"/>
                      <a:pt x="22" y="5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ubicBezTo>
                      <a:pt x="19" y="6"/>
                      <a:pt x="18" y="9"/>
                      <a:pt x="18" y="9"/>
                    </a:cubicBezTo>
                    <a:cubicBezTo>
                      <a:pt x="18" y="9"/>
                      <a:pt x="14" y="2"/>
                      <a:pt x="8" y="1"/>
                    </a:cubicBezTo>
                    <a:cubicBezTo>
                      <a:pt x="1" y="0"/>
                      <a:pt x="0" y="4"/>
                      <a:pt x="0" y="7"/>
                    </a:cubicBezTo>
                    <a:cubicBezTo>
                      <a:pt x="1" y="9"/>
                      <a:pt x="4" y="10"/>
                      <a:pt x="6" y="8"/>
                    </a:cubicBezTo>
                    <a:cubicBezTo>
                      <a:pt x="7" y="7"/>
                      <a:pt x="5" y="5"/>
                      <a:pt x="4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2" y="4"/>
                      <a:pt x="4" y="4"/>
                    </a:cubicBezTo>
                    <a:cubicBezTo>
                      <a:pt x="5" y="3"/>
                      <a:pt x="8" y="4"/>
                      <a:pt x="7" y="7"/>
                    </a:cubicBezTo>
                    <a:cubicBezTo>
                      <a:pt x="7" y="11"/>
                      <a:pt x="3" y="15"/>
                      <a:pt x="8" y="22"/>
                    </a:cubicBezTo>
                    <a:cubicBezTo>
                      <a:pt x="11" y="25"/>
                      <a:pt x="13" y="27"/>
                      <a:pt x="14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29"/>
                      <a:pt x="18" y="28"/>
                      <a:pt x="17" y="26"/>
                    </a:cubicBezTo>
                    <a:cubicBezTo>
                      <a:pt x="14" y="18"/>
                      <a:pt x="14" y="17"/>
                      <a:pt x="16" y="16"/>
                    </a:cubicBezTo>
                    <a:cubicBezTo>
                      <a:pt x="17" y="15"/>
                      <a:pt x="20" y="21"/>
                      <a:pt x="20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8"/>
                      <a:pt x="27" y="26"/>
                      <a:pt x="27" y="25"/>
                    </a:cubicBezTo>
                    <a:cubicBezTo>
                      <a:pt x="27" y="21"/>
                      <a:pt x="25" y="20"/>
                      <a:pt x="25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486"/>
              <p:cNvSpPr/>
              <p:nvPr/>
            </p:nvSpPr>
            <p:spPr bwMode="auto">
              <a:xfrm>
                <a:off x="748" y="2057"/>
                <a:ext cx="67" cy="71"/>
              </a:xfrm>
              <a:custGeom>
                <a:avLst/>
                <a:gdLst>
                  <a:gd name="T0" fmla="*/ 11 w 28"/>
                  <a:gd name="T1" fmla="*/ 16 h 30"/>
                  <a:gd name="T2" fmla="*/ 10 w 28"/>
                  <a:gd name="T3" fmla="*/ 26 h 30"/>
                  <a:gd name="T4" fmla="*/ 9 w 28"/>
                  <a:gd name="T5" fmla="*/ 30 h 30"/>
                  <a:gd name="T6" fmla="*/ 13 w 28"/>
                  <a:gd name="T7" fmla="*/ 30 h 30"/>
                  <a:gd name="T8" fmla="*/ 19 w 28"/>
                  <a:gd name="T9" fmla="*/ 22 h 30"/>
                  <a:gd name="T10" fmla="*/ 20 w 28"/>
                  <a:gd name="T11" fmla="*/ 7 h 30"/>
                  <a:gd name="T12" fmla="*/ 24 w 28"/>
                  <a:gd name="T13" fmla="*/ 4 h 30"/>
                  <a:gd name="T14" fmla="*/ 25 w 28"/>
                  <a:gd name="T15" fmla="*/ 5 h 30"/>
                  <a:gd name="T16" fmla="*/ 23 w 28"/>
                  <a:gd name="T17" fmla="*/ 4 h 30"/>
                  <a:gd name="T18" fmla="*/ 22 w 28"/>
                  <a:gd name="T19" fmla="*/ 8 h 30"/>
                  <a:gd name="T20" fmla="*/ 27 w 28"/>
                  <a:gd name="T21" fmla="*/ 7 h 30"/>
                  <a:gd name="T22" fmla="*/ 20 w 28"/>
                  <a:gd name="T23" fmla="*/ 1 h 30"/>
                  <a:gd name="T24" fmla="*/ 10 w 28"/>
                  <a:gd name="T25" fmla="*/ 9 h 30"/>
                  <a:gd name="T26" fmla="*/ 8 w 28"/>
                  <a:gd name="T27" fmla="*/ 7 h 30"/>
                  <a:gd name="T28" fmla="*/ 6 w 28"/>
                  <a:gd name="T29" fmla="*/ 6 h 30"/>
                  <a:gd name="T30" fmla="*/ 3 w 28"/>
                  <a:gd name="T31" fmla="*/ 6 h 30"/>
                  <a:gd name="T32" fmla="*/ 2 w 28"/>
                  <a:gd name="T33" fmla="*/ 12 h 30"/>
                  <a:gd name="T34" fmla="*/ 2 w 28"/>
                  <a:gd name="T35" fmla="*/ 20 h 30"/>
                  <a:gd name="T36" fmla="*/ 0 w 28"/>
                  <a:gd name="T37" fmla="*/ 25 h 30"/>
                  <a:gd name="T38" fmla="*/ 2 w 28"/>
                  <a:gd name="T39" fmla="*/ 30 h 30"/>
                  <a:gd name="T40" fmla="*/ 7 w 28"/>
                  <a:gd name="T41" fmla="*/ 30 h 30"/>
                  <a:gd name="T42" fmla="*/ 11 w 28"/>
                  <a:gd name="T43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30">
                    <a:moveTo>
                      <a:pt x="11" y="16"/>
                    </a:moveTo>
                    <a:cubicBezTo>
                      <a:pt x="13" y="17"/>
                      <a:pt x="13" y="18"/>
                      <a:pt x="10" y="26"/>
                    </a:cubicBezTo>
                    <a:cubicBezTo>
                      <a:pt x="9" y="28"/>
                      <a:pt x="9" y="29"/>
                      <a:pt x="9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27"/>
                      <a:pt x="16" y="25"/>
                      <a:pt x="19" y="22"/>
                    </a:cubicBezTo>
                    <a:cubicBezTo>
                      <a:pt x="24" y="15"/>
                      <a:pt x="21" y="11"/>
                      <a:pt x="20" y="7"/>
                    </a:cubicBezTo>
                    <a:cubicBezTo>
                      <a:pt x="20" y="4"/>
                      <a:pt x="22" y="3"/>
                      <a:pt x="24" y="4"/>
                    </a:cubicBezTo>
                    <a:cubicBezTo>
                      <a:pt x="25" y="4"/>
                      <a:pt x="25" y="5"/>
                      <a:pt x="25" y="5"/>
                    </a:cubicBezTo>
                    <a:cubicBezTo>
                      <a:pt x="25" y="5"/>
                      <a:pt x="24" y="4"/>
                      <a:pt x="23" y="4"/>
                    </a:cubicBezTo>
                    <a:cubicBezTo>
                      <a:pt x="22" y="5"/>
                      <a:pt x="21" y="7"/>
                      <a:pt x="22" y="8"/>
                    </a:cubicBezTo>
                    <a:cubicBezTo>
                      <a:pt x="23" y="10"/>
                      <a:pt x="26" y="9"/>
                      <a:pt x="27" y="7"/>
                    </a:cubicBezTo>
                    <a:cubicBezTo>
                      <a:pt x="28" y="4"/>
                      <a:pt x="26" y="0"/>
                      <a:pt x="20" y="1"/>
                    </a:cubicBezTo>
                    <a:cubicBezTo>
                      <a:pt x="13" y="2"/>
                      <a:pt x="10" y="9"/>
                      <a:pt x="10" y="9"/>
                    </a:cubicBezTo>
                    <a:cubicBezTo>
                      <a:pt x="10" y="9"/>
                      <a:pt x="8" y="6"/>
                      <a:pt x="8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6"/>
                      <a:pt x="3" y="6"/>
                    </a:cubicBezTo>
                    <a:cubicBezTo>
                      <a:pt x="3" y="6"/>
                      <a:pt x="4" y="8"/>
                      <a:pt x="2" y="12"/>
                    </a:cubicBezTo>
                    <a:cubicBezTo>
                      <a:pt x="1" y="16"/>
                      <a:pt x="2" y="20"/>
                      <a:pt x="2" y="20"/>
                    </a:cubicBezTo>
                    <a:cubicBezTo>
                      <a:pt x="2" y="20"/>
                      <a:pt x="0" y="21"/>
                      <a:pt x="0" y="25"/>
                    </a:cubicBezTo>
                    <a:cubicBezTo>
                      <a:pt x="0" y="26"/>
                      <a:pt x="1" y="28"/>
                      <a:pt x="2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21"/>
                      <a:pt x="10" y="15"/>
                      <a:pt x="11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Oval 487"/>
              <p:cNvSpPr>
                <a:spLocks noChangeArrowheads="1"/>
              </p:cNvSpPr>
              <p:nvPr/>
            </p:nvSpPr>
            <p:spPr bwMode="auto">
              <a:xfrm>
                <a:off x="810" y="210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488"/>
              <p:cNvSpPr>
                <a:spLocks noEditPoints="1"/>
              </p:cNvSpPr>
              <p:nvPr/>
            </p:nvSpPr>
            <p:spPr bwMode="auto">
              <a:xfrm>
                <a:off x="501" y="1830"/>
                <a:ext cx="311" cy="298"/>
              </a:xfrm>
              <a:custGeom>
                <a:avLst/>
                <a:gdLst>
                  <a:gd name="T0" fmla="*/ 64 w 131"/>
                  <a:gd name="T1" fmla="*/ 115 h 126"/>
                  <a:gd name="T2" fmla="*/ 29 w 131"/>
                  <a:gd name="T3" fmla="*/ 108 h 126"/>
                  <a:gd name="T4" fmla="*/ 29 w 131"/>
                  <a:gd name="T5" fmla="*/ 103 h 126"/>
                  <a:gd name="T6" fmla="*/ 56 w 131"/>
                  <a:gd name="T7" fmla="*/ 97 h 126"/>
                  <a:gd name="T8" fmla="*/ 52 w 131"/>
                  <a:gd name="T9" fmla="*/ 108 h 126"/>
                  <a:gd name="T10" fmla="*/ 32 w 131"/>
                  <a:gd name="T11" fmla="*/ 82 h 126"/>
                  <a:gd name="T12" fmla="*/ 35 w 131"/>
                  <a:gd name="T13" fmla="*/ 89 h 126"/>
                  <a:gd name="T14" fmla="*/ 44 w 131"/>
                  <a:gd name="T15" fmla="*/ 99 h 126"/>
                  <a:gd name="T16" fmla="*/ 53 w 131"/>
                  <a:gd name="T17" fmla="*/ 83 h 126"/>
                  <a:gd name="T18" fmla="*/ 54 w 131"/>
                  <a:gd name="T19" fmla="*/ 79 h 126"/>
                  <a:gd name="T20" fmla="*/ 76 w 131"/>
                  <a:gd name="T21" fmla="*/ 51 h 126"/>
                  <a:gd name="T22" fmla="*/ 60 w 131"/>
                  <a:gd name="T23" fmla="*/ 80 h 126"/>
                  <a:gd name="T24" fmla="*/ 67 w 131"/>
                  <a:gd name="T25" fmla="*/ 76 h 126"/>
                  <a:gd name="T26" fmla="*/ 74 w 131"/>
                  <a:gd name="T27" fmla="*/ 73 h 126"/>
                  <a:gd name="T28" fmla="*/ 107 w 131"/>
                  <a:gd name="T29" fmla="*/ 64 h 126"/>
                  <a:gd name="T30" fmla="*/ 97 w 131"/>
                  <a:gd name="T31" fmla="*/ 77 h 126"/>
                  <a:gd name="T32" fmla="*/ 89 w 131"/>
                  <a:gd name="T33" fmla="*/ 73 h 126"/>
                  <a:gd name="T34" fmla="*/ 114 w 131"/>
                  <a:gd name="T35" fmla="*/ 82 h 126"/>
                  <a:gd name="T36" fmla="*/ 127 w 131"/>
                  <a:gd name="T37" fmla="*/ 64 h 126"/>
                  <a:gd name="T38" fmla="*/ 120 w 131"/>
                  <a:gd name="T39" fmla="*/ 64 h 126"/>
                  <a:gd name="T40" fmla="*/ 130 w 131"/>
                  <a:gd name="T41" fmla="*/ 47 h 126"/>
                  <a:gd name="T42" fmla="*/ 121 w 131"/>
                  <a:gd name="T43" fmla="*/ 52 h 126"/>
                  <a:gd name="T44" fmla="*/ 126 w 131"/>
                  <a:gd name="T45" fmla="*/ 44 h 126"/>
                  <a:gd name="T46" fmla="*/ 121 w 131"/>
                  <a:gd name="T47" fmla="*/ 39 h 126"/>
                  <a:gd name="T48" fmla="*/ 119 w 131"/>
                  <a:gd name="T49" fmla="*/ 22 h 126"/>
                  <a:gd name="T50" fmla="*/ 80 w 131"/>
                  <a:gd name="T51" fmla="*/ 9 h 126"/>
                  <a:gd name="T52" fmla="*/ 94 w 131"/>
                  <a:gd name="T53" fmla="*/ 6 h 126"/>
                  <a:gd name="T54" fmla="*/ 120 w 131"/>
                  <a:gd name="T55" fmla="*/ 40 h 126"/>
                  <a:gd name="T56" fmla="*/ 115 w 131"/>
                  <a:gd name="T57" fmla="*/ 36 h 126"/>
                  <a:gd name="T58" fmla="*/ 103 w 131"/>
                  <a:gd name="T59" fmla="*/ 27 h 126"/>
                  <a:gd name="T60" fmla="*/ 100 w 131"/>
                  <a:gd name="T61" fmla="*/ 25 h 126"/>
                  <a:gd name="T62" fmla="*/ 97 w 131"/>
                  <a:gd name="T63" fmla="*/ 50 h 126"/>
                  <a:gd name="T64" fmla="*/ 74 w 131"/>
                  <a:gd name="T65" fmla="*/ 39 h 126"/>
                  <a:gd name="T66" fmla="*/ 55 w 131"/>
                  <a:gd name="T67" fmla="*/ 36 h 126"/>
                  <a:gd name="T68" fmla="*/ 47 w 131"/>
                  <a:gd name="T69" fmla="*/ 36 h 126"/>
                  <a:gd name="T70" fmla="*/ 30 w 131"/>
                  <a:gd name="T71" fmla="*/ 41 h 126"/>
                  <a:gd name="T72" fmla="*/ 45 w 131"/>
                  <a:gd name="T73" fmla="*/ 49 h 126"/>
                  <a:gd name="T74" fmla="*/ 31 w 131"/>
                  <a:gd name="T75" fmla="*/ 54 h 126"/>
                  <a:gd name="T76" fmla="*/ 19 w 131"/>
                  <a:gd name="T77" fmla="*/ 49 h 126"/>
                  <a:gd name="T78" fmla="*/ 15 w 131"/>
                  <a:gd name="T79" fmla="*/ 52 h 126"/>
                  <a:gd name="T80" fmla="*/ 4 w 131"/>
                  <a:gd name="T81" fmla="*/ 58 h 126"/>
                  <a:gd name="T82" fmla="*/ 15 w 131"/>
                  <a:gd name="T83" fmla="*/ 73 h 126"/>
                  <a:gd name="T84" fmla="*/ 8 w 131"/>
                  <a:gd name="T85" fmla="*/ 79 h 126"/>
                  <a:gd name="T86" fmla="*/ 4 w 131"/>
                  <a:gd name="T87" fmla="*/ 89 h 126"/>
                  <a:gd name="T88" fmla="*/ 8 w 131"/>
                  <a:gd name="T89" fmla="*/ 107 h 126"/>
                  <a:gd name="T90" fmla="*/ 16 w 131"/>
                  <a:gd name="T91" fmla="*/ 96 h 126"/>
                  <a:gd name="T92" fmla="*/ 15 w 131"/>
                  <a:gd name="T93" fmla="*/ 114 h 126"/>
                  <a:gd name="T94" fmla="*/ 71 w 131"/>
                  <a:gd name="T95" fmla="*/ 126 h 126"/>
                  <a:gd name="T96" fmla="*/ 106 w 131"/>
                  <a:gd name="T97" fmla="*/ 44 h 126"/>
                  <a:gd name="T98" fmla="*/ 116 w 131"/>
                  <a:gd name="T99" fmla="*/ 70 h 126"/>
                  <a:gd name="T100" fmla="*/ 106 w 131"/>
                  <a:gd name="T101" fmla="*/ 4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71" y="126"/>
                    </a:move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18"/>
                      <a:pt x="16" y="122"/>
                      <a:pt x="17" y="126"/>
                    </a:cubicBezTo>
                    <a:cubicBezTo>
                      <a:pt x="71" y="126"/>
                      <a:pt x="71" y="126"/>
                      <a:pt x="71" y="126"/>
                    </a:cubicBezTo>
                    <a:cubicBezTo>
                      <a:pt x="71" y="126"/>
                      <a:pt x="71" y="126"/>
                      <a:pt x="71" y="126"/>
                    </a:cubicBezTo>
                    <a:close/>
                    <a:moveTo>
                      <a:pt x="106" y="44"/>
                    </a:move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489"/>
              <p:cNvSpPr/>
              <p:nvPr/>
            </p:nvSpPr>
            <p:spPr bwMode="auto">
              <a:xfrm>
                <a:off x="658" y="2076"/>
                <a:ext cx="57" cy="52"/>
              </a:xfrm>
              <a:custGeom>
                <a:avLst/>
                <a:gdLst>
                  <a:gd name="T0" fmla="*/ 7 w 24"/>
                  <a:gd name="T1" fmla="*/ 4 h 22"/>
                  <a:gd name="T2" fmla="*/ 6 w 24"/>
                  <a:gd name="T3" fmla="*/ 15 h 22"/>
                  <a:gd name="T4" fmla="*/ 11 w 24"/>
                  <a:gd name="T5" fmla="*/ 13 h 22"/>
                  <a:gd name="T6" fmla="*/ 13 w 24"/>
                  <a:gd name="T7" fmla="*/ 15 h 22"/>
                  <a:gd name="T8" fmla="*/ 9 w 24"/>
                  <a:gd name="T9" fmla="*/ 22 h 22"/>
                  <a:gd name="T10" fmla="*/ 20 w 24"/>
                  <a:gd name="T11" fmla="*/ 22 h 22"/>
                  <a:gd name="T12" fmla="*/ 7 w 24"/>
                  <a:gd name="T13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2">
                    <a:moveTo>
                      <a:pt x="7" y="4"/>
                    </a:moveTo>
                    <a:cubicBezTo>
                      <a:pt x="0" y="7"/>
                      <a:pt x="2" y="14"/>
                      <a:pt x="6" y="15"/>
                    </a:cubicBezTo>
                    <a:cubicBezTo>
                      <a:pt x="9" y="16"/>
                      <a:pt x="11" y="13"/>
                      <a:pt x="11" y="13"/>
                    </a:cubicBezTo>
                    <a:cubicBezTo>
                      <a:pt x="11" y="13"/>
                      <a:pt x="12" y="14"/>
                      <a:pt x="13" y="15"/>
                    </a:cubicBezTo>
                    <a:cubicBezTo>
                      <a:pt x="13" y="16"/>
                      <a:pt x="12" y="21"/>
                      <a:pt x="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4" y="10"/>
                      <a:pt x="14" y="0"/>
                      <a:pt x="7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490"/>
              <p:cNvSpPr/>
              <p:nvPr/>
            </p:nvSpPr>
            <p:spPr bwMode="auto">
              <a:xfrm>
                <a:off x="755" y="181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491"/>
              <p:cNvSpPr/>
              <p:nvPr/>
            </p:nvSpPr>
            <p:spPr bwMode="auto">
              <a:xfrm>
                <a:off x="717" y="1847"/>
                <a:ext cx="62" cy="63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492"/>
              <p:cNvSpPr/>
              <p:nvPr/>
            </p:nvSpPr>
            <p:spPr bwMode="auto">
              <a:xfrm>
                <a:off x="646" y="184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493"/>
              <p:cNvSpPr/>
              <p:nvPr/>
            </p:nvSpPr>
            <p:spPr bwMode="auto">
              <a:xfrm>
                <a:off x="696" y="185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494"/>
              <p:cNvSpPr/>
              <p:nvPr/>
            </p:nvSpPr>
            <p:spPr bwMode="auto">
              <a:xfrm>
                <a:off x="625" y="183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495"/>
              <p:cNvSpPr/>
              <p:nvPr/>
            </p:nvSpPr>
            <p:spPr bwMode="auto">
              <a:xfrm>
                <a:off x="627" y="186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496"/>
              <p:cNvSpPr/>
              <p:nvPr/>
            </p:nvSpPr>
            <p:spPr bwMode="auto">
              <a:xfrm>
                <a:off x="656" y="1896"/>
                <a:ext cx="47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497"/>
              <p:cNvSpPr/>
              <p:nvPr/>
            </p:nvSpPr>
            <p:spPr bwMode="auto">
              <a:xfrm>
                <a:off x="746" y="17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498"/>
              <p:cNvSpPr/>
              <p:nvPr/>
            </p:nvSpPr>
            <p:spPr bwMode="auto">
              <a:xfrm>
                <a:off x="729" y="175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499"/>
              <p:cNvSpPr/>
              <p:nvPr/>
            </p:nvSpPr>
            <p:spPr bwMode="auto">
              <a:xfrm>
                <a:off x="739" y="18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500"/>
              <p:cNvSpPr/>
              <p:nvPr/>
            </p:nvSpPr>
            <p:spPr bwMode="auto">
              <a:xfrm>
                <a:off x="644" y="201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501"/>
              <p:cNvSpPr/>
              <p:nvPr/>
            </p:nvSpPr>
            <p:spPr bwMode="auto">
              <a:xfrm>
                <a:off x="708" y="174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502"/>
              <p:cNvSpPr/>
              <p:nvPr/>
            </p:nvSpPr>
            <p:spPr bwMode="auto">
              <a:xfrm>
                <a:off x="912" y="2076"/>
                <a:ext cx="54" cy="52"/>
              </a:xfrm>
              <a:custGeom>
                <a:avLst/>
                <a:gdLst>
                  <a:gd name="T0" fmla="*/ 11 w 23"/>
                  <a:gd name="T1" fmla="*/ 15 h 22"/>
                  <a:gd name="T2" fmla="*/ 12 w 23"/>
                  <a:gd name="T3" fmla="*/ 13 h 22"/>
                  <a:gd name="T4" fmla="*/ 17 w 23"/>
                  <a:gd name="T5" fmla="*/ 15 h 22"/>
                  <a:gd name="T6" fmla="*/ 16 w 23"/>
                  <a:gd name="T7" fmla="*/ 4 h 22"/>
                  <a:gd name="T8" fmla="*/ 3 w 23"/>
                  <a:gd name="T9" fmla="*/ 22 h 22"/>
                  <a:gd name="T10" fmla="*/ 15 w 23"/>
                  <a:gd name="T11" fmla="*/ 22 h 22"/>
                  <a:gd name="T12" fmla="*/ 11 w 23"/>
                  <a:gd name="T13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2">
                    <a:moveTo>
                      <a:pt x="11" y="15"/>
                    </a:moveTo>
                    <a:cubicBezTo>
                      <a:pt x="11" y="14"/>
                      <a:pt x="12" y="13"/>
                      <a:pt x="12" y="13"/>
                    </a:cubicBezTo>
                    <a:cubicBezTo>
                      <a:pt x="12" y="13"/>
                      <a:pt x="14" y="16"/>
                      <a:pt x="17" y="15"/>
                    </a:cubicBezTo>
                    <a:cubicBezTo>
                      <a:pt x="21" y="14"/>
                      <a:pt x="23" y="7"/>
                      <a:pt x="16" y="4"/>
                    </a:cubicBezTo>
                    <a:cubicBezTo>
                      <a:pt x="10" y="0"/>
                      <a:pt x="0" y="10"/>
                      <a:pt x="3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1" y="21"/>
                      <a:pt x="10" y="16"/>
                      <a:pt x="11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503"/>
              <p:cNvSpPr>
                <a:spLocks noEditPoints="1"/>
              </p:cNvSpPr>
              <p:nvPr/>
            </p:nvSpPr>
            <p:spPr bwMode="auto">
              <a:xfrm>
                <a:off x="812" y="1830"/>
                <a:ext cx="311" cy="298"/>
              </a:xfrm>
              <a:custGeom>
                <a:avLst/>
                <a:gdLst>
                  <a:gd name="T0" fmla="*/ 115 w 131"/>
                  <a:gd name="T1" fmla="*/ 96 h 126"/>
                  <a:gd name="T2" fmla="*/ 123 w 131"/>
                  <a:gd name="T3" fmla="*/ 107 h 126"/>
                  <a:gd name="T4" fmla="*/ 127 w 131"/>
                  <a:gd name="T5" fmla="*/ 89 h 126"/>
                  <a:gd name="T6" fmla="*/ 124 w 131"/>
                  <a:gd name="T7" fmla="*/ 79 h 126"/>
                  <a:gd name="T8" fmla="*/ 116 w 131"/>
                  <a:gd name="T9" fmla="*/ 73 h 126"/>
                  <a:gd name="T10" fmla="*/ 127 w 131"/>
                  <a:gd name="T11" fmla="*/ 58 h 126"/>
                  <a:gd name="T12" fmla="*/ 116 w 131"/>
                  <a:gd name="T13" fmla="*/ 52 h 126"/>
                  <a:gd name="T14" fmla="*/ 112 w 131"/>
                  <a:gd name="T15" fmla="*/ 49 h 126"/>
                  <a:gd name="T16" fmla="*/ 101 w 131"/>
                  <a:gd name="T17" fmla="*/ 54 h 126"/>
                  <a:gd name="T18" fmla="*/ 86 w 131"/>
                  <a:gd name="T19" fmla="*/ 49 h 126"/>
                  <a:gd name="T20" fmla="*/ 102 w 131"/>
                  <a:gd name="T21" fmla="*/ 41 h 126"/>
                  <a:gd name="T22" fmla="*/ 84 w 131"/>
                  <a:gd name="T23" fmla="*/ 36 h 126"/>
                  <a:gd name="T24" fmla="*/ 77 w 131"/>
                  <a:gd name="T25" fmla="*/ 36 h 126"/>
                  <a:gd name="T26" fmla="*/ 57 w 131"/>
                  <a:gd name="T27" fmla="*/ 39 h 126"/>
                  <a:gd name="T28" fmla="*/ 34 w 131"/>
                  <a:gd name="T29" fmla="*/ 50 h 126"/>
                  <a:gd name="T30" fmla="*/ 31 w 131"/>
                  <a:gd name="T31" fmla="*/ 25 h 126"/>
                  <a:gd name="T32" fmla="*/ 28 w 131"/>
                  <a:gd name="T33" fmla="*/ 27 h 126"/>
                  <a:gd name="T34" fmla="*/ 17 w 131"/>
                  <a:gd name="T35" fmla="*/ 36 h 126"/>
                  <a:gd name="T36" fmla="*/ 12 w 131"/>
                  <a:gd name="T37" fmla="*/ 40 h 126"/>
                  <a:gd name="T38" fmla="*/ 37 w 131"/>
                  <a:gd name="T39" fmla="*/ 6 h 126"/>
                  <a:gd name="T40" fmla="*/ 51 w 131"/>
                  <a:gd name="T41" fmla="*/ 9 h 126"/>
                  <a:gd name="T42" fmla="*/ 13 w 131"/>
                  <a:gd name="T43" fmla="*/ 22 h 126"/>
                  <a:gd name="T44" fmla="*/ 10 w 131"/>
                  <a:gd name="T45" fmla="*/ 39 h 126"/>
                  <a:gd name="T46" fmla="*/ 5 w 131"/>
                  <a:gd name="T47" fmla="*/ 44 h 126"/>
                  <a:gd name="T48" fmla="*/ 10 w 131"/>
                  <a:gd name="T49" fmla="*/ 52 h 126"/>
                  <a:gd name="T50" fmla="*/ 2 w 131"/>
                  <a:gd name="T51" fmla="*/ 47 h 126"/>
                  <a:gd name="T52" fmla="*/ 11 w 131"/>
                  <a:gd name="T53" fmla="*/ 64 h 126"/>
                  <a:gd name="T54" fmla="*/ 5 w 131"/>
                  <a:gd name="T55" fmla="*/ 64 h 126"/>
                  <a:gd name="T56" fmla="*/ 17 w 131"/>
                  <a:gd name="T57" fmla="*/ 82 h 126"/>
                  <a:gd name="T58" fmla="*/ 42 w 131"/>
                  <a:gd name="T59" fmla="*/ 73 h 126"/>
                  <a:gd name="T60" fmla="*/ 34 w 131"/>
                  <a:gd name="T61" fmla="*/ 77 h 126"/>
                  <a:gd name="T62" fmla="*/ 24 w 131"/>
                  <a:gd name="T63" fmla="*/ 64 h 126"/>
                  <a:gd name="T64" fmla="*/ 57 w 131"/>
                  <a:gd name="T65" fmla="*/ 73 h 126"/>
                  <a:gd name="T66" fmla="*/ 64 w 131"/>
                  <a:gd name="T67" fmla="*/ 76 h 126"/>
                  <a:gd name="T68" fmla="*/ 71 w 131"/>
                  <a:gd name="T69" fmla="*/ 80 h 126"/>
                  <a:gd name="T70" fmla="*/ 56 w 131"/>
                  <a:gd name="T71" fmla="*/ 51 h 126"/>
                  <a:gd name="T72" fmla="*/ 77 w 131"/>
                  <a:gd name="T73" fmla="*/ 79 h 126"/>
                  <a:gd name="T74" fmla="*/ 79 w 131"/>
                  <a:gd name="T75" fmla="*/ 83 h 126"/>
                  <a:gd name="T76" fmla="*/ 87 w 131"/>
                  <a:gd name="T77" fmla="*/ 99 h 126"/>
                  <a:gd name="T78" fmla="*/ 97 w 131"/>
                  <a:gd name="T79" fmla="*/ 89 h 126"/>
                  <a:gd name="T80" fmla="*/ 99 w 131"/>
                  <a:gd name="T81" fmla="*/ 82 h 126"/>
                  <a:gd name="T82" fmla="*/ 79 w 131"/>
                  <a:gd name="T83" fmla="*/ 108 h 126"/>
                  <a:gd name="T84" fmla="*/ 76 w 131"/>
                  <a:gd name="T85" fmla="*/ 97 h 126"/>
                  <a:gd name="T86" fmla="*/ 103 w 131"/>
                  <a:gd name="T87" fmla="*/ 103 h 126"/>
                  <a:gd name="T88" fmla="*/ 102 w 131"/>
                  <a:gd name="T89" fmla="*/ 108 h 126"/>
                  <a:gd name="T90" fmla="*/ 67 w 131"/>
                  <a:gd name="T91" fmla="*/ 115 h 126"/>
                  <a:gd name="T92" fmla="*/ 60 w 131"/>
                  <a:gd name="T93" fmla="*/ 126 h 126"/>
                  <a:gd name="T94" fmla="*/ 116 w 131"/>
                  <a:gd name="T95" fmla="*/ 114 h 126"/>
                  <a:gd name="T96" fmla="*/ 22 w 131"/>
                  <a:gd name="T97" fmla="*/ 56 h 126"/>
                  <a:gd name="T98" fmla="*/ 14 w 131"/>
                  <a:gd name="T99" fmla="*/ 53 h 126"/>
                  <a:gd name="T100" fmla="*/ 22 w 131"/>
                  <a:gd name="T101" fmla="*/ 5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112" y="88"/>
                    </a:move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60" y="126"/>
                      <a:pt x="60" y="126"/>
                      <a:pt x="60" y="126"/>
                    </a:cubicBezTo>
                    <a:cubicBezTo>
                      <a:pt x="114" y="126"/>
                      <a:pt x="114" y="126"/>
                      <a:pt x="114" y="126"/>
                    </a:cubicBezTo>
                    <a:cubicBezTo>
                      <a:pt x="116" y="122"/>
                      <a:pt x="116" y="118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504"/>
              <p:cNvSpPr/>
              <p:nvPr/>
            </p:nvSpPr>
            <p:spPr bwMode="auto">
              <a:xfrm>
                <a:off x="829" y="181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505"/>
              <p:cNvSpPr/>
              <p:nvPr/>
            </p:nvSpPr>
            <p:spPr bwMode="auto">
              <a:xfrm>
                <a:off x="845" y="1847"/>
                <a:ext cx="64" cy="63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506"/>
              <p:cNvSpPr/>
              <p:nvPr/>
            </p:nvSpPr>
            <p:spPr bwMode="auto">
              <a:xfrm>
                <a:off x="926" y="1847"/>
                <a:ext cx="55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507"/>
              <p:cNvSpPr/>
              <p:nvPr/>
            </p:nvSpPr>
            <p:spPr bwMode="auto">
              <a:xfrm>
                <a:off x="900" y="185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508"/>
              <p:cNvSpPr/>
              <p:nvPr/>
            </p:nvSpPr>
            <p:spPr bwMode="auto">
              <a:xfrm>
                <a:off x="940" y="183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509"/>
              <p:cNvSpPr/>
              <p:nvPr/>
            </p:nvSpPr>
            <p:spPr bwMode="auto">
              <a:xfrm>
                <a:off x="964" y="186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510"/>
              <p:cNvSpPr/>
              <p:nvPr/>
            </p:nvSpPr>
            <p:spPr bwMode="auto">
              <a:xfrm>
                <a:off x="921" y="189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511"/>
              <p:cNvSpPr/>
              <p:nvPr/>
            </p:nvSpPr>
            <p:spPr bwMode="auto">
              <a:xfrm>
                <a:off x="879" y="17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512"/>
              <p:cNvSpPr/>
              <p:nvPr/>
            </p:nvSpPr>
            <p:spPr bwMode="auto">
              <a:xfrm>
                <a:off x="822" y="175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513"/>
              <p:cNvSpPr/>
              <p:nvPr/>
            </p:nvSpPr>
            <p:spPr bwMode="auto">
              <a:xfrm>
                <a:off x="886" y="18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514"/>
              <p:cNvSpPr/>
              <p:nvPr/>
            </p:nvSpPr>
            <p:spPr bwMode="auto">
              <a:xfrm>
                <a:off x="981" y="201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515"/>
              <p:cNvSpPr/>
              <p:nvPr/>
            </p:nvSpPr>
            <p:spPr bwMode="auto">
              <a:xfrm>
                <a:off x="876" y="174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516"/>
              <p:cNvSpPr>
                <a:spLocks noEditPoints="1"/>
              </p:cNvSpPr>
              <p:nvPr/>
            </p:nvSpPr>
            <p:spPr bwMode="auto">
              <a:xfrm>
                <a:off x="774" y="166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517"/>
              <p:cNvSpPr/>
              <p:nvPr/>
            </p:nvSpPr>
            <p:spPr bwMode="auto">
              <a:xfrm>
                <a:off x="1306" y="33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518"/>
              <p:cNvSpPr/>
              <p:nvPr/>
            </p:nvSpPr>
            <p:spPr bwMode="auto">
              <a:xfrm>
                <a:off x="1303" y="29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Oval 519"/>
              <p:cNvSpPr>
                <a:spLocks noChangeArrowheads="1"/>
              </p:cNvSpPr>
              <p:nvPr/>
            </p:nvSpPr>
            <p:spPr bwMode="auto">
              <a:xfrm>
                <a:off x="1311" y="309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Oval 520"/>
              <p:cNvSpPr>
                <a:spLocks noChangeArrowheads="1"/>
              </p:cNvSpPr>
              <p:nvPr/>
            </p:nvSpPr>
            <p:spPr bwMode="auto">
              <a:xfrm>
                <a:off x="1311" y="31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Oval 521"/>
              <p:cNvSpPr>
                <a:spLocks noChangeArrowheads="1"/>
              </p:cNvSpPr>
              <p:nvPr/>
            </p:nvSpPr>
            <p:spPr bwMode="auto">
              <a:xfrm>
                <a:off x="1311" y="32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522"/>
              <p:cNvSpPr>
                <a:spLocks noEditPoints="1"/>
              </p:cNvSpPr>
              <p:nvPr/>
            </p:nvSpPr>
            <p:spPr bwMode="auto">
              <a:xfrm>
                <a:off x="1208" y="278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Oval 523"/>
              <p:cNvSpPr>
                <a:spLocks noChangeArrowheads="1"/>
              </p:cNvSpPr>
              <p:nvPr/>
            </p:nvSpPr>
            <p:spPr bwMode="auto">
              <a:xfrm>
                <a:off x="1311" y="32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524"/>
              <p:cNvSpPr>
                <a:spLocks noEditPoints="1"/>
              </p:cNvSpPr>
              <p:nvPr/>
            </p:nvSpPr>
            <p:spPr bwMode="auto">
              <a:xfrm>
                <a:off x="1002" y="51"/>
                <a:ext cx="311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525"/>
              <p:cNvSpPr/>
              <p:nvPr/>
            </p:nvSpPr>
            <p:spPr bwMode="auto">
              <a:xfrm>
                <a:off x="1256" y="39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526"/>
              <p:cNvSpPr/>
              <p:nvPr/>
            </p:nvSpPr>
            <p:spPr bwMode="auto">
              <a:xfrm>
                <a:off x="1218" y="6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527"/>
              <p:cNvSpPr/>
              <p:nvPr/>
            </p:nvSpPr>
            <p:spPr bwMode="auto">
              <a:xfrm>
                <a:off x="1147" y="6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528"/>
              <p:cNvSpPr/>
              <p:nvPr/>
            </p:nvSpPr>
            <p:spPr bwMode="auto">
              <a:xfrm>
                <a:off x="1197" y="79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529"/>
              <p:cNvSpPr/>
              <p:nvPr/>
            </p:nvSpPr>
            <p:spPr bwMode="auto">
              <a:xfrm>
                <a:off x="1125" y="51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530"/>
              <p:cNvSpPr/>
              <p:nvPr/>
            </p:nvSpPr>
            <p:spPr bwMode="auto">
              <a:xfrm>
                <a:off x="1128" y="84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531"/>
              <p:cNvSpPr/>
              <p:nvPr/>
            </p:nvSpPr>
            <p:spPr bwMode="auto">
              <a:xfrm>
                <a:off x="1156" y="11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532"/>
              <p:cNvSpPr/>
              <p:nvPr/>
            </p:nvSpPr>
            <p:spPr bwMode="auto">
              <a:xfrm>
                <a:off x="1230" y="-1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533"/>
              <p:cNvSpPr/>
              <p:nvPr/>
            </p:nvSpPr>
            <p:spPr bwMode="auto">
              <a:xfrm>
                <a:off x="1239" y="10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534"/>
              <p:cNvSpPr/>
              <p:nvPr/>
            </p:nvSpPr>
            <p:spPr bwMode="auto">
              <a:xfrm>
                <a:off x="1144" y="24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535"/>
              <p:cNvSpPr/>
              <p:nvPr/>
            </p:nvSpPr>
            <p:spPr bwMode="auto">
              <a:xfrm>
                <a:off x="1216" y="-1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536"/>
              <p:cNvSpPr/>
              <p:nvPr/>
            </p:nvSpPr>
            <p:spPr bwMode="auto">
              <a:xfrm>
                <a:off x="1080" y="41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537"/>
              <p:cNvSpPr/>
              <p:nvPr/>
            </p:nvSpPr>
            <p:spPr bwMode="auto">
              <a:xfrm>
                <a:off x="1047" y="38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538"/>
              <p:cNvSpPr>
                <a:spLocks noEditPoints="1"/>
              </p:cNvSpPr>
              <p:nvPr/>
            </p:nvSpPr>
            <p:spPr bwMode="auto">
              <a:xfrm>
                <a:off x="1313" y="51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539"/>
              <p:cNvSpPr/>
              <p:nvPr/>
            </p:nvSpPr>
            <p:spPr bwMode="auto">
              <a:xfrm>
                <a:off x="1330" y="3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540"/>
              <p:cNvSpPr/>
              <p:nvPr/>
            </p:nvSpPr>
            <p:spPr bwMode="auto">
              <a:xfrm>
                <a:off x="1346" y="6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541"/>
              <p:cNvSpPr/>
              <p:nvPr/>
            </p:nvSpPr>
            <p:spPr bwMode="auto">
              <a:xfrm>
                <a:off x="1427" y="6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542"/>
              <p:cNvSpPr/>
              <p:nvPr/>
            </p:nvSpPr>
            <p:spPr bwMode="auto">
              <a:xfrm>
                <a:off x="1401" y="7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543"/>
              <p:cNvSpPr/>
              <p:nvPr/>
            </p:nvSpPr>
            <p:spPr bwMode="auto">
              <a:xfrm>
                <a:off x="1441" y="51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544"/>
              <p:cNvSpPr/>
              <p:nvPr/>
            </p:nvSpPr>
            <p:spPr bwMode="auto">
              <a:xfrm>
                <a:off x="1465" y="84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545"/>
              <p:cNvSpPr/>
              <p:nvPr/>
            </p:nvSpPr>
            <p:spPr bwMode="auto">
              <a:xfrm>
                <a:off x="1422" y="11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546"/>
              <p:cNvSpPr/>
              <p:nvPr/>
            </p:nvSpPr>
            <p:spPr bwMode="auto">
              <a:xfrm>
                <a:off x="1322" y="-1"/>
                <a:ext cx="74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547"/>
              <p:cNvSpPr/>
              <p:nvPr/>
            </p:nvSpPr>
            <p:spPr bwMode="auto">
              <a:xfrm>
                <a:off x="1386" y="10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548"/>
              <p:cNvSpPr/>
              <p:nvPr/>
            </p:nvSpPr>
            <p:spPr bwMode="auto">
              <a:xfrm>
                <a:off x="1481" y="2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549"/>
              <p:cNvSpPr/>
              <p:nvPr/>
            </p:nvSpPr>
            <p:spPr bwMode="auto">
              <a:xfrm>
                <a:off x="1377" y="-1"/>
                <a:ext cx="33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550"/>
              <p:cNvSpPr/>
              <p:nvPr/>
            </p:nvSpPr>
            <p:spPr bwMode="auto">
              <a:xfrm>
                <a:off x="1313" y="41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551"/>
              <p:cNvSpPr/>
              <p:nvPr/>
            </p:nvSpPr>
            <p:spPr bwMode="auto">
              <a:xfrm>
                <a:off x="1434" y="38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552"/>
              <p:cNvSpPr/>
              <p:nvPr/>
            </p:nvSpPr>
            <p:spPr bwMode="auto">
              <a:xfrm>
                <a:off x="1277" y="451"/>
                <a:ext cx="72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553"/>
              <p:cNvSpPr/>
              <p:nvPr/>
            </p:nvSpPr>
            <p:spPr bwMode="auto">
              <a:xfrm>
                <a:off x="1280" y="-1"/>
                <a:ext cx="66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554"/>
              <p:cNvSpPr/>
              <p:nvPr/>
            </p:nvSpPr>
            <p:spPr bwMode="auto">
              <a:xfrm>
                <a:off x="1306" y="104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555"/>
              <p:cNvSpPr/>
              <p:nvPr/>
            </p:nvSpPr>
            <p:spPr bwMode="auto">
              <a:xfrm>
                <a:off x="1303" y="100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Oval 556"/>
              <p:cNvSpPr>
                <a:spLocks noChangeArrowheads="1"/>
              </p:cNvSpPr>
              <p:nvPr/>
            </p:nvSpPr>
            <p:spPr bwMode="auto">
              <a:xfrm>
                <a:off x="1311" y="101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Oval 557"/>
              <p:cNvSpPr>
                <a:spLocks noChangeArrowheads="1"/>
              </p:cNvSpPr>
              <p:nvPr/>
            </p:nvSpPr>
            <p:spPr bwMode="auto">
              <a:xfrm>
                <a:off x="1311" y="102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Oval 558"/>
              <p:cNvSpPr>
                <a:spLocks noChangeArrowheads="1"/>
              </p:cNvSpPr>
              <p:nvPr/>
            </p:nvSpPr>
            <p:spPr bwMode="auto">
              <a:xfrm>
                <a:off x="1311" y="103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559"/>
              <p:cNvSpPr>
                <a:spLocks noEditPoints="1"/>
              </p:cNvSpPr>
              <p:nvPr/>
            </p:nvSpPr>
            <p:spPr bwMode="auto">
              <a:xfrm>
                <a:off x="1208" y="988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Oval 560"/>
              <p:cNvSpPr>
                <a:spLocks noChangeArrowheads="1"/>
              </p:cNvSpPr>
              <p:nvPr/>
            </p:nvSpPr>
            <p:spPr bwMode="auto">
              <a:xfrm>
                <a:off x="1311" y="103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561"/>
              <p:cNvSpPr>
                <a:spLocks noEditPoints="1"/>
              </p:cNvSpPr>
              <p:nvPr/>
            </p:nvSpPr>
            <p:spPr bwMode="auto">
              <a:xfrm>
                <a:off x="1002" y="76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562"/>
              <p:cNvSpPr/>
              <p:nvPr/>
            </p:nvSpPr>
            <p:spPr bwMode="auto">
              <a:xfrm>
                <a:off x="1256" y="749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563"/>
              <p:cNvSpPr/>
              <p:nvPr/>
            </p:nvSpPr>
            <p:spPr bwMode="auto">
              <a:xfrm>
                <a:off x="1218" y="77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564"/>
              <p:cNvSpPr/>
              <p:nvPr/>
            </p:nvSpPr>
            <p:spPr bwMode="auto">
              <a:xfrm>
                <a:off x="1147" y="77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565"/>
              <p:cNvSpPr/>
              <p:nvPr/>
            </p:nvSpPr>
            <p:spPr bwMode="auto">
              <a:xfrm>
                <a:off x="1197" y="789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566"/>
              <p:cNvSpPr/>
              <p:nvPr/>
            </p:nvSpPr>
            <p:spPr bwMode="auto">
              <a:xfrm>
                <a:off x="1125" y="760"/>
                <a:ext cx="60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567"/>
              <p:cNvSpPr/>
              <p:nvPr/>
            </p:nvSpPr>
            <p:spPr bwMode="auto">
              <a:xfrm>
                <a:off x="1128" y="794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568"/>
              <p:cNvSpPr/>
              <p:nvPr/>
            </p:nvSpPr>
            <p:spPr bwMode="auto">
              <a:xfrm>
                <a:off x="1156" y="82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569"/>
              <p:cNvSpPr/>
              <p:nvPr/>
            </p:nvSpPr>
            <p:spPr bwMode="auto">
              <a:xfrm>
                <a:off x="1246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570"/>
              <p:cNvSpPr/>
              <p:nvPr/>
            </p:nvSpPr>
            <p:spPr bwMode="auto">
              <a:xfrm>
                <a:off x="1230" y="687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571"/>
              <p:cNvSpPr/>
              <p:nvPr/>
            </p:nvSpPr>
            <p:spPr bwMode="auto">
              <a:xfrm>
                <a:off x="1239" y="8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572"/>
              <p:cNvSpPr/>
              <p:nvPr/>
            </p:nvSpPr>
            <p:spPr bwMode="auto">
              <a:xfrm>
                <a:off x="1144" y="95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573"/>
              <p:cNvSpPr/>
              <p:nvPr/>
            </p:nvSpPr>
            <p:spPr bwMode="auto">
              <a:xfrm>
                <a:off x="1208" y="678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574"/>
              <p:cNvSpPr/>
              <p:nvPr/>
            </p:nvSpPr>
            <p:spPr bwMode="auto">
              <a:xfrm>
                <a:off x="1080" y="112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575"/>
              <p:cNvSpPr/>
              <p:nvPr/>
            </p:nvSpPr>
            <p:spPr bwMode="auto">
              <a:xfrm>
                <a:off x="1047" y="109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576"/>
              <p:cNvSpPr>
                <a:spLocks noEditPoints="1"/>
              </p:cNvSpPr>
              <p:nvPr/>
            </p:nvSpPr>
            <p:spPr bwMode="auto">
              <a:xfrm>
                <a:off x="1313" y="76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577"/>
              <p:cNvSpPr/>
              <p:nvPr/>
            </p:nvSpPr>
            <p:spPr bwMode="auto">
              <a:xfrm>
                <a:off x="1330" y="74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578"/>
              <p:cNvSpPr/>
              <p:nvPr/>
            </p:nvSpPr>
            <p:spPr bwMode="auto">
              <a:xfrm>
                <a:off x="1346" y="77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579"/>
              <p:cNvSpPr/>
              <p:nvPr/>
            </p:nvSpPr>
            <p:spPr bwMode="auto">
              <a:xfrm>
                <a:off x="1427" y="77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580"/>
              <p:cNvSpPr/>
              <p:nvPr/>
            </p:nvSpPr>
            <p:spPr bwMode="auto">
              <a:xfrm>
                <a:off x="1401" y="78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581"/>
              <p:cNvSpPr/>
              <p:nvPr/>
            </p:nvSpPr>
            <p:spPr bwMode="auto">
              <a:xfrm>
                <a:off x="1441" y="760"/>
                <a:ext cx="62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582"/>
              <p:cNvSpPr/>
              <p:nvPr/>
            </p:nvSpPr>
            <p:spPr bwMode="auto">
              <a:xfrm>
                <a:off x="1465" y="794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583"/>
              <p:cNvSpPr/>
              <p:nvPr/>
            </p:nvSpPr>
            <p:spPr bwMode="auto">
              <a:xfrm>
                <a:off x="1422" y="82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584"/>
              <p:cNvSpPr/>
              <p:nvPr/>
            </p:nvSpPr>
            <p:spPr bwMode="auto">
              <a:xfrm>
                <a:off x="1379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585"/>
              <p:cNvSpPr/>
              <p:nvPr/>
            </p:nvSpPr>
            <p:spPr bwMode="auto">
              <a:xfrm>
                <a:off x="1322" y="687"/>
                <a:ext cx="74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586"/>
              <p:cNvSpPr/>
              <p:nvPr/>
            </p:nvSpPr>
            <p:spPr bwMode="auto">
              <a:xfrm>
                <a:off x="1386" y="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587"/>
              <p:cNvSpPr/>
              <p:nvPr/>
            </p:nvSpPr>
            <p:spPr bwMode="auto">
              <a:xfrm>
                <a:off x="1481" y="9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588"/>
              <p:cNvSpPr/>
              <p:nvPr/>
            </p:nvSpPr>
            <p:spPr bwMode="auto">
              <a:xfrm>
                <a:off x="1377" y="678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589"/>
              <p:cNvSpPr/>
              <p:nvPr/>
            </p:nvSpPr>
            <p:spPr bwMode="auto">
              <a:xfrm>
                <a:off x="1313" y="112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590"/>
              <p:cNvSpPr/>
              <p:nvPr/>
            </p:nvSpPr>
            <p:spPr bwMode="auto">
              <a:xfrm>
                <a:off x="1434" y="109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591"/>
              <p:cNvSpPr/>
              <p:nvPr/>
            </p:nvSpPr>
            <p:spPr bwMode="auto">
              <a:xfrm>
                <a:off x="1277" y="116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592"/>
              <p:cNvSpPr>
                <a:spLocks noEditPoints="1"/>
              </p:cNvSpPr>
              <p:nvPr/>
            </p:nvSpPr>
            <p:spPr bwMode="auto">
              <a:xfrm>
                <a:off x="1275" y="600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8" name="Group 794"/>
            <p:cNvGrpSpPr/>
            <p:nvPr/>
          </p:nvGrpSpPr>
          <p:grpSpPr bwMode="auto">
            <a:xfrm>
              <a:off x="1588" y="-1587"/>
              <a:ext cx="2576513" cy="4983162"/>
              <a:chOff x="1" y="-1"/>
              <a:chExt cx="1623" cy="3139"/>
            </a:xfrm>
          </p:grpSpPr>
          <p:sp>
            <p:nvSpPr>
              <p:cNvPr id="346" name="Freeform 594"/>
              <p:cNvSpPr/>
              <p:nvPr/>
            </p:nvSpPr>
            <p:spPr bwMode="auto">
              <a:xfrm>
                <a:off x="1306" y="1759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595"/>
              <p:cNvSpPr/>
              <p:nvPr/>
            </p:nvSpPr>
            <p:spPr bwMode="auto">
              <a:xfrm>
                <a:off x="1303" y="171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Oval 596"/>
              <p:cNvSpPr>
                <a:spLocks noChangeArrowheads="1"/>
              </p:cNvSpPr>
              <p:nvPr/>
            </p:nvSpPr>
            <p:spPr bwMode="auto">
              <a:xfrm>
                <a:off x="1311" y="172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Oval 597"/>
              <p:cNvSpPr>
                <a:spLocks noChangeArrowheads="1"/>
              </p:cNvSpPr>
              <p:nvPr/>
            </p:nvSpPr>
            <p:spPr bwMode="auto">
              <a:xfrm>
                <a:off x="1311" y="173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Oval 598"/>
              <p:cNvSpPr>
                <a:spLocks noChangeArrowheads="1"/>
              </p:cNvSpPr>
              <p:nvPr/>
            </p:nvSpPr>
            <p:spPr bwMode="auto">
              <a:xfrm>
                <a:off x="1311" y="174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599"/>
              <p:cNvSpPr>
                <a:spLocks noEditPoints="1"/>
              </p:cNvSpPr>
              <p:nvPr/>
            </p:nvSpPr>
            <p:spPr bwMode="auto">
              <a:xfrm>
                <a:off x="1208" y="1697"/>
                <a:ext cx="212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Oval 600"/>
              <p:cNvSpPr>
                <a:spLocks noChangeArrowheads="1"/>
              </p:cNvSpPr>
              <p:nvPr/>
            </p:nvSpPr>
            <p:spPr bwMode="auto">
              <a:xfrm>
                <a:off x="1311" y="174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601"/>
              <p:cNvSpPr>
                <a:spLocks noEditPoints="1"/>
              </p:cNvSpPr>
              <p:nvPr/>
            </p:nvSpPr>
            <p:spPr bwMode="auto">
              <a:xfrm>
                <a:off x="1002" y="147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602"/>
              <p:cNvSpPr/>
              <p:nvPr/>
            </p:nvSpPr>
            <p:spPr bwMode="auto">
              <a:xfrm>
                <a:off x="1256" y="145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603"/>
              <p:cNvSpPr/>
              <p:nvPr/>
            </p:nvSpPr>
            <p:spPr bwMode="auto">
              <a:xfrm>
                <a:off x="1218" y="148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604"/>
              <p:cNvSpPr/>
              <p:nvPr/>
            </p:nvSpPr>
            <p:spPr bwMode="auto">
              <a:xfrm>
                <a:off x="1147" y="148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605"/>
              <p:cNvSpPr/>
              <p:nvPr/>
            </p:nvSpPr>
            <p:spPr bwMode="auto">
              <a:xfrm>
                <a:off x="1197" y="149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606"/>
              <p:cNvSpPr/>
              <p:nvPr/>
            </p:nvSpPr>
            <p:spPr bwMode="auto">
              <a:xfrm>
                <a:off x="1125" y="147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607"/>
              <p:cNvSpPr/>
              <p:nvPr/>
            </p:nvSpPr>
            <p:spPr bwMode="auto">
              <a:xfrm>
                <a:off x="1128" y="150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608"/>
              <p:cNvSpPr/>
              <p:nvPr/>
            </p:nvSpPr>
            <p:spPr bwMode="auto">
              <a:xfrm>
                <a:off x="1156" y="1537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609"/>
              <p:cNvSpPr/>
              <p:nvPr/>
            </p:nvSpPr>
            <p:spPr bwMode="auto">
              <a:xfrm>
                <a:off x="1246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610"/>
              <p:cNvSpPr/>
              <p:nvPr/>
            </p:nvSpPr>
            <p:spPr bwMode="auto">
              <a:xfrm>
                <a:off x="1230" y="139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611"/>
              <p:cNvSpPr/>
              <p:nvPr/>
            </p:nvSpPr>
            <p:spPr bwMode="auto">
              <a:xfrm>
                <a:off x="1239" y="152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612"/>
              <p:cNvSpPr/>
              <p:nvPr/>
            </p:nvSpPr>
            <p:spPr bwMode="auto">
              <a:xfrm>
                <a:off x="1144" y="166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613"/>
              <p:cNvSpPr/>
              <p:nvPr/>
            </p:nvSpPr>
            <p:spPr bwMode="auto">
              <a:xfrm>
                <a:off x="1208" y="1388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614"/>
              <p:cNvSpPr/>
              <p:nvPr/>
            </p:nvSpPr>
            <p:spPr bwMode="auto">
              <a:xfrm>
                <a:off x="1080" y="183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615"/>
              <p:cNvSpPr/>
              <p:nvPr/>
            </p:nvSpPr>
            <p:spPr bwMode="auto">
              <a:xfrm>
                <a:off x="1047" y="1809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616"/>
              <p:cNvSpPr>
                <a:spLocks noEditPoints="1"/>
              </p:cNvSpPr>
              <p:nvPr/>
            </p:nvSpPr>
            <p:spPr bwMode="auto">
              <a:xfrm>
                <a:off x="1313" y="147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617"/>
              <p:cNvSpPr/>
              <p:nvPr/>
            </p:nvSpPr>
            <p:spPr bwMode="auto">
              <a:xfrm>
                <a:off x="1330" y="145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618"/>
              <p:cNvSpPr/>
              <p:nvPr/>
            </p:nvSpPr>
            <p:spPr bwMode="auto">
              <a:xfrm>
                <a:off x="1346" y="148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619"/>
              <p:cNvSpPr/>
              <p:nvPr/>
            </p:nvSpPr>
            <p:spPr bwMode="auto">
              <a:xfrm>
                <a:off x="1427" y="148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620"/>
              <p:cNvSpPr/>
              <p:nvPr/>
            </p:nvSpPr>
            <p:spPr bwMode="auto">
              <a:xfrm>
                <a:off x="1401" y="149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621"/>
              <p:cNvSpPr/>
              <p:nvPr/>
            </p:nvSpPr>
            <p:spPr bwMode="auto">
              <a:xfrm>
                <a:off x="1441" y="147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622"/>
              <p:cNvSpPr/>
              <p:nvPr/>
            </p:nvSpPr>
            <p:spPr bwMode="auto">
              <a:xfrm>
                <a:off x="1465" y="150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623"/>
              <p:cNvSpPr/>
              <p:nvPr/>
            </p:nvSpPr>
            <p:spPr bwMode="auto">
              <a:xfrm>
                <a:off x="1422" y="1537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624"/>
              <p:cNvSpPr/>
              <p:nvPr/>
            </p:nvSpPr>
            <p:spPr bwMode="auto">
              <a:xfrm>
                <a:off x="1379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625"/>
              <p:cNvSpPr/>
              <p:nvPr/>
            </p:nvSpPr>
            <p:spPr bwMode="auto">
              <a:xfrm>
                <a:off x="1322" y="1397"/>
                <a:ext cx="74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626"/>
              <p:cNvSpPr/>
              <p:nvPr/>
            </p:nvSpPr>
            <p:spPr bwMode="auto">
              <a:xfrm>
                <a:off x="1386" y="152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627"/>
              <p:cNvSpPr/>
              <p:nvPr/>
            </p:nvSpPr>
            <p:spPr bwMode="auto">
              <a:xfrm>
                <a:off x="1481" y="16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628"/>
              <p:cNvSpPr/>
              <p:nvPr/>
            </p:nvSpPr>
            <p:spPr bwMode="auto">
              <a:xfrm>
                <a:off x="1377" y="1388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629"/>
              <p:cNvSpPr/>
              <p:nvPr/>
            </p:nvSpPr>
            <p:spPr bwMode="auto">
              <a:xfrm>
                <a:off x="1313" y="183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630"/>
              <p:cNvSpPr/>
              <p:nvPr/>
            </p:nvSpPr>
            <p:spPr bwMode="auto">
              <a:xfrm>
                <a:off x="1434" y="180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631"/>
              <p:cNvSpPr/>
              <p:nvPr/>
            </p:nvSpPr>
            <p:spPr bwMode="auto">
              <a:xfrm>
                <a:off x="1277" y="187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632"/>
              <p:cNvSpPr>
                <a:spLocks noEditPoints="1"/>
              </p:cNvSpPr>
              <p:nvPr/>
            </p:nvSpPr>
            <p:spPr bwMode="auto">
              <a:xfrm>
                <a:off x="1275" y="130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633"/>
              <p:cNvSpPr/>
              <p:nvPr/>
            </p:nvSpPr>
            <p:spPr bwMode="auto">
              <a:xfrm>
                <a:off x="1246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634"/>
              <p:cNvSpPr/>
              <p:nvPr/>
            </p:nvSpPr>
            <p:spPr bwMode="auto">
              <a:xfrm>
                <a:off x="1246" y="2107"/>
                <a:ext cx="29" cy="21"/>
              </a:xfrm>
              <a:custGeom>
                <a:avLst/>
                <a:gdLst>
                  <a:gd name="T0" fmla="*/ 5 w 12"/>
                  <a:gd name="T1" fmla="*/ 3 h 9"/>
                  <a:gd name="T2" fmla="*/ 0 w 12"/>
                  <a:gd name="T3" fmla="*/ 0 h 9"/>
                  <a:gd name="T4" fmla="*/ 1 w 12"/>
                  <a:gd name="T5" fmla="*/ 8 h 9"/>
                  <a:gd name="T6" fmla="*/ 0 w 12"/>
                  <a:gd name="T7" fmla="*/ 9 h 9"/>
                  <a:gd name="T8" fmla="*/ 12 w 12"/>
                  <a:gd name="T9" fmla="*/ 9 h 9"/>
                  <a:gd name="T10" fmla="*/ 5 w 12"/>
                  <a:gd name="T1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5" y="3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3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6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635"/>
              <p:cNvSpPr/>
              <p:nvPr/>
            </p:nvSpPr>
            <p:spPr bwMode="auto">
              <a:xfrm>
                <a:off x="1208" y="2097"/>
                <a:ext cx="36" cy="31"/>
              </a:xfrm>
              <a:custGeom>
                <a:avLst/>
                <a:gdLst>
                  <a:gd name="T0" fmla="*/ 15 w 15"/>
                  <a:gd name="T1" fmla="*/ 7 h 13"/>
                  <a:gd name="T2" fmla="*/ 8 w 15"/>
                  <a:gd name="T3" fmla="*/ 2 h 13"/>
                  <a:gd name="T4" fmla="*/ 4 w 15"/>
                  <a:gd name="T5" fmla="*/ 0 h 13"/>
                  <a:gd name="T6" fmla="*/ 2 w 15"/>
                  <a:gd name="T7" fmla="*/ 6 h 13"/>
                  <a:gd name="T8" fmla="*/ 4 w 15"/>
                  <a:gd name="T9" fmla="*/ 13 h 13"/>
                  <a:gd name="T10" fmla="*/ 15 w 15"/>
                  <a:gd name="T11" fmla="*/ 13 h 13"/>
                  <a:gd name="T12" fmla="*/ 15 w 15"/>
                  <a:gd name="T13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0"/>
                      <a:pt x="3" y="12"/>
                      <a:pt x="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1"/>
                      <a:pt x="15" y="9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636"/>
              <p:cNvSpPr/>
              <p:nvPr/>
            </p:nvSpPr>
            <p:spPr bwMode="auto">
              <a:xfrm>
                <a:off x="1379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637"/>
              <p:cNvSpPr/>
              <p:nvPr/>
            </p:nvSpPr>
            <p:spPr bwMode="auto">
              <a:xfrm>
                <a:off x="1353" y="2107"/>
                <a:ext cx="26" cy="21"/>
              </a:xfrm>
              <a:custGeom>
                <a:avLst/>
                <a:gdLst>
                  <a:gd name="T0" fmla="*/ 11 w 11"/>
                  <a:gd name="T1" fmla="*/ 0 h 9"/>
                  <a:gd name="T2" fmla="*/ 7 w 11"/>
                  <a:gd name="T3" fmla="*/ 3 h 9"/>
                  <a:gd name="T4" fmla="*/ 0 w 11"/>
                  <a:gd name="T5" fmla="*/ 9 h 9"/>
                  <a:gd name="T6" fmla="*/ 11 w 11"/>
                  <a:gd name="T7" fmla="*/ 9 h 9"/>
                  <a:gd name="T8" fmla="*/ 11 w 11"/>
                  <a:gd name="T9" fmla="*/ 8 h 9"/>
                  <a:gd name="T10" fmla="*/ 11 w 11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1"/>
                      <a:pt x="9" y="2"/>
                      <a:pt x="7" y="3"/>
                    </a:cubicBezTo>
                    <a:cubicBezTo>
                      <a:pt x="5" y="3"/>
                      <a:pt x="2" y="6"/>
                      <a:pt x="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9" y="3"/>
                      <a:pt x="11" y="1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638"/>
              <p:cNvSpPr/>
              <p:nvPr/>
            </p:nvSpPr>
            <p:spPr bwMode="auto">
              <a:xfrm>
                <a:off x="1382" y="2097"/>
                <a:ext cx="35" cy="31"/>
              </a:xfrm>
              <a:custGeom>
                <a:avLst/>
                <a:gdLst>
                  <a:gd name="T0" fmla="*/ 13 w 15"/>
                  <a:gd name="T1" fmla="*/ 6 h 13"/>
                  <a:gd name="T2" fmla="*/ 12 w 15"/>
                  <a:gd name="T3" fmla="*/ 0 h 13"/>
                  <a:gd name="T4" fmla="*/ 7 w 15"/>
                  <a:gd name="T5" fmla="*/ 2 h 13"/>
                  <a:gd name="T6" fmla="*/ 0 w 15"/>
                  <a:gd name="T7" fmla="*/ 7 h 13"/>
                  <a:gd name="T8" fmla="*/ 1 w 15"/>
                  <a:gd name="T9" fmla="*/ 13 h 13"/>
                  <a:gd name="T10" fmla="*/ 12 w 15"/>
                  <a:gd name="T11" fmla="*/ 13 h 13"/>
                  <a:gd name="T12" fmla="*/ 13 w 15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3" y="6"/>
                    </a:moveTo>
                    <a:cubicBezTo>
                      <a:pt x="11" y="2"/>
                      <a:pt x="12" y="0"/>
                      <a:pt x="12" y="0"/>
                    </a:cubicBezTo>
                    <a:cubicBezTo>
                      <a:pt x="12" y="0"/>
                      <a:pt x="10" y="1"/>
                      <a:pt x="7" y="2"/>
                    </a:cubicBezTo>
                    <a:cubicBezTo>
                      <a:pt x="4" y="3"/>
                      <a:pt x="1" y="4"/>
                      <a:pt x="0" y="7"/>
                    </a:cubicBezTo>
                    <a:cubicBezTo>
                      <a:pt x="0" y="9"/>
                      <a:pt x="0" y="11"/>
                      <a:pt x="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2"/>
                      <a:pt x="15" y="10"/>
                      <a:pt x="13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639"/>
              <p:cNvSpPr>
                <a:spLocks noEditPoints="1"/>
              </p:cNvSpPr>
              <p:nvPr/>
            </p:nvSpPr>
            <p:spPr bwMode="auto">
              <a:xfrm>
                <a:off x="1275" y="2019"/>
                <a:ext cx="76" cy="109"/>
              </a:xfrm>
              <a:custGeom>
                <a:avLst/>
                <a:gdLst>
                  <a:gd name="T0" fmla="*/ 19 w 32"/>
                  <a:gd name="T1" fmla="*/ 43 h 46"/>
                  <a:gd name="T2" fmla="*/ 21 w 32"/>
                  <a:gd name="T3" fmla="*/ 41 h 46"/>
                  <a:gd name="T4" fmla="*/ 17 w 32"/>
                  <a:gd name="T5" fmla="*/ 38 h 46"/>
                  <a:gd name="T6" fmla="*/ 22 w 32"/>
                  <a:gd name="T7" fmla="*/ 34 h 46"/>
                  <a:gd name="T8" fmla="*/ 24 w 32"/>
                  <a:gd name="T9" fmla="*/ 33 h 46"/>
                  <a:gd name="T10" fmla="*/ 26 w 32"/>
                  <a:gd name="T11" fmla="*/ 31 h 46"/>
                  <a:gd name="T12" fmla="*/ 25 w 32"/>
                  <a:gd name="T13" fmla="*/ 30 h 46"/>
                  <a:gd name="T14" fmla="*/ 28 w 32"/>
                  <a:gd name="T15" fmla="*/ 35 h 46"/>
                  <a:gd name="T16" fmla="*/ 26 w 32"/>
                  <a:gd name="T17" fmla="*/ 37 h 46"/>
                  <a:gd name="T18" fmla="*/ 16 w 32"/>
                  <a:gd name="T19" fmla="*/ 34 h 46"/>
                  <a:gd name="T20" fmla="*/ 21 w 32"/>
                  <a:gd name="T21" fmla="*/ 26 h 46"/>
                  <a:gd name="T22" fmla="*/ 18 w 32"/>
                  <a:gd name="T23" fmla="*/ 22 h 46"/>
                  <a:gd name="T24" fmla="*/ 22 w 32"/>
                  <a:gd name="T25" fmla="*/ 18 h 46"/>
                  <a:gd name="T26" fmla="*/ 16 w 32"/>
                  <a:gd name="T27" fmla="*/ 19 h 46"/>
                  <a:gd name="T28" fmla="*/ 18 w 32"/>
                  <a:gd name="T29" fmla="*/ 11 h 46"/>
                  <a:gd name="T30" fmla="*/ 19 w 32"/>
                  <a:gd name="T31" fmla="*/ 3 h 46"/>
                  <a:gd name="T32" fmla="*/ 18 w 32"/>
                  <a:gd name="T33" fmla="*/ 1 h 46"/>
                  <a:gd name="T34" fmla="*/ 15 w 32"/>
                  <a:gd name="T35" fmla="*/ 1 h 46"/>
                  <a:gd name="T36" fmla="*/ 13 w 32"/>
                  <a:gd name="T37" fmla="*/ 2 h 46"/>
                  <a:gd name="T38" fmla="*/ 12 w 32"/>
                  <a:gd name="T39" fmla="*/ 7 h 46"/>
                  <a:gd name="T40" fmla="*/ 16 w 32"/>
                  <a:gd name="T41" fmla="*/ 13 h 46"/>
                  <a:gd name="T42" fmla="*/ 11 w 32"/>
                  <a:gd name="T43" fmla="*/ 15 h 46"/>
                  <a:gd name="T44" fmla="*/ 14 w 32"/>
                  <a:gd name="T45" fmla="*/ 20 h 46"/>
                  <a:gd name="T46" fmla="*/ 10 w 32"/>
                  <a:gd name="T47" fmla="*/ 21 h 46"/>
                  <a:gd name="T48" fmla="*/ 15 w 32"/>
                  <a:gd name="T49" fmla="*/ 29 h 46"/>
                  <a:gd name="T50" fmla="*/ 1 w 32"/>
                  <a:gd name="T51" fmla="*/ 32 h 46"/>
                  <a:gd name="T52" fmla="*/ 6 w 32"/>
                  <a:gd name="T53" fmla="*/ 32 h 46"/>
                  <a:gd name="T54" fmla="*/ 8 w 32"/>
                  <a:gd name="T55" fmla="*/ 30 h 46"/>
                  <a:gd name="T56" fmla="*/ 6 w 32"/>
                  <a:gd name="T57" fmla="*/ 31 h 46"/>
                  <a:gd name="T58" fmla="*/ 6 w 32"/>
                  <a:gd name="T59" fmla="*/ 31 h 46"/>
                  <a:gd name="T60" fmla="*/ 11 w 32"/>
                  <a:gd name="T61" fmla="*/ 33 h 46"/>
                  <a:gd name="T62" fmla="*/ 15 w 32"/>
                  <a:gd name="T63" fmla="*/ 37 h 46"/>
                  <a:gd name="T64" fmla="*/ 10 w 32"/>
                  <a:gd name="T65" fmla="*/ 37 h 46"/>
                  <a:gd name="T66" fmla="*/ 14 w 32"/>
                  <a:gd name="T67" fmla="*/ 43 h 46"/>
                  <a:gd name="T68" fmla="*/ 13 w 32"/>
                  <a:gd name="T69" fmla="*/ 45 h 46"/>
                  <a:gd name="T70" fmla="*/ 20 w 32"/>
                  <a:gd name="T71" fmla="*/ 45 h 46"/>
                  <a:gd name="T72" fmla="*/ 16 w 32"/>
                  <a:gd name="T73" fmla="*/ 11 h 46"/>
                  <a:gd name="T74" fmla="*/ 16 w 32"/>
                  <a:gd name="T75" fmla="*/ 11 h 46"/>
                  <a:gd name="T76" fmla="*/ 14 w 32"/>
                  <a:gd name="T77" fmla="*/ 7 h 46"/>
                  <a:gd name="T78" fmla="*/ 15 w 32"/>
                  <a:gd name="T79" fmla="*/ 11 h 46"/>
                  <a:gd name="T80" fmla="*/ 20 w 32"/>
                  <a:gd name="T81" fmla="*/ 7 h 46"/>
                  <a:gd name="T82" fmla="*/ 18 w 32"/>
                  <a:gd name="T83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" h="46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20" y="46"/>
                      <a:pt x="20" y="45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640"/>
              <p:cNvSpPr/>
              <p:nvPr/>
            </p:nvSpPr>
            <p:spPr bwMode="auto">
              <a:xfrm>
                <a:off x="304" y="33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641"/>
              <p:cNvSpPr/>
              <p:nvPr/>
            </p:nvSpPr>
            <p:spPr bwMode="auto">
              <a:xfrm>
                <a:off x="302" y="29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Oval 642"/>
              <p:cNvSpPr>
                <a:spLocks noChangeArrowheads="1"/>
              </p:cNvSpPr>
              <p:nvPr/>
            </p:nvSpPr>
            <p:spPr bwMode="auto">
              <a:xfrm>
                <a:off x="309" y="309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Oval 643"/>
              <p:cNvSpPr>
                <a:spLocks noChangeArrowheads="1"/>
              </p:cNvSpPr>
              <p:nvPr/>
            </p:nvSpPr>
            <p:spPr bwMode="auto">
              <a:xfrm>
                <a:off x="309" y="31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Oval 644"/>
              <p:cNvSpPr>
                <a:spLocks noChangeArrowheads="1"/>
              </p:cNvSpPr>
              <p:nvPr/>
            </p:nvSpPr>
            <p:spPr bwMode="auto">
              <a:xfrm>
                <a:off x="309" y="32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645"/>
              <p:cNvSpPr>
                <a:spLocks noEditPoints="1"/>
              </p:cNvSpPr>
              <p:nvPr/>
            </p:nvSpPr>
            <p:spPr bwMode="auto">
              <a:xfrm>
                <a:off x="207" y="278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Oval 646"/>
              <p:cNvSpPr>
                <a:spLocks noChangeArrowheads="1"/>
              </p:cNvSpPr>
              <p:nvPr/>
            </p:nvSpPr>
            <p:spPr bwMode="auto">
              <a:xfrm>
                <a:off x="309" y="32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647"/>
              <p:cNvSpPr>
                <a:spLocks noEditPoints="1"/>
              </p:cNvSpPr>
              <p:nvPr/>
            </p:nvSpPr>
            <p:spPr bwMode="auto">
              <a:xfrm>
                <a:off x="1" y="51"/>
                <a:ext cx="310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648"/>
              <p:cNvSpPr/>
              <p:nvPr/>
            </p:nvSpPr>
            <p:spPr bwMode="auto">
              <a:xfrm>
                <a:off x="254" y="39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649"/>
              <p:cNvSpPr/>
              <p:nvPr/>
            </p:nvSpPr>
            <p:spPr bwMode="auto">
              <a:xfrm>
                <a:off x="216" y="6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650"/>
              <p:cNvSpPr/>
              <p:nvPr/>
            </p:nvSpPr>
            <p:spPr bwMode="auto">
              <a:xfrm>
                <a:off x="145" y="6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651"/>
              <p:cNvSpPr/>
              <p:nvPr/>
            </p:nvSpPr>
            <p:spPr bwMode="auto">
              <a:xfrm>
                <a:off x="195" y="79"/>
                <a:ext cx="29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652"/>
              <p:cNvSpPr/>
              <p:nvPr/>
            </p:nvSpPr>
            <p:spPr bwMode="auto">
              <a:xfrm>
                <a:off x="124" y="51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653"/>
              <p:cNvSpPr/>
              <p:nvPr/>
            </p:nvSpPr>
            <p:spPr bwMode="auto">
              <a:xfrm>
                <a:off x="126" y="84"/>
                <a:ext cx="34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654"/>
              <p:cNvSpPr/>
              <p:nvPr/>
            </p:nvSpPr>
            <p:spPr bwMode="auto">
              <a:xfrm>
                <a:off x="155" y="11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655"/>
              <p:cNvSpPr/>
              <p:nvPr/>
            </p:nvSpPr>
            <p:spPr bwMode="auto">
              <a:xfrm>
                <a:off x="228" y="-1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656"/>
              <p:cNvSpPr/>
              <p:nvPr/>
            </p:nvSpPr>
            <p:spPr bwMode="auto">
              <a:xfrm>
                <a:off x="238" y="10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657"/>
              <p:cNvSpPr/>
              <p:nvPr/>
            </p:nvSpPr>
            <p:spPr bwMode="auto">
              <a:xfrm>
                <a:off x="143" y="24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658"/>
              <p:cNvSpPr/>
              <p:nvPr/>
            </p:nvSpPr>
            <p:spPr bwMode="auto">
              <a:xfrm>
                <a:off x="214" y="-1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659"/>
              <p:cNvSpPr/>
              <p:nvPr/>
            </p:nvSpPr>
            <p:spPr bwMode="auto">
              <a:xfrm>
                <a:off x="79" y="41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660"/>
              <p:cNvSpPr/>
              <p:nvPr/>
            </p:nvSpPr>
            <p:spPr bwMode="auto">
              <a:xfrm>
                <a:off x="46" y="38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661"/>
              <p:cNvSpPr>
                <a:spLocks noEditPoints="1"/>
              </p:cNvSpPr>
              <p:nvPr/>
            </p:nvSpPr>
            <p:spPr bwMode="auto">
              <a:xfrm>
                <a:off x="311" y="51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662"/>
              <p:cNvSpPr/>
              <p:nvPr/>
            </p:nvSpPr>
            <p:spPr bwMode="auto">
              <a:xfrm>
                <a:off x="328" y="3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663"/>
              <p:cNvSpPr/>
              <p:nvPr/>
            </p:nvSpPr>
            <p:spPr bwMode="auto">
              <a:xfrm>
                <a:off x="345" y="6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664"/>
              <p:cNvSpPr/>
              <p:nvPr/>
            </p:nvSpPr>
            <p:spPr bwMode="auto">
              <a:xfrm>
                <a:off x="425" y="6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665"/>
              <p:cNvSpPr/>
              <p:nvPr/>
            </p:nvSpPr>
            <p:spPr bwMode="auto">
              <a:xfrm>
                <a:off x="399" y="7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666"/>
              <p:cNvSpPr/>
              <p:nvPr/>
            </p:nvSpPr>
            <p:spPr bwMode="auto">
              <a:xfrm>
                <a:off x="440" y="51"/>
                <a:ext cx="61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667"/>
              <p:cNvSpPr/>
              <p:nvPr/>
            </p:nvSpPr>
            <p:spPr bwMode="auto">
              <a:xfrm>
                <a:off x="463" y="84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668"/>
              <p:cNvSpPr/>
              <p:nvPr/>
            </p:nvSpPr>
            <p:spPr bwMode="auto">
              <a:xfrm>
                <a:off x="421" y="11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669"/>
              <p:cNvSpPr/>
              <p:nvPr/>
            </p:nvSpPr>
            <p:spPr bwMode="auto">
              <a:xfrm>
                <a:off x="321" y="-1"/>
                <a:ext cx="73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670"/>
              <p:cNvSpPr/>
              <p:nvPr/>
            </p:nvSpPr>
            <p:spPr bwMode="auto">
              <a:xfrm>
                <a:off x="385" y="10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671"/>
              <p:cNvSpPr/>
              <p:nvPr/>
            </p:nvSpPr>
            <p:spPr bwMode="auto">
              <a:xfrm>
                <a:off x="480" y="2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672"/>
              <p:cNvSpPr/>
              <p:nvPr/>
            </p:nvSpPr>
            <p:spPr bwMode="auto">
              <a:xfrm>
                <a:off x="375" y="-1"/>
                <a:ext cx="34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673"/>
              <p:cNvSpPr/>
              <p:nvPr/>
            </p:nvSpPr>
            <p:spPr bwMode="auto">
              <a:xfrm>
                <a:off x="311" y="41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674"/>
              <p:cNvSpPr/>
              <p:nvPr/>
            </p:nvSpPr>
            <p:spPr bwMode="auto">
              <a:xfrm>
                <a:off x="432" y="38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675"/>
              <p:cNvSpPr/>
              <p:nvPr/>
            </p:nvSpPr>
            <p:spPr bwMode="auto">
              <a:xfrm>
                <a:off x="276" y="451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6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6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5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5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676"/>
              <p:cNvSpPr/>
              <p:nvPr/>
            </p:nvSpPr>
            <p:spPr bwMode="auto">
              <a:xfrm>
                <a:off x="278" y="-1"/>
                <a:ext cx="67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677"/>
              <p:cNvSpPr/>
              <p:nvPr/>
            </p:nvSpPr>
            <p:spPr bwMode="auto">
              <a:xfrm>
                <a:off x="304" y="104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678"/>
              <p:cNvSpPr/>
              <p:nvPr/>
            </p:nvSpPr>
            <p:spPr bwMode="auto">
              <a:xfrm>
                <a:off x="302" y="1007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Oval 679"/>
              <p:cNvSpPr>
                <a:spLocks noChangeArrowheads="1"/>
              </p:cNvSpPr>
              <p:nvPr/>
            </p:nvSpPr>
            <p:spPr bwMode="auto">
              <a:xfrm>
                <a:off x="309" y="101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Oval 680"/>
              <p:cNvSpPr>
                <a:spLocks noChangeArrowheads="1"/>
              </p:cNvSpPr>
              <p:nvPr/>
            </p:nvSpPr>
            <p:spPr bwMode="auto">
              <a:xfrm>
                <a:off x="309" y="102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Oval 681"/>
              <p:cNvSpPr>
                <a:spLocks noChangeArrowheads="1"/>
              </p:cNvSpPr>
              <p:nvPr/>
            </p:nvSpPr>
            <p:spPr bwMode="auto">
              <a:xfrm>
                <a:off x="309" y="103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682"/>
              <p:cNvSpPr>
                <a:spLocks noEditPoints="1"/>
              </p:cNvSpPr>
              <p:nvPr/>
            </p:nvSpPr>
            <p:spPr bwMode="auto">
              <a:xfrm>
                <a:off x="207" y="988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Oval 683"/>
              <p:cNvSpPr>
                <a:spLocks noChangeArrowheads="1"/>
              </p:cNvSpPr>
              <p:nvPr/>
            </p:nvSpPr>
            <p:spPr bwMode="auto">
              <a:xfrm>
                <a:off x="309" y="103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684"/>
              <p:cNvSpPr>
                <a:spLocks noEditPoints="1"/>
              </p:cNvSpPr>
              <p:nvPr/>
            </p:nvSpPr>
            <p:spPr bwMode="auto">
              <a:xfrm>
                <a:off x="1" y="760"/>
                <a:ext cx="310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5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3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685"/>
              <p:cNvSpPr/>
              <p:nvPr/>
            </p:nvSpPr>
            <p:spPr bwMode="auto">
              <a:xfrm>
                <a:off x="254" y="749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686"/>
              <p:cNvSpPr/>
              <p:nvPr/>
            </p:nvSpPr>
            <p:spPr bwMode="auto">
              <a:xfrm>
                <a:off x="216" y="77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687"/>
              <p:cNvSpPr/>
              <p:nvPr/>
            </p:nvSpPr>
            <p:spPr bwMode="auto">
              <a:xfrm>
                <a:off x="145" y="77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688"/>
              <p:cNvSpPr/>
              <p:nvPr/>
            </p:nvSpPr>
            <p:spPr bwMode="auto">
              <a:xfrm>
                <a:off x="195" y="789"/>
                <a:ext cx="29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689"/>
              <p:cNvSpPr/>
              <p:nvPr/>
            </p:nvSpPr>
            <p:spPr bwMode="auto">
              <a:xfrm>
                <a:off x="124" y="760"/>
                <a:ext cx="59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690"/>
              <p:cNvSpPr/>
              <p:nvPr/>
            </p:nvSpPr>
            <p:spPr bwMode="auto">
              <a:xfrm>
                <a:off x="126" y="794"/>
                <a:ext cx="34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691"/>
              <p:cNvSpPr/>
              <p:nvPr/>
            </p:nvSpPr>
            <p:spPr bwMode="auto">
              <a:xfrm>
                <a:off x="155" y="82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692"/>
              <p:cNvSpPr/>
              <p:nvPr/>
            </p:nvSpPr>
            <p:spPr bwMode="auto">
              <a:xfrm>
                <a:off x="245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693"/>
              <p:cNvSpPr/>
              <p:nvPr/>
            </p:nvSpPr>
            <p:spPr bwMode="auto">
              <a:xfrm>
                <a:off x="228" y="687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694"/>
              <p:cNvSpPr/>
              <p:nvPr/>
            </p:nvSpPr>
            <p:spPr bwMode="auto">
              <a:xfrm>
                <a:off x="238" y="8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695"/>
              <p:cNvSpPr/>
              <p:nvPr/>
            </p:nvSpPr>
            <p:spPr bwMode="auto">
              <a:xfrm>
                <a:off x="143" y="95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696"/>
              <p:cNvSpPr/>
              <p:nvPr/>
            </p:nvSpPr>
            <p:spPr bwMode="auto">
              <a:xfrm>
                <a:off x="207" y="678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697"/>
              <p:cNvSpPr/>
              <p:nvPr/>
            </p:nvSpPr>
            <p:spPr bwMode="auto">
              <a:xfrm>
                <a:off x="79" y="112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698"/>
              <p:cNvSpPr/>
              <p:nvPr/>
            </p:nvSpPr>
            <p:spPr bwMode="auto">
              <a:xfrm>
                <a:off x="46" y="109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699"/>
              <p:cNvSpPr>
                <a:spLocks noEditPoints="1"/>
              </p:cNvSpPr>
              <p:nvPr/>
            </p:nvSpPr>
            <p:spPr bwMode="auto">
              <a:xfrm>
                <a:off x="311" y="76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3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5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00"/>
              <p:cNvSpPr/>
              <p:nvPr/>
            </p:nvSpPr>
            <p:spPr bwMode="auto">
              <a:xfrm>
                <a:off x="328" y="749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01"/>
              <p:cNvSpPr/>
              <p:nvPr/>
            </p:nvSpPr>
            <p:spPr bwMode="auto">
              <a:xfrm>
                <a:off x="345" y="77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02"/>
              <p:cNvSpPr/>
              <p:nvPr/>
            </p:nvSpPr>
            <p:spPr bwMode="auto">
              <a:xfrm>
                <a:off x="425" y="77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03"/>
              <p:cNvSpPr/>
              <p:nvPr/>
            </p:nvSpPr>
            <p:spPr bwMode="auto">
              <a:xfrm>
                <a:off x="399" y="789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04"/>
              <p:cNvSpPr/>
              <p:nvPr/>
            </p:nvSpPr>
            <p:spPr bwMode="auto">
              <a:xfrm>
                <a:off x="440" y="760"/>
                <a:ext cx="61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705"/>
              <p:cNvSpPr/>
              <p:nvPr/>
            </p:nvSpPr>
            <p:spPr bwMode="auto">
              <a:xfrm>
                <a:off x="463" y="794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706"/>
              <p:cNvSpPr/>
              <p:nvPr/>
            </p:nvSpPr>
            <p:spPr bwMode="auto">
              <a:xfrm>
                <a:off x="421" y="82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707"/>
              <p:cNvSpPr/>
              <p:nvPr/>
            </p:nvSpPr>
            <p:spPr bwMode="auto">
              <a:xfrm>
                <a:off x="378" y="6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708"/>
              <p:cNvSpPr/>
              <p:nvPr/>
            </p:nvSpPr>
            <p:spPr bwMode="auto">
              <a:xfrm>
                <a:off x="321" y="687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709"/>
              <p:cNvSpPr/>
              <p:nvPr/>
            </p:nvSpPr>
            <p:spPr bwMode="auto">
              <a:xfrm>
                <a:off x="385" y="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710"/>
              <p:cNvSpPr/>
              <p:nvPr/>
            </p:nvSpPr>
            <p:spPr bwMode="auto">
              <a:xfrm>
                <a:off x="480" y="9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711"/>
              <p:cNvSpPr/>
              <p:nvPr/>
            </p:nvSpPr>
            <p:spPr bwMode="auto">
              <a:xfrm>
                <a:off x="375" y="678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712"/>
              <p:cNvSpPr/>
              <p:nvPr/>
            </p:nvSpPr>
            <p:spPr bwMode="auto">
              <a:xfrm>
                <a:off x="311" y="112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713"/>
              <p:cNvSpPr/>
              <p:nvPr/>
            </p:nvSpPr>
            <p:spPr bwMode="auto">
              <a:xfrm>
                <a:off x="432" y="109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714"/>
              <p:cNvSpPr/>
              <p:nvPr/>
            </p:nvSpPr>
            <p:spPr bwMode="auto">
              <a:xfrm>
                <a:off x="276" y="116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715"/>
              <p:cNvSpPr>
                <a:spLocks noEditPoints="1"/>
              </p:cNvSpPr>
              <p:nvPr/>
            </p:nvSpPr>
            <p:spPr bwMode="auto">
              <a:xfrm>
                <a:off x="273" y="600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4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716"/>
              <p:cNvSpPr/>
              <p:nvPr/>
            </p:nvSpPr>
            <p:spPr bwMode="auto">
              <a:xfrm>
                <a:off x="304" y="1759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717"/>
              <p:cNvSpPr/>
              <p:nvPr/>
            </p:nvSpPr>
            <p:spPr bwMode="auto">
              <a:xfrm>
                <a:off x="302" y="171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Oval 718"/>
              <p:cNvSpPr>
                <a:spLocks noChangeArrowheads="1"/>
              </p:cNvSpPr>
              <p:nvPr/>
            </p:nvSpPr>
            <p:spPr bwMode="auto">
              <a:xfrm>
                <a:off x="309" y="1728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Oval 719"/>
              <p:cNvSpPr>
                <a:spLocks noChangeArrowheads="1"/>
              </p:cNvSpPr>
              <p:nvPr/>
            </p:nvSpPr>
            <p:spPr bwMode="auto">
              <a:xfrm>
                <a:off x="309" y="1733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Oval 720"/>
              <p:cNvSpPr>
                <a:spLocks noChangeArrowheads="1"/>
              </p:cNvSpPr>
              <p:nvPr/>
            </p:nvSpPr>
            <p:spPr bwMode="auto">
              <a:xfrm>
                <a:off x="309" y="174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721"/>
              <p:cNvSpPr>
                <a:spLocks noEditPoints="1"/>
              </p:cNvSpPr>
              <p:nvPr/>
            </p:nvSpPr>
            <p:spPr bwMode="auto">
              <a:xfrm>
                <a:off x="207" y="1697"/>
                <a:ext cx="211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Oval 722"/>
              <p:cNvSpPr>
                <a:spLocks noChangeArrowheads="1"/>
              </p:cNvSpPr>
              <p:nvPr/>
            </p:nvSpPr>
            <p:spPr bwMode="auto">
              <a:xfrm>
                <a:off x="309" y="174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723"/>
              <p:cNvSpPr>
                <a:spLocks noEditPoints="1"/>
              </p:cNvSpPr>
              <p:nvPr/>
            </p:nvSpPr>
            <p:spPr bwMode="auto">
              <a:xfrm>
                <a:off x="1" y="1470"/>
                <a:ext cx="310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724"/>
              <p:cNvSpPr/>
              <p:nvPr/>
            </p:nvSpPr>
            <p:spPr bwMode="auto">
              <a:xfrm>
                <a:off x="254" y="145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725"/>
              <p:cNvSpPr/>
              <p:nvPr/>
            </p:nvSpPr>
            <p:spPr bwMode="auto">
              <a:xfrm>
                <a:off x="216" y="148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726"/>
              <p:cNvSpPr/>
              <p:nvPr/>
            </p:nvSpPr>
            <p:spPr bwMode="auto">
              <a:xfrm>
                <a:off x="145" y="148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727"/>
              <p:cNvSpPr/>
              <p:nvPr/>
            </p:nvSpPr>
            <p:spPr bwMode="auto">
              <a:xfrm>
                <a:off x="195" y="1499"/>
                <a:ext cx="29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728"/>
              <p:cNvSpPr/>
              <p:nvPr/>
            </p:nvSpPr>
            <p:spPr bwMode="auto">
              <a:xfrm>
                <a:off x="124" y="147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729"/>
              <p:cNvSpPr/>
              <p:nvPr/>
            </p:nvSpPr>
            <p:spPr bwMode="auto">
              <a:xfrm>
                <a:off x="126" y="1503"/>
                <a:ext cx="34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730"/>
              <p:cNvSpPr/>
              <p:nvPr/>
            </p:nvSpPr>
            <p:spPr bwMode="auto">
              <a:xfrm>
                <a:off x="155" y="1537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731"/>
              <p:cNvSpPr/>
              <p:nvPr/>
            </p:nvSpPr>
            <p:spPr bwMode="auto">
              <a:xfrm>
                <a:off x="245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732"/>
              <p:cNvSpPr/>
              <p:nvPr/>
            </p:nvSpPr>
            <p:spPr bwMode="auto">
              <a:xfrm>
                <a:off x="228" y="139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733"/>
              <p:cNvSpPr/>
              <p:nvPr/>
            </p:nvSpPr>
            <p:spPr bwMode="auto">
              <a:xfrm>
                <a:off x="238" y="152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734"/>
              <p:cNvSpPr/>
              <p:nvPr/>
            </p:nvSpPr>
            <p:spPr bwMode="auto">
              <a:xfrm>
                <a:off x="143" y="166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735"/>
              <p:cNvSpPr/>
              <p:nvPr/>
            </p:nvSpPr>
            <p:spPr bwMode="auto">
              <a:xfrm>
                <a:off x="207" y="1388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736"/>
              <p:cNvSpPr/>
              <p:nvPr/>
            </p:nvSpPr>
            <p:spPr bwMode="auto">
              <a:xfrm>
                <a:off x="79" y="183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737"/>
              <p:cNvSpPr/>
              <p:nvPr/>
            </p:nvSpPr>
            <p:spPr bwMode="auto">
              <a:xfrm>
                <a:off x="46" y="1809"/>
                <a:ext cx="144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738"/>
              <p:cNvSpPr>
                <a:spLocks noEditPoints="1"/>
              </p:cNvSpPr>
              <p:nvPr/>
            </p:nvSpPr>
            <p:spPr bwMode="auto">
              <a:xfrm>
                <a:off x="311" y="147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739"/>
              <p:cNvSpPr/>
              <p:nvPr/>
            </p:nvSpPr>
            <p:spPr bwMode="auto">
              <a:xfrm>
                <a:off x="328" y="145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740"/>
              <p:cNvSpPr/>
              <p:nvPr/>
            </p:nvSpPr>
            <p:spPr bwMode="auto">
              <a:xfrm>
                <a:off x="345" y="148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741"/>
              <p:cNvSpPr/>
              <p:nvPr/>
            </p:nvSpPr>
            <p:spPr bwMode="auto">
              <a:xfrm>
                <a:off x="425" y="1487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742"/>
              <p:cNvSpPr/>
              <p:nvPr/>
            </p:nvSpPr>
            <p:spPr bwMode="auto">
              <a:xfrm>
                <a:off x="399" y="149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743"/>
              <p:cNvSpPr/>
              <p:nvPr/>
            </p:nvSpPr>
            <p:spPr bwMode="auto">
              <a:xfrm>
                <a:off x="440" y="1470"/>
                <a:ext cx="61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744"/>
              <p:cNvSpPr/>
              <p:nvPr/>
            </p:nvSpPr>
            <p:spPr bwMode="auto">
              <a:xfrm>
                <a:off x="463" y="1503"/>
                <a:ext cx="36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745"/>
              <p:cNvSpPr/>
              <p:nvPr/>
            </p:nvSpPr>
            <p:spPr bwMode="auto">
              <a:xfrm>
                <a:off x="421" y="1537"/>
                <a:ext cx="47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746"/>
              <p:cNvSpPr/>
              <p:nvPr/>
            </p:nvSpPr>
            <p:spPr bwMode="auto">
              <a:xfrm>
                <a:off x="378" y="139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747"/>
              <p:cNvSpPr/>
              <p:nvPr/>
            </p:nvSpPr>
            <p:spPr bwMode="auto">
              <a:xfrm>
                <a:off x="321" y="1397"/>
                <a:ext cx="73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748"/>
              <p:cNvSpPr/>
              <p:nvPr/>
            </p:nvSpPr>
            <p:spPr bwMode="auto">
              <a:xfrm>
                <a:off x="385" y="152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749"/>
              <p:cNvSpPr/>
              <p:nvPr/>
            </p:nvSpPr>
            <p:spPr bwMode="auto">
              <a:xfrm>
                <a:off x="480" y="16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750"/>
              <p:cNvSpPr/>
              <p:nvPr/>
            </p:nvSpPr>
            <p:spPr bwMode="auto">
              <a:xfrm>
                <a:off x="375" y="1388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751"/>
              <p:cNvSpPr/>
              <p:nvPr/>
            </p:nvSpPr>
            <p:spPr bwMode="auto">
              <a:xfrm>
                <a:off x="311" y="183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752"/>
              <p:cNvSpPr/>
              <p:nvPr/>
            </p:nvSpPr>
            <p:spPr bwMode="auto">
              <a:xfrm>
                <a:off x="432" y="1809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753"/>
              <p:cNvSpPr/>
              <p:nvPr/>
            </p:nvSpPr>
            <p:spPr bwMode="auto">
              <a:xfrm>
                <a:off x="276" y="1870"/>
                <a:ext cx="71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754"/>
              <p:cNvSpPr>
                <a:spLocks noEditPoints="1"/>
              </p:cNvSpPr>
              <p:nvPr/>
            </p:nvSpPr>
            <p:spPr bwMode="auto">
              <a:xfrm>
                <a:off x="273" y="1309"/>
                <a:ext cx="76" cy="183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755"/>
              <p:cNvSpPr/>
              <p:nvPr/>
            </p:nvSpPr>
            <p:spPr bwMode="auto">
              <a:xfrm>
                <a:off x="245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756"/>
              <p:cNvSpPr/>
              <p:nvPr/>
            </p:nvSpPr>
            <p:spPr bwMode="auto">
              <a:xfrm>
                <a:off x="245" y="2107"/>
                <a:ext cx="28" cy="21"/>
              </a:xfrm>
              <a:custGeom>
                <a:avLst/>
                <a:gdLst>
                  <a:gd name="T0" fmla="*/ 5 w 12"/>
                  <a:gd name="T1" fmla="*/ 3 h 9"/>
                  <a:gd name="T2" fmla="*/ 0 w 12"/>
                  <a:gd name="T3" fmla="*/ 0 h 9"/>
                  <a:gd name="T4" fmla="*/ 1 w 12"/>
                  <a:gd name="T5" fmla="*/ 8 h 9"/>
                  <a:gd name="T6" fmla="*/ 0 w 12"/>
                  <a:gd name="T7" fmla="*/ 9 h 9"/>
                  <a:gd name="T8" fmla="*/ 12 w 12"/>
                  <a:gd name="T9" fmla="*/ 9 h 9"/>
                  <a:gd name="T10" fmla="*/ 5 w 12"/>
                  <a:gd name="T1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5" y="3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3"/>
                      <a:pt x="1" y="8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6"/>
                      <a:pt x="6" y="3"/>
                      <a:pt x="5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757"/>
              <p:cNvSpPr/>
              <p:nvPr/>
            </p:nvSpPr>
            <p:spPr bwMode="auto">
              <a:xfrm>
                <a:off x="207" y="2097"/>
                <a:ext cx="36" cy="31"/>
              </a:xfrm>
              <a:custGeom>
                <a:avLst/>
                <a:gdLst>
                  <a:gd name="T0" fmla="*/ 15 w 15"/>
                  <a:gd name="T1" fmla="*/ 7 h 13"/>
                  <a:gd name="T2" fmla="*/ 8 w 15"/>
                  <a:gd name="T3" fmla="*/ 2 h 13"/>
                  <a:gd name="T4" fmla="*/ 4 w 15"/>
                  <a:gd name="T5" fmla="*/ 0 h 13"/>
                  <a:gd name="T6" fmla="*/ 2 w 15"/>
                  <a:gd name="T7" fmla="*/ 6 h 13"/>
                  <a:gd name="T8" fmla="*/ 4 w 15"/>
                  <a:gd name="T9" fmla="*/ 13 h 13"/>
                  <a:gd name="T10" fmla="*/ 15 w 15"/>
                  <a:gd name="T11" fmla="*/ 13 h 13"/>
                  <a:gd name="T12" fmla="*/ 15 w 15"/>
                  <a:gd name="T13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0"/>
                      <a:pt x="3" y="12"/>
                      <a:pt x="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1"/>
                      <a:pt x="15" y="9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758"/>
              <p:cNvSpPr/>
              <p:nvPr/>
            </p:nvSpPr>
            <p:spPr bwMode="auto">
              <a:xfrm>
                <a:off x="378" y="2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759"/>
              <p:cNvSpPr/>
              <p:nvPr/>
            </p:nvSpPr>
            <p:spPr bwMode="auto">
              <a:xfrm>
                <a:off x="352" y="2107"/>
                <a:ext cx="26" cy="21"/>
              </a:xfrm>
              <a:custGeom>
                <a:avLst/>
                <a:gdLst>
                  <a:gd name="T0" fmla="*/ 11 w 11"/>
                  <a:gd name="T1" fmla="*/ 0 h 9"/>
                  <a:gd name="T2" fmla="*/ 7 w 11"/>
                  <a:gd name="T3" fmla="*/ 3 h 9"/>
                  <a:gd name="T4" fmla="*/ 0 w 11"/>
                  <a:gd name="T5" fmla="*/ 9 h 9"/>
                  <a:gd name="T6" fmla="*/ 11 w 11"/>
                  <a:gd name="T7" fmla="*/ 9 h 9"/>
                  <a:gd name="T8" fmla="*/ 11 w 11"/>
                  <a:gd name="T9" fmla="*/ 8 h 9"/>
                  <a:gd name="T10" fmla="*/ 11 w 11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1"/>
                      <a:pt x="9" y="2"/>
                      <a:pt x="7" y="3"/>
                    </a:cubicBezTo>
                    <a:cubicBezTo>
                      <a:pt x="5" y="3"/>
                      <a:pt x="2" y="6"/>
                      <a:pt x="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9" y="3"/>
                      <a:pt x="11" y="1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760"/>
              <p:cNvSpPr/>
              <p:nvPr/>
            </p:nvSpPr>
            <p:spPr bwMode="auto">
              <a:xfrm>
                <a:off x="380" y="2097"/>
                <a:ext cx="36" cy="31"/>
              </a:xfrm>
              <a:custGeom>
                <a:avLst/>
                <a:gdLst>
                  <a:gd name="T0" fmla="*/ 13 w 15"/>
                  <a:gd name="T1" fmla="*/ 6 h 13"/>
                  <a:gd name="T2" fmla="*/ 12 w 15"/>
                  <a:gd name="T3" fmla="*/ 0 h 13"/>
                  <a:gd name="T4" fmla="*/ 7 w 15"/>
                  <a:gd name="T5" fmla="*/ 2 h 13"/>
                  <a:gd name="T6" fmla="*/ 0 w 15"/>
                  <a:gd name="T7" fmla="*/ 7 h 13"/>
                  <a:gd name="T8" fmla="*/ 1 w 15"/>
                  <a:gd name="T9" fmla="*/ 13 h 13"/>
                  <a:gd name="T10" fmla="*/ 12 w 15"/>
                  <a:gd name="T11" fmla="*/ 13 h 13"/>
                  <a:gd name="T12" fmla="*/ 13 w 15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3">
                    <a:moveTo>
                      <a:pt x="13" y="6"/>
                    </a:moveTo>
                    <a:cubicBezTo>
                      <a:pt x="11" y="2"/>
                      <a:pt x="12" y="0"/>
                      <a:pt x="12" y="0"/>
                    </a:cubicBezTo>
                    <a:cubicBezTo>
                      <a:pt x="12" y="0"/>
                      <a:pt x="10" y="1"/>
                      <a:pt x="7" y="2"/>
                    </a:cubicBezTo>
                    <a:cubicBezTo>
                      <a:pt x="4" y="3"/>
                      <a:pt x="1" y="4"/>
                      <a:pt x="0" y="7"/>
                    </a:cubicBezTo>
                    <a:cubicBezTo>
                      <a:pt x="0" y="9"/>
                      <a:pt x="0" y="11"/>
                      <a:pt x="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2"/>
                      <a:pt x="15" y="10"/>
                      <a:pt x="13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761"/>
              <p:cNvSpPr>
                <a:spLocks noEditPoints="1"/>
              </p:cNvSpPr>
              <p:nvPr/>
            </p:nvSpPr>
            <p:spPr bwMode="auto">
              <a:xfrm>
                <a:off x="273" y="2019"/>
                <a:ext cx="76" cy="109"/>
              </a:xfrm>
              <a:custGeom>
                <a:avLst/>
                <a:gdLst>
                  <a:gd name="T0" fmla="*/ 19 w 32"/>
                  <a:gd name="T1" fmla="*/ 43 h 46"/>
                  <a:gd name="T2" fmla="*/ 21 w 32"/>
                  <a:gd name="T3" fmla="*/ 41 h 46"/>
                  <a:gd name="T4" fmla="*/ 17 w 32"/>
                  <a:gd name="T5" fmla="*/ 38 h 46"/>
                  <a:gd name="T6" fmla="*/ 22 w 32"/>
                  <a:gd name="T7" fmla="*/ 34 h 46"/>
                  <a:gd name="T8" fmla="*/ 24 w 32"/>
                  <a:gd name="T9" fmla="*/ 33 h 46"/>
                  <a:gd name="T10" fmla="*/ 26 w 32"/>
                  <a:gd name="T11" fmla="*/ 31 h 46"/>
                  <a:gd name="T12" fmla="*/ 25 w 32"/>
                  <a:gd name="T13" fmla="*/ 30 h 46"/>
                  <a:gd name="T14" fmla="*/ 28 w 32"/>
                  <a:gd name="T15" fmla="*/ 35 h 46"/>
                  <a:gd name="T16" fmla="*/ 26 w 32"/>
                  <a:gd name="T17" fmla="*/ 37 h 46"/>
                  <a:gd name="T18" fmla="*/ 16 w 32"/>
                  <a:gd name="T19" fmla="*/ 34 h 46"/>
                  <a:gd name="T20" fmla="*/ 21 w 32"/>
                  <a:gd name="T21" fmla="*/ 26 h 46"/>
                  <a:gd name="T22" fmla="*/ 18 w 32"/>
                  <a:gd name="T23" fmla="*/ 22 h 46"/>
                  <a:gd name="T24" fmla="*/ 22 w 32"/>
                  <a:gd name="T25" fmla="*/ 18 h 46"/>
                  <a:gd name="T26" fmla="*/ 16 w 32"/>
                  <a:gd name="T27" fmla="*/ 19 h 46"/>
                  <a:gd name="T28" fmla="*/ 18 w 32"/>
                  <a:gd name="T29" fmla="*/ 11 h 46"/>
                  <a:gd name="T30" fmla="*/ 19 w 32"/>
                  <a:gd name="T31" fmla="*/ 3 h 46"/>
                  <a:gd name="T32" fmla="*/ 18 w 32"/>
                  <a:gd name="T33" fmla="*/ 1 h 46"/>
                  <a:gd name="T34" fmla="*/ 15 w 32"/>
                  <a:gd name="T35" fmla="*/ 1 h 46"/>
                  <a:gd name="T36" fmla="*/ 13 w 32"/>
                  <a:gd name="T37" fmla="*/ 2 h 46"/>
                  <a:gd name="T38" fmla="*/ 12 w 32"/>
                  <a:gd name="T39" fmla="*/ 7 h 46"/>
                  <a:gd name="T40" fmla="*/ 16 w 32"/>
                  <a:gd name="T41" fmla="*/ 13 h 46"/>
                  <a:gd name="T42" fmla="*/ 11 w 32"/>
                  <a:gd name="T43" fmla="*/ 15 h 46"/>
                  <a:gd name="T44" fmla="*/ 14 w 32"/>
                  <a:gd name="T45" fmla="*/ 20 h 46"/>
                  <a:gd name="T46" fmla="*/ 10 w 32"/>
                  <a:gd name="T47" fmla="*/ 21 h 46"/>
                  <a:gd name="T48" fmla="*/ 15 w 32"/>
                  <a:gd name="T49" fmla="*/ 29 h 46"/>
                  <a:gd name="T50" fmla="*/ 1 w 32"/>
                  <a:gd name="T51" fmla="*/ 32 h 46"/>
                  <a:gd name="T52" fmla="*/ 6 w 32"/>
                  <a:gd name="T53" fmla="*/ 32 h 46"/>
                  <a:gd name="T54" fmla="*/ 8 w 32"/>
                  <a:gd name="T55" fmla="*/ 30 h 46"/>
                  <a:gd name="T56" fmla="*/ 6 w 32"/>
                  <a:gd name="T57" fmla="*/ 31 h 46"/>
                  <a:gd name="T58" fmla="*/ 6 w 32"/>
                  <a:gd name="T59" fmla="*/ 31 h 46"/>
                  <a:gd name="T60" fmla="*/ 11 w 32"/>
                  <a:gd name="T61" fmla="*/ 33 h 46"/>
                  <a:gd name="T62" fmla="*/ 15 w 32"/>
                  <a:gd name="T63" fmla="*/ 37 h 46"/>
                  <a:gd name="T64" fmla="*/ 10 w 32"/>
                  <a:gd name="T65" fmla="*/ 37 h 46"/>
                  <a:gd name="T66" fmla="*/ 14 w 32"/>
                  <a:gd name="T67" fmla="*/ 43 h 46"/>
                  <a:gd name="T68" fmla="*/ 13 w 32"/>
                  <a:gd name="T69" fmla="*/ 45 h 46"/>
                  <a:gd name="T70" fmla="*/ 20 w 32"/>
                  <a:gd name="T71" fmla="*/ 45 h 46"/>
                  <a:gd name="T72" fmla="*/ 16 w 32"/>
                  <a:gd name="T73" fmla="*/ 11 h 46"/>
                  <a:gd name="T74" fmla="*/ 16 w 32"/>
                  <a:gd name="T75" fmla="*/ 11 h 46"/>
                  <a:gd name="T76" fmla="*/ 14 w 32"/>
                  <a:gd name="T77" fmla="*/ 7 h 46"/>
                  <a:gd name="T78" fmla="*/ 15 w 32"/>
                  <a:gd name="T79" fmla="*/ 11 h 46"/>
                  <a:gd name="T80" fmla="*/ 20 w 32"/>
                  <a:gd name="T81" fmla="*/ 7 h 46"/>
                  <a:gd name="T82" fmla="*/ 18 w 32"/>
                  <a:gd name="T83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" h="46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20" y="46"/>
                      <a:pt x="20" y="45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762"/>
              <p:cNvSpPr/>
              <p:nvPr/>
            </p:nvSpPr>
            <p:spPr bwMode="auto">
              <a:xfrm>
                <a:off x="805" y="2128"/>
                <a:ext cx="17" cy="52"/>
              </a:xfrm>
              <a:custGeom>
                <a:avLst/>
                <a:gdLst>
                  <a:gd name="T0" fmla="*/ 3 w 7"/>
                  <a:gd name="T1" fmla="*/ 22 h 22"/>
                  <a:gd name="T2" fmla="*/ 5 w 7"/>
                  <a:gd name="T3" fmla="*/ 10 h 22"/>
                  <a:gd name="T4" fmla="*/ 4 w 7"/>
                  <a:gd name="T5" fmla="*/ 0 h 22"/>
                  <a:gd name="T6" fmla="*/ 2 w 7"/>
                  <a:gd name="T7" fmla="*/ 0 h 22"/>
                  <a:gd name="T8" fmla="*/ 1 w 7"/>
                  <a:gd name="T9" fmla="*/ 10 h 22"/>
                  <a:gd name="T10" fmla="*/ 3 w 7"/>
                  <a:gd name="T11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2">
                    <a:moveTo>
                      <a:pt x="3" y="22"/>
                    </a:moveTo>
                    <a:cubicBezTo>
                      <a:pt x="3" y="22"/>
                      <a:pt x="7" y="21"/>
                      <a:pt x="5" y="10"/>
                    </a:cubicBezTo>
                    <a:cubicBezTo>
                      <a:pt x="5" y="5"/>
                      <a:pt x="4" y="2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5"/>
                      <a:pt x="1" y="10"/>
                    </a:cubicBezTo>
                    <a:cubicBezTo>
                      <a:pt x="0" y="21"/>
                      <a:pt x="3" y="22"/>
                      <a:pt x="3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763"/>
              <p:cNvSpPr>
                <a:spLocks noEditPoints="1"/>
              </p:cNvSpPr>
              <p:nvPr/>
            </p:nvSpPr>
            <p:spPr bwMode="auto">
              <a:xfrm>
                <a:off x="708" y="2128"/>
                <a:ext cx="211" cy="118"/>
              </a:xfrm>
              <a:custGeom>
                <a:avLst/>
                <a:gdLst>
                  <a:gd name="T0" fmla="*/ 17 w 89"/>
                  <a:gd name="T1" fmla="*/ 5 h 50"/>
                  <a:gd name="T2" fmla="*/ 16 w 89"/>
                  <a:gd name="T3" fmla="*/ 8 h 50"/>
                  <a:gd name="T4" fmla="*/ 17 w 89"/>
                  <a:gd name="T5" fmla="*/ 15 h 50"/>
                  <a:gd name="T6" fmla="*/ 12 w 89"/>
                  <a:gd name="T7" fmla="*/ 16 h 50"/>
                  <a:gd name="T8" fmla="*/ 7 w 89"/>
                  <a:gd name="T9" fmla="*/ 15 h 50"/>
                  <a:gd name="T10" fmla="*/ 5 w 89"/>
                  <a:gd name="T11" fmla="*/ 16 h 50"/>
                  <a:gd name="T12" fmla="*/ 6 w 89"/>
                  <a:gd name="T13" fmla="*/ 22 h 50"/>
                  <a:gd name="T14" fmla="*/ 4 w 89"/>
                  <a:gd name="T15" fmla="*/ 21 h 50"/>
                  <a:gd name="T16" fmla="*/ 5 w 89"/>
                  <a:gd name="T17" fmla="*/ 18 h 50"/>
                  <a:gd name="T18" fmla="*/ 28 w 89"/>
                  <a:gd name="T19" fmla="*/ 31 h 50"/>
                  <a:gd name="T20" fmla="*/ 20 w 89"/>
                  <a:gd name="T21" fmla="*/ 42 h 50"/>
                  <a:gd name="T22" fmla="*/ 27 w 89"/>
                  <a:gd name="T23" fmla="*/ 39 h 50"/>
                  <a:gd name="T24" fmla="*/ 24 w 89"/>
                  <a:gd name="T25" fmla="*/ 41 h 50"/>
                  <a:gd name="T26" fmla="*/ 39 w 89"/>
                  <a:gd name="T27" fmla="*/ 38 h 50"/>
                  <a:gd name="T28" fmla="*/ 41 w 89"/>
                  <a:gd name="T29" fmla="*/ 45 h 50"/>
                  <a:gd name="T30" fmla="*/ 47 w 89"/>
                  <a:gd name="T31" fmla="*/ 45 h 50"/>
                  <a:gd name="T32" fmla="*/ 49 w 89"/>
                  <a:gd name="T33" fmla="*/ 38 h 50"/>
                  <a:gd name="T34" fmla="*/ 64 w 89"/>
                  <a:gd name="T35" fmla="*/ 41 h 50"/>
                  <a:gd name="T36" fmla="*/ 61 w 89"/>
                  <a:gd name="T37" fmla="*/ 39 h 50"/>
                  <a:gd name="T38" fmla="*/ 69 w 89"/>
                  <a:gd name="T39" fmla="*/ 42 h 50"/>
                  <a:gd name="T40" fmla="*/ 60 w 89"/>
                  <a:gd name="T41" fmla="*/ 31 h 50"/>
                  <a:gd name="T42" fmla="*/ 83 w 89"/>
                  <a:gd name="T43" fmla="*/ 18 h 50"/>
                  <a:gd name="T44" fmla="*/ 84 w 89"/>
                  <a:gd name="T45" fmla="*/ 21 h 50"/>
                  <a:gd name="T46" fmla="*/ 82 w 89"/>
                  <a:gd name="T47" fmla="*/ 22 h 50"/>
                  <a:gd name="T48" fmla="*/ 84 w 89"/>
                  <a:gd name="T49" fmla="*/ 16 h 50"/>
                  <a:gd name="T50" fmla="*/ 81 w 89"/>
                  <a:gd name="T51" fmla="*/ 15 h 50"/>
                  <a:gd name="T52" fmla="*/ 76 w 89"/>
                  <a:gd name="T53" fmla="*/ 16 h 50"/>
                  <a:gd name="T54" fmla="*/ 71 w 89"/>
                  <a:gd name="T55" fmla="*/ 15 h 50"/>
                  <a:gd name="T56" fmla="*/ 73 w 89"/>
                  <a:gd name="T57" fmla="*/ 8 h 50"/>
                  <a:gd name="T58" fmla="*/ 71 w 89"/>
                  <a:gd name="T59" fmla="*/ 5 h 50"/>
                  <a:gd name="T60" fmla="*/ 67 w 89"/>
                  <a:gd name="T61" fmla="*/ 5 h 50"/>
                  <a:gd name="T62" fmla="*/ 64 w 89"/>
                  <a:gd name="T63" fmla="*/ 0 h 50"/>
                  <a:gd name="T64" fmla="*/ 58 w 89"/>
                  <a:gd name="T65" fmla="*/ 17 h 50"/>
                  <a:gd name="T66" fmla="*/ 58 w 89"/>
                  <a:gd name="T67" fmla="*/ 0 h 50"/>
                  <a:gd name="T68" fmla="*/ 49 w 89"/>
                  <a:gd name="T69" fmla="*/ 23 h 50"/>
                  <a:gd name="T70" fmla="*/ 55 w 89"/>
                  <a:gd name="T71" fmla="*/ 16 h 50"/>
                  <a:gd name="T72" fmla="*/ 54 w 89"/>
                  <a:gd name="T73" fmla="*/ 8 h 50"/>
                  <a:gd name="T74" fmla="*/ 52 w 89"/>
                  <a:gd name="T75" fmla="*/ 0 h 50"/>
                  <a:gd name="T76" fmla="*/ 47 w 89"/>
                  <a:gd name="T77" fmla="*/ 20 h 50"/>
                  <a:gd name="T78" fmla="*/ 41 w 89"/>
                  <a:gd name="T79" fmla="*/ 20 h 50"/>
                  <a:gd name="T80" fmla="*/ 36 w 89"/>
                  <a:gd name="T81" fmla="*/ 0 h 50"/>
                  <a:gd name="T82" fmla="*/ 34 w 89"/>
                  <a:gd name="T83" fmla="*/ 8 h 50"/>
                  <a:gd name="T84" fmla="*/ 33 w 89"/>
                  <a:gd name="T85" fmla="*/ 16 h 50"/>
                  <a:gd name="T86" fmla="*/ 39 w 89"/>
                  <a:gd name="T87" fmla="*/ 23 h 50"/>
                  <a:gd name="T88" fmla="*/ 30 w 89"/>
                  <a:gd name="T89" fmla="*/ 0 h 50"/>
                  <a:gd name="T90" fmla="*/ 30 w 89"/>
                  <a:gd name="T91" fmla="*/ 17 h 50"/>
                  <a:gd name="T92" fmla="*/ 24 w 89"/>
                  <a:gd name="T93" fmla="*/ 0 h 50"/>
                  <a:gd name="T94" fmla="*/ 21 w 89"/>
                  <a:gd name="T95" fmla="*/ 5 h 50"/>
                  <a:gd name="T96" fmla="*/ 58 w 89"/>
                  <a:gd name="T97" fmla="*/ 23 h 50"/>
                  <a:gd name="T98" fmla="*/ 60 w 89"/>
                  <a:gd name="T99" fmla="*/ 25 h 50"/>
                  <a:gd name="T100" fmla="*/ 58 w 89"/>
                  <a:gd name="T101" fmla="*/ 23 h 50"/>
                  <a:gd name="T102" fmla="*/ 43 w 89"/>
                  <a:gd name="T103" fmla="*/ 25 h 50"/>
                  <a:gd name="T104" fmla="*/ 21 w 89"/>
                  <a:gd name="T10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0">
                    <a:moveTo>
                      <a:pt x="20" y="5"/>
                    </a:moveTo>
                    <a:cubicBezTo>
                      <a:pt x="20" y="5"/>
                      <a:pt x="18" y="5"/>
                      <a:pt x="17" y="5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6" y="6"/>
                      <a:pt x="16" y="8"/>
                    </a:cubicBezTo>
                    <a:cubicBezTo>
                      <a:pt x="16" y="11"/>
                      <a:pt x="17" y="13"/>
                      <a:pt x="19" y="14"/>
                    </a:cubicBezTo>
                    <a:cubicBezTo>
                      <a:pt x="20" y="16"/>
                      <a:pt x="19" y="16"/>
                      <a:pt x="17" y="15"/>
                    </a:cubicBezTo>
                    <a:cubicBezTo>
                      <a:pt x="16" y="14"/>
                      <a:pt x="14" y="14"/>
                      <a:pt x="13" y="15"/>
                    </a:cubicBezTo>
                    <a:cubicBezTo>
                      <a:pt x="12" y="15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1" y="16"/>
                    </a:cubicBezTo>
                    <a:cubicBezTo>
                      <a:pt x="10" y="15"/>
                      <a:pt x="8" y="14"/>
                      <a:pt x="7" y="15"/>
                    </a:cubicBezTo>
                    <a:cubicBezTo>
                      <a:pt x="6" y="15"/>
                      <a:pt x="7" y="16"/>
                      <a:pt x="7" y="16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3" y="15"/>
                      <a:pt x="0" y="17"/>
                      <a:pt x="1" y="21"/>
                    </a:cubicBezTo>
                    <a:cubicBezTo>
                      <a:pt x="2" y="25"/>
                      <a:pt x="6" y="24"/>
                      <a:pt x="6" y="22"/>
                    </a:cubicBezTo>
                    <a:cubicBezTo>
                      <a:pt x="6" y="21"/>
                      <a:pt x="5" y="19"/>
                      <a:pt x="4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1"/>
                      <a:pt x="3" y="22"/>
                      <a:pt x="2" y="21"/>
                    </a:cubicBezTo>
                    <a:cubicBezTo>
                      <a:pt x="1" y="20"/>
                      <a:pt x="2" y="17"/>
                      <a:pt x="5" y="18"/>
                    </a:cubicBezTo>
                    <a:cubicBezTo>
                      <a:pt x="8" y="19"/>
                      <a:pt x="8" y="23"/>
                      <a:pt x="14" y="27"/>
                    </a:cubicBezTo>
                    <a:cubicBezTo>
                      <a:pt x="21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5" y="32"/>
                    </a:cubicBezTo>
                    <a:cubicBezTo>
                      <a:pt x="23" y="33"/>
                      <a:pt x="19" y="37"/>
                      <a:pt x="20" y="42"/>
                    </a:cubicBezTo>
                    <a:cubicBezTo>
                      <a:pt x="21" y="47"/>
                      <a:pt x="28" y="48"/>
                      <a:pt x="31" y="45"/>
                    </a:cubicBezTo>
                    <a:cubicBezTo>
                      <a:pt x="34" y="41"/>
                      <a:pt x="30" y="37"/>
                      <a:pt x="27" y="39"/>
                    </a:cubicBezTo>
                    <a:cubicBezTo>
                      <a:pt x="25" y="40"/>
                      <a:pt x="26" y="43"/>
                      <a:pt x="26" y="43"/>
                    </a:cubicBezTo>
                    <a:cubicBezTo>
                      <a:pt x="26" y="43"/>
                      <a:pt x="25" y="42"/>
                      <a:pt x="24" y="41"/>
                    </a:cubicBezTo>
                    <a:cubicBezTo>
                      <a:pt x="24" y="39"/>
                      <a:pt x="24" y="35"/>
                      <a:pt x="28" y="35"/>
                    </a:cubicBezTo>
                    <a:cubicBezTo>
                      <a:pt x="32" y="34"/>
                      <a:pt x="35" y="38"/>
                      <a:pt x="39" y="38"/>
                    </a:cubicBezTo>
                    <a:cubicBezTo>
                      <a:pt x="41" y="38"/>
                      <a:pt x="42" y="37"/>
                      <a:pt x="43" y="35"/>
                    </a:cubicBezTo>
                    <a:cubicBezTo>
                      <a:pt x="42" y="39"/>
                      <a:pt x="41" y="42"/>
                      <a:pt x="41" y="45"/>
                    </a:cubicBezTo>
                    <a:cubicBezTo>
                      <a:pt x="40" y="49"/>
                      <a:pt x="44" y="50"/>
                      <a:pt x="44" y="50"/>
                    </a:cubicBezTo>
                    <a:cubicBezTo>
                      <a:pt x="44" y="50"/>
                      <a:pt x="48" y="49"/>
                      <a:pt x="47" y="45"/>
                    </a:cubicBezTo>
                    <a:cubicBezTo>
                      <a:pt x="47" y="42"/>
                      <a:pt x="45" y="38"/>
                      <a:pt x="45" y="34"/>
                    </a:cubicBezTo>
                    <a:cubicBezTo>
                      <a:pt x="45" y="36"/>
                      <a:pt x="47" y="38"/>
                      <a:pt x="49" y="38"/>
                    </a:cubicBezTo>
                    <a:cubicBezTo>
                      <a:pt x="54" y="38"/>
                      <a:pt x="56" y="34"/>
                      <a:pt x="60" y="35"/>
                    </a:cubicBezTo>
                    <a:cubicBezTo>
                      <a:pt x="64" y="35"/>
                      <a:pt x="65" y="39"/>
                      <a:pt x="64" y="41"/>
                    </a:cubicBezTo>
                    <a:cubicBezTo>
                      <a:pt x="63" y="42"/>
                      <a:pt x="62" y="43"/>
                      <a:pt x="62" y="43"/>
                    </a:cubicBezTo>
                    <a:cubicBezTo>
                      <a:pt x="62" y="43"/>
                      <a:pt x="64" y="40"/>
                      <a:pt x="61" y="39"/>
                    </a:cubicBezTo>
                    <a:cubicBezTo>
                      <a:pt x="58" y="37"/>
                      <a:pt x="55" y="41"/>
                      <a:pt x="57" y="45"/>
                    </a:cubicBezTo>
                    <a:cubicBezTo>
                      <a:pt x="60" y="48"/>
                      <a:pt x="67" y="47"/>
                      <a:pt x="69" y="42"/>
                    </a:cubicBezTo>
                    <a:cubicBezTo>
                      <a:pt x="70" y="37"/>
                      <a:pt x="66" y="33"/>
                      <a:pt x="63" y="32"/>
                    </a:cubicBezTo>
                    <a:cubicBezTo>
                      <a:pt x="61" y="31"/>
                      <a:pt x="60" y="31"/>
                      <a:pt x="60" y="31"/>
                    </a:cubicBezTo>
                    <a:cubicBezTo>
                      <a:pt x="60" y="31"/>
                      <a:pt x="68" y="31"/>
                      <a:pt x="74" y="27"/>
                    </a:cubicBezTo>
                    <a:cubicBezTo>
                      <a:pt x="81" y="23"/>
                      <a:pt x="80" y="19"/>
                      <a:pt x="83" y="18"/>
                    </a:cubicBezTo>
                    <a:cubicBezTo>
                      <a:pt x="86" y="17"/>
                      <a:pt x="87" y="20"/>
                      <a:pt x="86" y="21"/>
                    </a:cubicBezTo>
                    <a:cubicBezTo>
                      <a:pt x="85" y="22"/>
                      <a:pt x="84" y="21"/>
                      <a:pt x="84" y="21"/>
                    </a:cubicBezTo>
                    <a:cubicBezTo>
                      <a:pt x="84" y="21"/>
                      <a:pt x="86" y="21"/>
                      <a:pt x="84" y="20"/>
                    </a:cubicBezTo>
                    <a:cubicBezTo>
                      <a:pt x="83" y="19"/>
                      <a:pt x="82" y="21"/>
                      <a:pt x="82" y="22"/>
                    </a:cubicBezTo>
                    <a:cubicBezTo>
                      <a:pt x="83" y="24"/>
                      <a:pt x="87" y="25"/>
                      <a:pt x="88" y="21"/>
                    </a:cubicBezTo>
                    <a:cubicBezTo>
                      <a:pt x="89" y="17"/>
                      <a:pt x="85" y="15"/>
                      <a:pt x="84" y="16"/>
                    </a:cubicBezTo>
                    <a:cubicBezTo>
                      <a:pt x="82" y="16"/>
                      <a:pt x="82" y="16"/>
                      <a:pt x="82" y="16"/>
                    </a:cubicBezTo>
                    <a:cubicBezTo>
                      <a:pt x="82" y="16"/>
                      <a:pt x="82" y="15"/>
                      <a:pt x="81" y="15"/>
                    </a:cubicBezTo>
                    <a:cubicBezTo>
                      <a:pt x="80" y="14"/>
                      <a:pt x="79" y="15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5"/>
                      <a:pt x="75" y="15"/>
                    </a:cubicBezTo>
                    <a:cubicBezTo>
                      <a:pt x="74" y="14"/>
                      <a:pt x="72" y="14"/>
                      <a:pt x="71" y="15"/>
                    </a:cubicBezTo>
                    <a:cubicBezTo>
                      <a:pt x="69" y="16"/>
                      <a:pt x="68" y="16"/>
                      <a:pt x="70" y="14"/>
                    </a:cubicBezTo>
                    <a:cubicBezTo>
                      <a:pt x="71" y="13"/>
                      <a:pt x="72" y="11"/>
                      <a:pt x="73" y="8"/>
                    </a:cubicBezTo>
                    <a:cubicBezTo>
                      <a:pt x="73" y="6"/>
                      <a:pt x="73" y="5"/>
                      <a:pt x="73" y="5"/>
                    </a:cubicBezTo>
                    <a:cubicBezTo>
                      <a:pt x="73" y="5"/>
                      <a:pt x="72" y="5"/>
                      <a:pt x="71" y="5"/>
                    </a:cubicBezTo>
                    <a:cubicBezTo>
                      <a:pt x="70" y="5"/>
                      <a:pt x="69" y="5"/>
                      <a:pt x="68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7" y="5"/>
                      <a:pt x="68" y="3"/>
                      <a:pt x="70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0"/>
                      <a:pt x="58" y="17"/>
                      <a:pt x="58" y="17"/>
                    </a:cubicBezTo>
                    <a:cubicBezTo>
                      <a:pt x="58" y="17"/>
                      <a:pt x="63" y="8"/>
                      <a:pt x="62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9" y="3"/>
                      <a:pt x="59" y="5"/>
                      <a:pt x="59" y="9"/>
                    </a:cubicBezTo>
                    <a:cubicBezTo>
                      <a:pt x="59" y="15"/>
                      <a:pt x="52" y="22"/>
                      <a:pt x="49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46" y="23"/>
                      <a:pt x="52" y="22"/>
                      <a:pt x="55" y="16"/>
                    </a:cubicBezTo>
                    <a:cubicBezTo>
                      <a:pt x="58" y="9"/>
                      <a:pt x="58" y="8"/>
                      <a:pt x="57" y="7"/>
                    </a:cubicBezTo>
                    <a:cubicBezTo>
                      <a:pt x="56" y="7"/>
                      <a:pt x="54" y="8"/>
                      <a:pt x="54" y="8"/>
                    </a:cubicBezTo>
                    <a:cubicBezTo>
                      <a:pt x="54" y="8"/>
                      <a:pt x="56" y="6"/>
                      <a:pt x="54" y="5"/>
                    </a:cubicBezTo>
                    <a:cubicBezTo>
                      <a:pt x="52" y="3"/>
                      <a:pt x="52" y="0"/>
                      <a:pt x="52" y="0"/>
                    </a:cubicBezTo>
                    <a:cubicBezTo>
                      <a:pt x="52" y="0"/>
                      <a:pt x="48" y="2"/>
                      <a:pt x="48" y="9"/>
                    </a:cubicBezTo>
                    <a:cubicBezTo>
                      <a:pt x="48" y="16"/>
                      <a:pt x="47" y="18"/>
                      <a:pt x="47" y="20"/>
                    </a:cubicBezTo>
                    <a:cubicBezTo>
                      <a:pt x="46" y="22"/>
                      <a:pt x="44" y="23"/>
                      <a:pt x="44" y="23"/>
                    </a:cubicBezTo>
                    <a:cubicBezTo>
                      <a:pt x="44" y="23"/>
                      <a:pt x="42" y="22"/>
                      <a:pt x="41" y="20"/>
                    </a:cubicBezTo>
                    <a:cubicBezTo>
                      <a:pt x="41" y="18"/>
                      <a:pt x="41" y="16"/>
                      <a:pt x="41" y="9"/>
                    </a:cubicBezTo>
                    <a:cubicBezTo>
                      <a:pt x="40" y="2"/>
                      <a:pt x="36" y="0"/>
                      <a:pt x="36" y="0"/>
                    </a:cubicBezTo>
                    <a:cubicBezTo>
                      <a:pt x="36" y="0"/>
                      <a:pt x="36" y="3"/>
                      <a:pt x="34" y="5"/>
                    </a:cubicBezTo>
                    <a:cubicBezTo>
                      <a:pt x="33" y="6"/>
                      <a:pt x="34" y="8"/>
                      <a:pt x="34" y="8"/>
                    </a:cubicBezTo>
                    <a:cubicBezTo>
                      <a:pt x="34" y="8"/>
                      <a:pt x="33" y="7"/>
                      <a:pt x="32" y="7"/>
                    </a:cubicBezTo>
                    <a:cubicBezTo>
                      <a:pt x="30" y="8"/>
                      <a:pt x="30" y="9"/>
                      <a:pt x="33" y="16"/>
                    </a:cubicBezTo>
                    <a:cubicBezTo>
                      <a:pt x="37" y="22"/>
                      <a:pt x="42" y="23"/>
                      <a:pt x="42" y="23"/>
                    </a:cubicBezTo>
                    <a:cubicBezTo>
                      <a:pt x="42" y="23"/>
                      <a:pt x="42" y="23"/>
                      <a:pt x="39" y="23"/>
                    </a:cubicBezTo>
                    <a:cubicBezTo>
                      <a:pt x="36" y="22"/>
                      <a:pt x="30" y="15"/>
                      <a:pt x="29" y="9"/>
                    </a:cubicBezTo>
                    <a:cubicBezTo>
                      <a:pt x="29" y="5"/>
                      <a:pt x="29" y="3"/>
                      <a:pt x="3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5" y="8"/>
                      <a:pt x="30" y="17"/>
                      <a:pt x="30" y="17"/>
                    </a:cubicBezTo>
                    <a:cubicBezTo>
                      <a:pt x="30" y="17"/>
                      <a:pt x="24" y="1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3"/>
                      <a:pt x="21" y="5"/>
                      <a:pt x="21" y="5"/>
                    </a:cubicBezTo>
                    <a:cubicBezTo>
                      <a:pt x="21" y="5"/>
                      <a:pt x="21" y="5"/>
                      <a:pt x="20" y="5"/>
                    </a:cubicBezTo>
                    <a:close/>
                    <a:moveTo>
                      <a:pt x="58" y="23"/>
                    </a:moveTo>
                    <a:cubicBezTo>
                      <a:pt x="63" y="21"/>
                      <a:pt x="65" y="16"/>
                      <a:pt x="67" y="17"/>
                    </a:cubicBezTo>
                    <a:cubicBezTo>
                      <a:pt x="69" y="18"/>
                      <a:pt x="68" y="24"/>
                      <a:pt x="60" y="25"/>
                    </a:cubicBezTo>
                    <a:cubicBezTo>
                      <a:pt x="52" y="27"/>
                      <a:pt x="46" y="25"/>
                      <a:pt x="46" y="25"/>
                    </a:cubicBezTo>
                    <a:cubicBezTo>
                      <a:pt x="53" y="26"/>
                      <a:pt x="54" y="25"/>
                      <a:pt x="58" y="23"/>
                    </a:cubicBezTo>
                    <a:close/>
                    <a:moveTo>
                      <a:pt x="30" y="23"/>
                    </a:moveTo>
                    <a:cubicBezTo>
                      <a:pt x="35" y="25"/>
                      <a:pt x="36" y="26"/>
                      <a:pt x="43" y="25"/>
                    </a:cubicBezTo>
                    <a:cubicBezTo>
                      <a:pt x="43" y="25"/>
                      <a:pt x="36" y="27"/>
                      <a:pt x="28" y="25"/>
                    </a:cubicBezTo>
                    <a:cubicBezTo>
                      <a:pt x="20" y="24"/>
                      <a:pt x="19" y="18"/>
                      <a:pt x="21" y="17"/>
                    </a:cubicBezTo>
                    <a:cubicBezTo>
                      <a:pt x="23" y="16"/>
                      <a:pt x="25" y="21"/>
                      <a:pt x="30" y="2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764"/>
              <p:cNvSpPr/>
              <p:nvPr/>
            </p:nvSpPr>
            <p:spPr bwMode="auto">
              <a:xfrm>
                <a:off x="542" y="2128"/>
                <a:ext cx="163" cy="43"/>
              </a:xfrm>
              <a:custGeom>
                <a:avLst/>
                <a:gdLst>
                  <a:gd name="T0" fmla="*/ 6 w 69"/>
                  <a:gd name="T1" fmla="*/ 9 h 18"/>
                  <a:gd name="T2" fmla="*/ 10 w 69"/>
                  <a:gd name="T3" fmla="*/ 8 h 18"/>
                  <a:gd name="T4" fmla="*/ 15 w 69"/>
                  <a:gd name="T5" fmla="*/ 15 h 18"/>
                  <a:gd name="T6" fmla="*/ 20 w 69"/>
                  <a:gd name="T7" fmla="*/ 17 h 18"/>
                  <a:gd name="T8" fmla="*/ 21 w 69"/>
                  <a:gd name="T9" fmla="*/ 13 h 18"/>
                  <a:gd name="T10" fmla="*/ 21 w 69"/>
                  <a:gd name="T11" fmla="*/ 9 h 18"/>
                  <a:gd name="T12" fmla="*/ 34 w 69"/>
                  <a:gd name="T13" fmla="*/ 16 h 18"/>
                  <a:gd name="T14" fmla="*/ 67 w 69"/>
                  <a:gd name="T15" fmla="*/ 3 h 18"/>
                  <a:gd name="T16" fmla="*/ 69 w 69"/>
                  <a:gd name="T17" fmla="*/ 0 h 18"/>
                  <a:gd name="T18" fmla="*/ 58 w 69"/>
                  <a:gd name="T19" fmla="*/ 0 h 18"/>
                  <a:gd name="T20" fmla="*/ 54 w 69"/>
                  <a:gd name="T21" fmla="*/ 0 h 18"/>
                  <a:gd name="T22" fmla="*/ 0 w 69"/>
                  <a:gd name="T23" fmla="*/ 0 h 18"/>
                  <a:gd name="T24" fmla="*/ 6 w 69"/>
                  <a:gd name="T2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6" y="9"/>
                    </a:moveTo>
                    <a:cubicBezTo>
                      <a:pt x="10" y="11"/>
                      <a:pt x="10" y="8"/>
                      <a:pt x="10" y="8"/>
                    </a:cubicBezTo>
                    <a:cubicBezTo>
                      <a:pt x="10" y="8"/>
                      <a:pt x="12" y="14"/>
                      <a:pt x="15" y="15"/>
                    </a:cubicBezTo>
                    <a:cubicBezTo>
                      <a:pt x="19" y="15"/>
                      <a:pt x="20" y="17"/>
                      <a:pt x="20" y="17"/>
                    </a:cubicBezTo>
                    <a:cubicBezTo>
                      <a:pt x="20" y="17"/>
                      <a:pt x="21" y="16"/>
                      <a:pt x="21" y="13"/>
                    </a:cubicBezTo>
                    <a:cubicBezTo>
                      <a:pt x="22" y="10"/>
                      <a:pt x="21" y="9"/>
                      <a:pt x="21" y="9"/>
                    </a:cubicBezTo>
                    <a:cubicBezTo>
                      <a:pt x="21" y="9"/>
                      <a:pt x="23" y="13"/>
                      <a:pt x="34" y="16"/>
                    </a:cubicBezTo>
                    <a:cubicBezTo>
                      <a:pt x="45" y="18"/>
                      <a:pt x="60" y="17"/>
                      <a:pt x="67" y="3"/>
                    </a:cubicBezTo>
                    <a:cubicBezTo>
                      <a:pt x="68" y="2"/>
                      <a:pt x="69" y="1"/>
                      <a:pt x="6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7" y="0"/>
                      <a:pt x="56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4"/>
                      <a:pt x="4" y="8"/>
                      <a:pt x="6" y="9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765"/>
              <p:cNvSpPr/>
              <p:nvPr/>
            </p:nvSpPr>
            <p:spPr bwMode="auto">
              <a:xfrm>
                <a:off x="580" y="219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766"/>
              <p:cNvSpPr/>
              <p:nvPr/>
            </p:nvSpPr>
            <p:spPr bwMode="auto">
              <a:xfrm>
                <a:off x="546" y="216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767"/>
              <p:cNvSpPr/>
              <p:nvPr/>
            </p:nvSpPr>
            <p:spPr bwMode="auto">
              <a:xfrm>
                <a:off x="919" y="2128"/>
                <a:ext cx="164" cy="43"/>
              </a:xfrm>
              <a:custGeom>
                <a:avLst/>
                <a:gdLst>
                  <a:gd name="T0" fmla="*/ 35 w 69"/>
                  <a:gd name="T1" fmla="*/ 16 h 18"/>
                  <a:gd name="T2" fmla="*/ 48 w 69"/>
                  <a:gd name="T3" fmla="*/ 9 h 18"/>
                  <a:gd name="T4" fmla="*/ 48 w 69"/>
                  <a:gd name="T5" fmla="*/ 13 h 18"/>
                  <a:gd name="T6" fmla="*/ 50 w 69"/>
                  <a:gd name="T7" fmla="*/ 17 h 18"/>
                  <a:gd name="T8" fmla="*/ 54 w 69"/>
                  <a:gd name="T9" fmla="*/ 15 h 18"/>
                  <a:gd name="T10" fmla="*/ 59 w 69"/>
                  <a:gd name="T11" fmla="*/ 8 h 18"/>
                  <a:gd name="T12" fmla="*/ 63 w 69"/>
                  <a:gd name="T13" fmla="*/ 9 h 18"/>
                  <a:gd name="T14" fmla="*/ 69 w 69"/>
                  <a:gd name="T15" fmla="*/ 0 h 18"/>
                  <a:gd name="T16" fmla="*/ 15 w 69"/>
                  <a:gd name="T17" fmla="*/ 0 h 18"/>
                  <a:gd name="T18" fmla="*/ 12 w 69"/>
                  <a:gd name="T19" fmla="*/ 0 h 18"/>
                  <a:gd name="T20" fmla="*/ 0 w 69"/>
                  <a:gd name="T21" fmla="*/ 0 h 18"/>
                  <a:gd name="T22" fmla="*/ 2 w 69"/>
                  <a:gd name="T23" fmla="*/ 3 h 18"/>
                  <a:gd name="T24" fmla="*/ 35 w 69"/>
                  <a:gd name="T25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8">
                    <a:moveTo>
                      <a:pt x="35" y="16"/>
                    </a:moveTo>
                    <a:cubicBezTo>
                      <a:pt x="46" y="13"/>
                      <a:pt x="48" y="9"/>
                      <a:pt x="48" y="9"/>
                    </a:cubicBezTo>
                    <a:cubicBezTo>
                      <a:pt x="48" y="9"/>
                      <a:pt x="48" y="10"/>
                      <a:pt x="48" y="13"/>
                    </a:cubicBezTo>
                    <a:cubicBezTo>
                      <a:pt x="49" y="16"/>
                      <a:pt x="50" y="17"/>
                      <a:pt x="50" y="17"/>
                    </a:cubicBezTo>
                    <a:cubicBezTo>
                      <a:pt x="50" y="17"/>
                      <a:pt x="50" y="15"/>
                      <a:pt x="54" y="15"/>
                    </a:cubicBezTo>
                    <a:cubicBezTo>
                      <a:pt x="58" y="14"/>
                      <a:pt x="59" y="8"/>
                      <a:pt x="59" y="8"/>
                    </a:cubicBezTo>
                    <a:cubicBezTo>
                      <a:pt x="59" y="8"/>
                      <a:pt x="59" y="11"/>
                      <a:pt x="63" y="9"/>
                    </a:cubicBezTo>
                    <a:cubicBezTo>
                      <a:pt x="66" y="8"/>
                      <a:pt x="68" y="4"/>
                      <a:pt x="6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3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2"/>
                      <a:pt x="2" y="3"/>
                    </a:cubicBezTo>
                    <a:cubicBezTo>
                      <a:pt x="9" y="17"/>
                      <a:pt x="24" y="18"/>
                      <a:pt x="35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0" name="Freeform 768"/>
              <p:cNvSpPr/>
              <p:nvPr/>
            </p:nvSpPr>
            <p:spPr bwMode="auto">
              <a:xfrm>
                <a:off x="812" y="2190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Freeform 769"/>
              <p:cNvSpPr/>
              <p:nvPr/>
            </p:nvSpPr>
            <p:spPr bwMode="auto">
              <a:xfrm>
                <a:off x="933" y="216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Freeform 770"/>
              <p:cNvSpPr/>
              <p:nvPr/>
            </p:nvSpPr>
            <p:spPr bwMode="auto">
              <a:xfrm>
                <a:off x="777" y="223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Freeform 771"/>
              <p:cNvSpPr/>
              <p:nvPr/>
            </p:nvSpPr>
            <p:spPr bwMode="auto">
              <a:xfrm>
                <a:off x="805" y="2828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Freeform 772"/>
              <p:cNvSpPr/>
              <p:nvPr/>
            </p:nvSpPr>
            <p:spPr bwMode="auto">
              <a:xfrm>
                <a:off x="803" y="278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Oval 773"/>
              <p:cNvSpPr>
                <a:spLocks noChangeArrowheads="1"/>
              </p:cNvSpPr>
              <p:nvPr/>
            </p:nvSpPr>
            <p:spPr bwMode="auto">
              <a:xfrm>
                <a:off x="810" y="2798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Oval 774"/>
              <p:cNvSpPr>
                <a:spLocks noChangeArrowheads="1"/>
              </p:cNvSpPr>
              <p:nvPr/>
            </p:nvSpPr>
            <p:spPr bwMode="auto">
              <a:xfrm>
                <a:off x="810" y="280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Oval 775"/>
              <p:cNvSpPr>
                <a:spLocks noChangeArrowheads="1"/>
              </p:cNvSpPr>
              <p:nvPr/>
            </p:nvSpPr>
            <p:spPr bwMode="auto">
              <a:xfrm>
                <a:off x="810" y="281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776"/>
              <p:cNvSpPr>
                <a:spLocks noEditPoints="1"/>
              </p:cNvSpPr>
              <p:nvPr/>
            </p:nvSpPr>
            <p:spPr bwMode="auto">
              <a:xfrm>
                <a:off x="708" y="2767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Oval 777"/>
              <p:cNvSpPr>
                <a:spLocks noChangeArrowheads="1"/>
              </p:cNvSpPr>
              <p:nvPr/>
            </p:nvSpPr>
            <p:spPr bwMode="auto">
              <a:xfrm>
                <a:off x="810" y="2817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778"/>
              <p:cNvSpPr>
                <a:spLocks noEditPoints="1"/>
              </p:cNvSpPr>
              <p:nvPr/>
            </p:nvSpPr>
            <p:spPr bwMode="auto">
              <a:xfrm>
                <a:off x="501" y="254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779"/>
              <p:cNvSpPr/>
              <p:nvPr/>
            </p:nvSpPr>
            <p:spPr bwMode="auto">
              <a:xfrm>
                <a:off x="755" y="252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780"/>
              <p:cNvSpPr/>
              <p:nvPr/>
            </p:nvSpPr>
            <p:spPr bwMode="auto">
              <a:xfrm>
                <a:off x="717" y="255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781"/>
              <p:cNvSpPr/>
              <p:nvPr/>
            </p:nvSpPr>
            <p:spPr bwMode="auto">
              <a:xfrm>
                <a:off x="646" y="255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782"/>
              <p:cNvSpPr/>
              <p:nvPr/>
            </p:nvSpPr>
            <p:spPr bwMode="auto">
              <a:xfrm>
                <a:off x="696" y="256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783"/>
              <p:cNvSpPr/>
              <p:nvPr/>
            </p:nvSpPr>
            <p:spPr bwMode="auto">
              <a:xfrm>
                <a:off x="625" y="254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784"/>
              <p:cNvSpPr/>
              <p:nvPr/>
            </p:nvSpPr>
            <p:spPr bwMode="auto">
              <a:xfrm>
                <a:off x="627" y="257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785"/>
              <p:cNvSpPr/>
              <p:nvPr/>
            </p:nvSpPr>
            <p:spPr bwMode="auto">
              <a:xfrm>
                <a:off x="656" y="260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786"/>
              <p:cNvSpPr/>
              <p:nvPr/>
            </p:nvSpPr>
            <p:spPr bwMode="auto">
              <a:xfrm>
                <a:off x="746" y="24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787"/>
              <p:cNvSpPr/>
              <p:nvPr/>
            </p:nvSpPr>
            <p:spPr bwMode="auto">
              <a:xfrm>
                <a:off x="729" y="246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Freeform 788"/>
              <p:cNvSpPr/>
              <p:nvPr/>
            </p:nvSpPr>
            <p:spPr bwMode="auto">
              <a:xfrm>
                <a:off x="739" y="259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Freeform 789"/>
              <p:cNvSpPr/>
              <p:nvPr/>
            </p:nvSpPr>
            <p:spPr bwMode="auto">
              <a:xfrm>
                <a:off x="644" y="272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Freeform 790"/>
              <p:cNvSpPr/>
              <p:nvPr/>
            </p:nvSpPr>
            <p:spPr bwMode="auto">
              <a:xfrm>
                <a:off x="708" y="245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Freeform 791"/>
              <p:cNvSpPr/>
              <p:nvPr/>
            </p:nvSpPr>
            <p:spPr bwMode="auto">
              <a:xfrm>
                <a:off x="580" y="289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Freeform 792"/>
              <p:cNvSpPr/>
              <p:nvPr/>
            </p:nvSpPr>
            <p:spPr bwMode="auto">
              <a:xfrm>
                <a:off x="546" y="287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Freeform 793"/>
              <p:cNvSpPr>
                <a:spLocks noEditPoints="1"/>
              </p:cNvSpPr>
              <p:nvPr/>
            </p:nvSpPr>
            <p:spPr bwMode="auto">
              <a:xfrm>
                <a:off x="812" y="254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" name="Group 995"/>
            <p:cNvGrpSpPr/>
            <p:nvPr/>
          </p:nvGrpSpPr>
          <p:grpSpPr bwMode="auto">
            <a:xfrm>
              <a:off x="795338" y="3378200"/>
              <a:ext cx="1782763" cy="3381375"/>
              <a:chOff x="501" y="2128"/>
              <a:chExt cx="1123" cy="2130"/>
            </a:xfrm>
          </p:grpSpPr>
          <p:sp>
            <p:nvSpPr>
              <p:cNvPr id="146" name="Freeform 795"/>
              <p:cNvSpPr/>
              <p:nvPr/>
            </p:nvSpPr>
            <p:spPr bwMode="auto">
              <a:xfrm>
                <a:off x="829" y="252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796"/>
              <p:cNvSpPr/>
              <p:nvPr/>
            </p:nvSpPr>
            <p:spPr bwMode="auto">
              <a:xfrm>
                <a:off x="845" y="255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797"/>
              <p:cNvSpPr/>
              <p:nvPr/>
            </p:nvSpPr>
            <p:spPr bwMode="auto">
              <a:xfrm>
                <a:off x="926" y="255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798"/>
              <p:cNvSpPr/>
              <p:nvPr/>
            </p:nvSpPr>
            <p:spPr bwMode="auto">
              <a:xfrm>
                <a:off x="900" y="256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799"/>
              <p:cNvSpPr/>
              <p:nvPr/>
            </p:nvSpPr>
            <p:spPr bwMode="auto">
              <a:xfrm>
                <a:off x="940" y="254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800"/>
              <p:cNvSpPr/>
              <p:nvPr/>
            </p:nvSpPr>
            <p:spPr bwMode="auto">
              <a:xfrm>
                <a:off x="964" y="257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801"/>
              <p:cNvSpPr/>
              <p:nvPr/>
            </p:nvSpPr>
            <p:spPr bwMode="auto">
              <a:xfrm>
                <a:off x="921" y="260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802"/>
              <p:cNvSpPr/>
              <p:nvPr/>
            </p:nvSpPr>
            <p:spPr bwMode="auto">
              <a:xfrm>
                <a:off x="879" y="24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803"/>
              <p:cNvSpPr/>
              <p:nvPr/>
            </p:nvSpPr>
            <p:spPr bwMode="auto">
              <a:xfrm>
                <a:off x="822" y="246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804"/>
              <p:cNvSpPr/>
              <p:nvPr/>
            </p:nvSpPr>
            <p:spPr bwMode="auto">
              <a:xfrm>
                <a:off x="886" y="25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805"/>
              <p:cNvSpPr/>
              <p:nvPr/>
            </p:nvSpPr>
            <p:spPr bwMode="auto">
              <a:xfrm>
                <a:off x="981" y="272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806"/>
              <p:cNvSpPr/>
              <p:nvPr/>
            </p:nvSpPr>
            <p:spPr bwMode="auto">
              <a:xfrm>
                <a:off x="876" y="245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807"/>
              <p:cNvSpPr/>
              <p:nvPr/>
            </p:nvSpPr>
            <p:spPr bwMode="auto">
              <a:xfrm>
                <a:off x="812" y="2899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808"/>
              <p:cNvSpPr/>
              <p:nvPr/>
            </p:nvSpPr>
            <p:spPr bwMode="auto">
              <a:xfrm>
                <a:off x="933" y="287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809"/>
              <p:cNvSpPr/>
              <p:nvPr/>
            </p:nvSpPr>
            <p:spPr bwMode="auto">
              <a:xfrm>
                <a:off x="777" y="294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810"/>
              <p:cNvSpPr>
                <a:spLocks noEditPoints="1"/>
              </p:cNvSpPr>
              <p:nvPr/>
            </p:nvSpPr>
            <p:spPr bwMode="auto">
              <a:xfrm>
                <a:off x="774" y="237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811"/>
              <p:cNvSpPr/>
              <p:nvPr/>
            </p:nvSpPr>
            <p:spPr bwMode="auto">
              <a:xfrm>
                <a:off x="805" y="3538"/>
                <a:ext cx="17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812"/>
              <p:cNvSpPr/>
              <p:nvPr/>
            </p:nvSpPr>
            <p:spPr bwMode="auto">
              <a:xfrm>
                <a:off x="803" y="349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Oval 813"/>
              <p:cNvSpPr>
                <a:spLocks noChangeArrowheads="1"/>
              </p:cNvSpPr>
              <p:nvPr/>
            </p:nvSpPr>
            <p:spPr bwMode="auto">
              <a:xfrm>
                <a:off x="810" y="3508"/>
                <a:ext cx="5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Oval 814"/>
              <p:cNvSpPr>
                <a:spLocks noChangeArrowheads="1"/>
              </p:cNvSpPr>
              <p:nvPr/>
            </p:nvSpPr>
            <p:spPr bwMode="auto">
              <a:xfrm>
                <a:off x="810" y="351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Oval 815"/>
              <p:cNvSpPr>
                <a:spLocks noChangeArrowheads="1"/>
              </p:cNvSpPr>
              <p:nvPr/>
            </p:nvSpPr>
            <p:spPr bwMode="auto">
              <a:xfrm>
                <a:off x="810" y="3519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816"/>
              <p:cNvSpPr>
                <a:spLocks noEditPoints="1"/>
              </p:cNvSpPr>
              <p:nvPr/>
            </p:nvSpPr>
            <p:spPr bwMode="auto">
              <a:xfrm>
                <a:off x="708" y="3477"/>
                <a:ext cx="211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7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7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Oval 817"/>
              <p:cNvSpPr>
                <a:spLocks noChangeArrowheads="1"/>
              </p:cNvSpPr>
              <p:nvPr/>
            </p:nvSpPr>
            <p:spPr bwMode="auto">
              <a:xfrm>
                <a:off x="810" y="3526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818"/>
              <p:cNvSpPr>
                <a:spLocks noEditPoints="1"/>
              </p:cNvSpPr>
              <p:nvPr/>
            </p:nvSpPr>
            <p:spPr bwMode="auto">
              <a:xfrm>
                <a:off x="501" y="3250"/>
                <a:ext cx="311" cy="340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819"/>
              <p:cNvSpPr/>
              <p:nvPr/>
            </p:nvSpPr>
            <p:spPr bwMode="auto">
              <a:xfrm>
                <a:off x="755" y="323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820"/>
              <p:cNvSpPr/>
              <p:nvPr/>
            </p:nvSpPr>
            <p:spPr bwMode="auto">
              <a:xfrm>
                <a:off x="717" y="326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821"/>
              <p:cNvSpPr/>
              <p:nvPr/>
            </p:nvSpPr>
            <p:spPr bwMode="auto">
              <a:xfrm>
                <a:off x="646" y="326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822"/>
              <p:cNvSpPr/>
              <p:nvPr/>
            </p:nvSpPr>
            <p:spPr bwMode="auto">
              <a:xfrm>
                <a:off x="696" y="327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823"/>
              <p:cNvSpPr/>
              <p:nvPr/>
            </p:nvSpPr>
            <p:spPr bwMode="auto">
              <a:xfrm>
                <a:off x="625" y="3250"/>
                <a:ext cx="59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824"/>
              <p:cNvSpPr/>
              <p:nvPr/>
            </p:nvSpPr>
            <p:spPr bwMode="auto">
              <a:xfrm>
                <a:off x="627" y="328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825"/>
              <p:cNvSpPr/>
              <p:nvPr/>
            </p:nvSpPr>
            <p:spPr bwMode="auto">
              <a:xfrm>
                <a:off x="656" y="331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826"/>
              <p:cNvSpPr/>
              <p:nvPr/>
            </p:nvSpPr>
            <p:spPr bwMode="auto">
              <a:xfrm>
                <a:off x="746" y="31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827"/>
              <p:cNvSpPr/>
              <p:nvPr/>
            </p:nvSpPr>
            <p:spPr bwMode="auto">
              <a:xfrm>
                <a:off x="729" y="317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828"/>
              <p:cNvSpPr/>
              <p:nvPr/>
            </p:nvSpPr>
            <p:spPr bwMode="auto">
              <a:xfrm>
                <a:off x="739" y="330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829"/>
              <p:cNvSpPr/>
              <p:nvPr/>
            </p:nvSpPr>
            <p:spPr bwMode="auto">
              <a:xfrm>
                <a:off x="644" y="343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830"/>
              <p:cNvSpPr/>
              <p:nvPr/>
            </p:nvSpPr>
            <p:spPr bwMode="auto">
              <a:xfrm>
                <a:off x="708" y="316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831"/>
              <p:cNvSpPr/>
              <p:nvPr/>
            </p:nvSpPr>
            <p:spPr bwMode="auto">
              <a:xfrm>
                <a:off x="580" y="360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19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19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832"/>
              <p:cNvSpPr/>
              <p:nvPr/>
            </p:nvSpPr>
            <p:spPr bwMode="auto">
              <a:xfrm>
                <a:off x="546" y="358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833"/>
              <p:cNvSpPr>
                <a:spLocks noEditPoints="1"/>
              </p:cNvSpPr>
              <p:nvPr/>
            </p:nvSpPr>
            <p:spPr bwMode="auto">
              <a:xfrm>
                <a:off x="812" y="3250"/>
                <a:ext cx="311" cy="340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834"/>
              <p:cNvSpPr/>
              <p:nvPr/>
            </p:nvSpPr>
            <p:spPr bwMode="auto">
              <a:xfrm>
                <a:off x="829" y="323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835"/>
              <p:cNvSpPr/>
              <p:nvPr/>
            </p:nvSpPr>
            <p:spPr bwMode="auto">
              <a:xfrm>
                <a:off x="845" y="326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836"/>
              <p:cNvSpPr/>
              <p:nvPr/>
            </p:nvSpPr>
            <p:spPr bwMode="auto">
              <a:xfrm>
                <a:off x="926" y="326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837"/>
              <p:cNvSpPr/>
              <p:nvPr/>
            </p:nvSpPr>
            <p:spPr bwMode="auto">
              <a:xfrm>
                <a:off x="900" y="327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838"/>
              <p:cNvSpPr/>
              <p:nvPr/>
            </p:nvSpPr>
            <p:spPr bwMode="auto">
              <a:xfrm>
                <a:off x="940" y="325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839"/>
              <p:cNvSpPr/>
              <p:nvPr/>
            </p:nvSpPr>
            <p:spPr bwMode="auto">
              <a:xfrm>
                <a:off x="964" y="328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840"/>
              <p:cNvSpPr/>
              <p:nvPr/>
            </p:nvSpPr>
            <p:spPr bwMode="auto">
              <a:xfrm>
                <a:off x="921" y="331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841"/>
              <p:cNvSpPr/>
              <p:nvPr/>
            </p:nvSpPr>
            <p:spPr bwMode="auto">
              <a:xfrm>
                <a:off x="879" y="31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842"/>
              <p:cNvSpPr/>
              <p:nvPr/>
            </p:nvSpPr>
            <p:spPr bwMode="auto">
              <a:xfrm>
                <a:off x="822" y="317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843"/>
              <p:cNvSpPr/>
              <p:nvPr/>
            </p:nvSpPr>
            <p:spPr bwMode="auto">
              <a:xfrm>
                <a:off x="886" y="330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844"/>
              <p:cNvSpPr/>
              <p:nvPr/>
            </p:nvSpPr>
            <p:spPr bwMode="auto">
              <a:xfrm>
                <a:off x="981" y="343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845"/>
              <p:cNvSpPr/>
              <p:nvPr/>
            </p:nvSpPr>
            <p:spPr bwMode="auto">
              <a:xfrm>
                <a:off x="876" y="316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846"/>
              <p:cNvSpPr/>
              <p:nvPr/>
            </p:nvSpPr>
            <p:spPr bwMode="auto">
              <a:xfrm>
                <a:off x="812" y="3609"/>
                <a:ext cx="233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19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847"/>
              <p:cNvSpPr/>
              <p:nvPr/>
            </p:nvSpPr>
            <p:spPr bwMode="auto">
              <a:xfrm>
                <a:off x="933" y="358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848"/>
              <p:cNvSpPr/>
              <p:nvPr/>
            </p:nvSpPr>
            <p:spPr bwMode="auto">
              <a:xfrm>
                <a:off x="777" y="3650"/>
                <a:ext cx="71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849"/>
              <p:cNvSpPr>
                <a:spLocks noEditPoints="1"/>
              </p:cNvSpPr>
              <p:nvPr/>
            </p:nvSpPr>
            <p:spPr bwMode="auto">
              <a:xfrm>
                <a:off x="774" y="308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850"/>
              <p:cNvSpPr/>
              <p:nvPr/>
            </p:nvSpPr>
            <p:spPr bwMode="auto">
              <a:xfrm>
                <a:off x="810" y="4248"/>
                <a:ext cx="5" cy="10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4 h 4"/>
                  <a:gd name="T4" fmla="*/ 1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851"/>
              <p:cNvSpPr/>
              <p:nvPr/>
            </p:nvSpPr>
            <p:spPr bwMode="auto">
              <a:xfrm>
                <a:off x="803" y="420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Oval 852"/>
              <p:cNvSpPr>
                <a:spLocks noChangeArrowheads="1"/>
              </p:cNvSpPr>
              <p:nvPr/>
            </p:nvSpPr>
            <p:spPr bwMode="auto">
              <a:xfrm>
                <a:off x="810" y="4217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Oval 853"/>
              <p:cNvSpPr>
                <a:spLocks noChangeArrowheads="1"/>
              </p:cNvSpPr>
              <p:nvPr/>
            </p:nvSpPr>
            <p:spPr bwMode="auto">
              <a:xfrm>
                <a:off x="810" y="4222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Oval 854"/>
              <p:cNvSpPr>
                <a:spLocks noChangeArrowheads="1"/>
              </p:cNvSpPr>
              <p:nvPr/>
            </p:nvSpPr>
            <p:spPr bwMode="auto">
              <a:xfrm>
                <a:off x="810" y="4229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855"/>
              <p:cNvSpPr/>
              <p:nvPr/>
            </p:nvSpPr>
            <p:spPr bwMode="auto">
              <a:xfrm>
                <a:off x="812" y="4187"/>
                <a:ext cx="64" cy="71"/>
              </a:xfrm>
              <a:custGeom>
                <a:avLst/>
                <a:gdLst>
                  <a:gd name="T0" fmla="*/ 25 w 27"/>
                  <a:gd name="T1" fmla="*/ 20 h 30"/>
                  <a:gd name="T2" fmla="*/ 25 w 27"/>
                  <a:gd name="T3" fmla="*/ 12 h 30"/>
                  <a:gd name="T4" fmla="*/ 24 w 27"/>
                  <a:gd name="T5" fmla="*/ 6 h 30"/>
                  <a:gd name="T6" fmla="*/ 21 w 27"/>
                  <a:gd name="T7" fmla="*/ 6 h 30"/>
                  <a:gd name="T8" fmla="*/ 19 w 27"/>
                  <a:gd name="T9" fmla="*/ 7 h 30"/>
                  <a:gd name="T10" fmla="*/ 18 w 27"/>
                  <a:gd name="T11" fmla="*/ 9 h 30"/>
                  <a:gd name="T12" fmla="*/ 8 w 27"/>
                  <a:gd name="T13" fmla="*/ 1 h 30"/>
                  <a:gd name="T14" fmla="*/ 0 w 27"/>
                  <a:gd name="T15" fmla="*/ 7 h 30"/>
                  <a:gd name="T16" fmla="*/ 6 w 27"/>
                  <a:gd name="T17" fmla="*/ 8 h 30"/>
                  <a:gd name="T18" fmla="*/ 4 w 27"/>
                  <a:gd name="T19" fmla="*/ 4 h 30"/>
                  <a:gd name="T20" fmla="*/ 3 w 27"/>
                  <a:gd name="T21" fmla="*/ 5 h 30"/>
                  <a:gd name="T22" fmla="*/ 4 w 27"/>
                  <a:gd name="T23" fmla="*/ 4 h 30"/>
                  <a:gd name="T24" fmla="*/ 7 w 27"/>
                  <a:gd name="T25" fmla="*/ 7 h 30"/>
                  <a:gd name="T26" fmla="*/ 8 w 27"/>
                  <a:gd name="T27" fmla="*/ 22 h 30"/>
                  <a:gd name="T28" fmla="*/ 14 w 27"/>
                  <a:gd name="T29" fmla="*/ 30 h 30"/>
                  <a:gd name="T30" fmla="*/ 18 w 27"/>
                  <a:gd name="T31" fmla="*/ 30 h 30"/>
                  <a:gd name="T32" fmla="*/ 17 w 27"/>
                  <a:gd name="T33" fmla="*/ 26 h 30"/>
                  <a:gd name="T34" fmla="*/ 16 w 27"/>
                  <a:gd name="T35" fmla="*/ 16 h 30"/>
                  <a:gd name="T36" fmla="*/ 20 w 27"/>
                  <a:gd name="T37" fmla="*/ 30 h 30"/>
                  <a:gd name="T38" fmla="*/ 26 w 27"/>
                  <a:gd name="T39" fmla="*/ 30 h 30"/>
                  <a:gd name="T40" fmla="*/ 27 w 27"/>
                  <a:gd name="T41" fmla="*/ 25 h 30"/>
                  <a:gd name="T42" fmla="*/ 25 w 27"/>
                  <a:gd name="T43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30">
                    <a:moveTo>
                      <a:pt x="25" y="20"/>
                    </a:moveTo>
                    <a:cubicBezTo>
                      <a:pt x="25" y="20"/>
                      <a:pt x="26" y="16"/>
                      <a:pt x="25" y="12"/>
                    </a:cubicBezTo>
                    <a:cubicBezTo>
                      <a:pt x="23" y="8"/>
                      <a:pt x="24" y="6"/>
                      <a:pt x="24" y="6"/>
                    </a:cubicBezTo>
                    <a:cubicBezTo>
                      <a:pt x="24" y="6"/>
                      <a:pt x="22" y="5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ubicBezTo>
                      <a:pt x="19" y="6"/>
                      <a:pt x="18" y="9"/>
                      <a:pt x="18" y="9"/>
                    </a:cubicBezTo>
                    <a:cubicBezTo>
                      <a:pt x="18" y="9"/>
                      <a:pt x="14" y="2"/>
                      <a:pt x="8" y="1"/>
                    </a:cubicBezTo>
                    <a:cubicBezTo>
                      <a:pt x="1" y="0"/>
                      <a:pt x="0" y="4"/>
                      <a:pt x="0" y="7"/>
                    </a:cubicBezTo>
                    <a:cubicBezTo>
                      <a:pt x="1" y="9"/>
                      <a:pt x="4" y="10"/>
                      <a:pt x="6" y="8"/>
                    </a:cubicBezTo>
                    <a:cubicBezTo>
                      <a:pt x="7" y="7"/>
                      <a:pt x="5" y="5"/>
                      <a:pt x="4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2" y="4"/>
                      <a:pt x="4" y="4"/>
                    </a:cubicBezTo>
                    <a:cubicBezTo>
                      <a:pt x="5" y="3"/>
                      <a:pt x="8" y="4"/>
                      <a:pt x="7" y="7"/>
                    </a:cubicBezTo>
                    <a:cubicBezTo>
                      <a:pt x="7" y="11"/>
                      <a:pt x="3" y="15"/>
                      <a:pt x="8" y="22"/>
                    </a:cubicBezTo>
                    <a:cubicBezTo>
                      <a:pt x="11" y="25"/>
                      <a:pt x="13" y="27"/>
                      <a:pt x="14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29"/>
                      <a:pt x="18" y="28"/>
                      <a:pt x="17" y="26"/>
                    </a:cubicBezTo>
                    <a:cubicBezTo>
                      <a:pt x="14" y="18"/>
                      <a:pt x="14" y="17"/>
                      <a:pt x="16" y="16"/>
                    </a:cubicBezTo>
                    <a:cubicBezTo>
                      <a:pt x="17" y="15"/>
                      <a:pt x="20" y="21"/>
                      <a:pt x="20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8"/>
                      <a:pt x="27" y="26"/>
                      <a:pt x="27" y="25"/>
                    </a:cubicBezTo>
                    <a:cubicBezTo>
                      <a:pt x="27" y="21"/>
                      <a:pt x="25" y="20"/>
                      <a:pt x="25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856"/>
              <p:cNvSpPr/>
              <p:nvPr/>
            </p:nvSpPr>
            <p:spPr bwMode="auto">
              <a:xfrm>
                <a:off x="748" y="4187"/>
                <a:ext cx="67" cy="71"/>
              </a:xfrm>
              <a:custGeom>
                <a:avLst/>
                <a:gdLst>
                  <a:gd name="T0" fmla="*/ 11 w 28"/>
                  <a:gd name="T1" fmla="*/ 16 h 30"/>
                  <a:gd name="T2" fmla="*/ 10 w 28"/>
                  <a:gd name="T3" fmla="*/ 26 h 30"/>
                  <a:gd name="T4" fmla="*/ 9 w 28"/>
                  <a:gd name="T5" fmla="*/ 30 h 30"/>
                  <a:gd name="T6" fmla="*/ 13 w 28"/>
                  <a:gd name="T7" fmla="*/ 30 h 30"/>
                  <a:gd name="T8" fmla="*/ 19 w 28"/>
                  <a:gd name="T9" fmla="*/ 22 h 30"/>
                  <a:gd name="T10" fmla="*/ 20 w 28"/>
                  <a:gd name="T11" fmla="*/ 7 h 30"/>
                  <a:gd name="T12" fmla="*/ 24 w 28"/>
                  <a:gd name="T13" fmla="*/ 4 h 30"/>
                  <a:gd name="T14" fmla="*/ 25 w 28"/>
                  <a:gd name="T15" fmla="*/ 5 h 30"/>
                  <a:gd name="T16" fmla="*/ 23 w 28"/>
                  <a:gd name="T17" fmla="*/ 4 h 30"/>
                  <a:gd name="T18" fmla="*/ 22 w 28"/>
                  <a:gd name="T19" fmla="*/ 8 h 30"/>
                  <a:gd name="T20" fmla="*/ 27 w 28"/>
                  <a:gd name="T21" fmla="*/ 7 h 30"/>
                  <a:gd name="T22" fmla="*/ 20 w 28"/>
                  <a:gd name="T23" fmla="*/ 1 h 30"/>
                  <a:gd name="T24" fmla="*/ 10 w 28"/>
                  <a:gd name="T25" fmla="*/ 9 h 30"/>
                  <a:gd name="T26" fmla="*/ 8 w 28"/>
                  <a:gd name="T27" fmla="*/ 7 h 30"/>
                  <a:gd name="T28" fmla="*/ 6 w 28"/>
                  <a:gd name="T29" fmla="*/ 6 h 30"/>
                  <a:gd name="T30" fmla="*/ 3 w 28"/>
                  <a:gd name="T31" fmla="*/ 6 h 30"/>
                  <a:gd name="T32" fmla="*/ 2 w 28"/>
                  <a:gd name="T33" fmla="*/ 12 h 30"/>
                  <a:gd name="T34" fmla="*/ 2 w 28"/>
                  <a:gd name="T35" fmla="*/ 20 h 30"/>
                  <a:gd name="T36" fmla="*/ 0 w 28"/>
                  <a:gd name="T37" fmla="*/ 25 h 30"/>
                  <a:gd name="T38" fmla="*/ 2 w 28"/>
                  <a:gd name="T39" fmla="*/ 30 h 30"/>
                  <a:gd name="T40" fmla="*/ 7 w 28"/>
                  <a:gd name="T41" fmla="*/ 30 h 30"/>
                  <a:gd name="T42" fmla="*/ 11 w 28"/>
                  <a:gd name="T43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30">
                    <a:moveTo>
                      <a:pt x="11" y="16"/>
                    </a:moveTo>
                    <a:cubicBezTo>
                      <a:pt x="13" y="17"/>
                      <a:pt x="13" y="18"/>
                      <a:pt x="10" y="26"/>
                    </a:cubicBezTo>
                    <a:cubicBezTo>
                      <a:pt x="9" y="28"/>
                      <a:pt x="9" y="29"/>
                      <a:pt x="9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27"/>
                      <a:pt x="16" y="25"/>
                      <a:pt x="19" y="22"/>
                    </a:cubicBezTo>
                    <a:cubicBezTo>
                      <a:pt x="24" y="15"/>
                      <a:pt x="21" y="11"/>
                      <a:pt x="20" y="7"/>
                    </a:cubicBezTo>
                    <a:cubicBezTo>
                      <a:pt x="20" y="4"/>
                      <a:pt x="22" y="3"/>
                      <a:pt x="24" y="4"/>
                    </a:cubicBezTo>
                    <a:cubicBezTo>
                      <a:pt x="25" y="4"/>
                      <a:pt x="25" y="5"/>
                      <a:pt x="25" y="5"/>
                    </a:cubicBezTo>
                    <a:cubicBezTo>
                      <a:pt x="25" y="5"/>
                      <a:pt x="24" y="4"/>
                      <a:pt x="23" y="4"/>
                    </a:cubicBezTo>
                    <a:cubicBezTo>
                      <a:pt x="22" y="5"/>
                      <a:pt x="21" y="7"/>
                      <a:pt x="22" y="8"/>
                    </a:cubicBezTo>
                    <a:cubicBezTo>
                      <a:pt x="23" y="10"/>
                      <a:pt x="26" y="9"/>
                      <a:pt x="27" y="7"/>
                    </a:cubicBezTo>
                    <a:cubicBezTo>
                      <a:pt x="28" y="4"/>
                      <a:pt x="26" y="0"/>
                      <a:pt x="20" y="1"/>
                    </a:cubicBezTo>
                    <a:cubicBezTo>
                      <a:pt x="13" y="2"/>
                      <a:pt x="10" y="9"/>
                      <a:pt x="10" y="9"/>
                    </a:cubicBezTo>
                    <a:cubicBezTo>
                      <a:pt x="10" y="9"/>
                      <a:pt x="8" y="6"/>
                      <a:pt x="8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6"/>
                      <a:pt x="3" y="6"/>
                    </a:cubicBezTo>
                    <a:cubicBezTo>
                      <a:pt x="3" y="6"/>
                      <a:pt x="4" y="8"/>
                      <a:pt x="2" y="12"/>
                    </a:cubicBezTo>
                    <a:cubicBezTo>
                      <a:pt x="1" y="16"/>
                      <a:pt x="2" y="20"/>
                      <a:pt x="2" y="20"/>
                    </a:cubicBezTo>
                    <a:cubicBezTo>
                      <a:pt x="2" y="20"/>
                      <a:pt x="0" y="21"/>
                      <a:pt x="0" y="25"/>
                    </a:cubicBezTo>
                    <a:cubicBezTo>
                      <a:pt x="0" y="26"/>
                      <a:pt x="1" y="28"/>
                      <a:pt x="2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21"/>
                      <a:pt x="10" y="15"/>
                      <a:pt x="11" y="1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Oval 857"/>
              <p:cNvSpPr>
                <a:spLocks noChangeArrowheads="1"/>
              </p:cNvSpPr>
              <p:nvPr/>
            </p:nvSpPr>
            <p:spPr bwMode="auto">
              <a:xfrm>
                <a:off x="810" y="4236"/>
                <a:ext cx="5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858"/>
              <p:cNvSpPr>
                <a:spLocks noEditPoints="1"/>
              </p:cNvSpPr>
              <p:nvPr/>
            </p:nvSpPr>
            <p:spPr bwMode="auto">
              <a:xfrm>
                <a:off x="501" y="3959"/>
                <a:ext cx="311" cy="299"/>
              </a:xfrm>
              <a:custGeom>
                <a:avLst/>
                <a:gdLst>
                  <a:gd name="T0" fmla="*/ 64 w 131"/>
                  <a:gd name="T1" fmla="*/ 115 h 126"/>
                  <a:gd name="T2" fmla="*/ 29 w 131"/>
                  <a:gd name="T3" fmla="*/ 108 h 126"/>
                  <a:gd name="T4" fmla="*/ 29 w 131"/>
                  <a:gd name="T5" fmla="*/ 103 h 126"/>
                  <a:gd name="T6" fmla="*/ 56 w 131"/>
                  <a:gd name="T7" fmla="*/ 97 h 126"/>
                  <a:gd name="T8" fmla="*/ 52 w 131"/>
                  <a:gd name="T9" fmla="*/ 108 h 126"/>
                  <a:gd name="T10" fmla="*/ 32 w 131"/>
                  <a:gd name="T11" fmla="*/ 82 h 126"/>
                  <a:gd name="T12" fmla="*/ 35 w 131"/>
                  <a:gd name="T13" fmla="*/ 89 h 126"/>
                  <a:gd name="T14" fmla="*/ 44 w 131"/>
                  <a:gd name="T15" fmla="*/ 99 h 126"/>
                  <a:gd name="T16" fmla="*/ 53 w 131"/>
                  <a:gd name="T17" fmla="*/ 83 h 126"/>
                  <a:gd name="T18" fmla="*/ 54 w 131"/>
                  <a:gd name="T19" fmla="*/ 79 h 126"/>
                  <a:gd name="T20" fmla="*/ 76 w 131"/>
                  <a:gd name="T21" fmla="*/ 51 h 126"/>
                  <a:gd name="T22" fmla="*/ 60 w 131"/>
                  <a:gd name="T23" fmla="*/ 80 h 126"/>
                  <a:gd name="T24" fmla="*/ 67 w 131"/>
                  <a:gd name="T25" fmla="*/ 76 h 126"/>
                  <a:gd name="T26" fmla="*/ 74 w 131"/>
                  <a:gd name="T27" fmla="*/ 73 h 126"/>
                  <a:gd name="T28" fmla="*/ 107 w 131"/>
                  <a:gd name="T29" fmla="*/ 64 h 126"/>
                  <a:gd name="T30" fmla="*/ 97 w 131"/>
                  <a:gd name="T31" fmla="*/ 77 h 126"/>
                  <a:gd name="T32" fmla="*/ 89 w 131"/>
                  <a:gd name="T33" fmla="*/ 73 h 126"/>
                  <a:gd name="T34" fmla="*/ 114 w 131"/>
                  <a:gd name="T35" fmla="*/ 82 h 126"/>
                  <a:gd name="T36" fmla="*/ 127 w 131"/>
                  <a:gd name="T37" fmla="*/ 64 h 126"/>
                  <a:gd name="T38" fmla="*/ 120 w 131"/>
                  <a:gd name="T39" fmla="*/ 64 h 126"/>
                  <a:gd name="T40" fmla="*/ 130 w 131"/>
                  <a:gd name="T41" fmla="*/ 47 h 126"/>
                  <a:gd name="T42" fmla="*/ 121 w 131"/>
                  <a:gd name="T43" fmla="*/ 52 h 126"/>
                  <a:gd name="T44" fmla="*/ 126 w 131"/>
                  <a:gd name="T45" fmla="*/ 44 h 126"/>
                  <a:gd name="T46" fmla="*/ 121 w 131"/>
                  <a:gd name="T47" fmla="*/ 39 h 126"/>
                  <a:gd name="T48" fmla="*/ 119 w 131"/>
                  <a:gd name="T49" fmla="*/ 22 h 126"/>
                  <a:gd name="T50" fmla="*/ 80 w 131"/>
                  <a:gd name="T51" fmla="*/ 9 h 126"/>
                  <a:gd name="T52" fmla="*/ 94 w 131"/>
                  <a:gd name="T53" fmla="*/ 6 h 126"/>
                  <a:gd name="T54" fmla="*/ 120 w 131"/>
                  <a:gd name="T55" fmla="*/ 40 h 126"/>
                  <a:gd name="T56" fmla="*/ 115 w 131"/>
                  <a:gd name="T57" fmla="*/ 36 h 126"/>
                  <a:gd name="T58" fmla="*/ 103 w 131"/>
                  <a:gd name="T59" fmla="*/ 27 h 126"/>
                  <a:gd name="T60" fmla="*/ 100 w 131"/>
                  <a:gd name="T61" fmla="*/ 25 h 126"/>
                  <a:gd name="T62" fmla="*/ 97 w 131"/>
                  <a:gd name="T63" fmla="*/ 50 h 126"/>
                  <a:gd name="T64" fmla="*/ 74 w 131"/>
                  <a:gd name="T65" fmla="*/ 39 h 126"/>
                  <a:gd name="T66" fmla="*/ 55 w 131"/>
                  <a:gd name="T67" fmla="*/ 36 h 126"/>
                  <a:gd name="T68" fmla="*/ 47 w 131"/>
                  <a:gd name="T69" fmla="*/ 36 h 126"/>
                  <a:gd name="T70" fmla="*/ 30 w 131"/>
                  <a:gd name="T71" fmla="*/ 41 h 126"/>
                  <a:gd name="T72" fmla="*/ 45 w 131"/>
                  <a:gd name="T73" fmla="*/ 49 h 126"/>
                  <a:gd name="T74" fmla="*/ 31 w 131"/>
                  <a:gd name="T75" fmla="*/ 54 h 126"/>
                  <a:gd name="T76" fmla="*/ 19 w 131"/>
                  <a:gd name="T77" fmla="*/ 49 h 126"/>
                  <a:gd name="T78" fmla="*/ 15 w 131"/>
                  <a:gd name="T79" fmla="*/ 52 h 126"/>
                  <a:gd name="T80" fmla="*/ 4 w 131"/>
                  <a:gd name="T81" fmla="*/ 58 h 126"/>
                  <a:gd name="T82" fmla="*/ 15 w 131"/>
                  <a:gd name="T83" fmla="*/ 73 h 126"/>
                  <a:gd name="T84" fmla="*/ 8 w 131"/>
                  <a:gd name="T85" fmla="*/ 79 h 126"/>
                  <a:gd name="T86" fmla="*/ 4 w 131"/>
                  <a:gd name="T87" fmla="*/ 89 h 126"/>
                  <a:gd name="T88" fmla="*/ 8 w 131"/>
                  <a:gd name="T89" fmla="*/ 107 h 126"/>
                  <a:gd name="T90" fmla="*/ 16 w 131"/>
                  <a:gd name="T91" fmla="*/ 96 h 126"/>
                  <a:gd name="T92" fmla="*/ 15 w 131"/>
                  <a:gd name="T93" fmla="*/ 114 h 126"/>
                  <a:gd name="T94" fmla="*/ 71 w 131"/>
                  <a:gd name="T95" fmla="*/ 126 h 126"/>
                  <a:gd name="T96" fmla="*/ 106 w 131"/>
                  <a:gd name="T97" fmla="*/ 44 h 126"/>
                  <a:gd name="T98" fmla="*/ 116 w 131"/>
                  <a:gd name="T99" fmla="*/ 70 h 126"/>
                  <a:gd name="T100" fmla="*/ 106 w 131"/>
                  <a:gd name="T101" fmla="*/ 4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71" y="126"/>
                    </a:move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7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18"/>
                      <a:pt x="16" y="122"/>
                      <a:pt x="17" y="126"/>
                    </a:cubicBezTo>
                    <a:cubicBezTo>
                      <a:pt x="71" y="126"/>
                      <a:pt x="71" y="126"/>
                      <a:pt x="71" y="126"/>
                    </a:cubicBezTo>
                    <a:cubicBezTo>
                      <a:pt x="71" y="126"/>
                      <a:pt x="71" y="126"/>
                      <a:pt x="71" y="126"/>
                    </a:cubicBezTo>
                    <a:close/>
                    <a:moveTo>
                      <a:pt x="106" y="44"/>
                    </a:move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859"/>
              <p:cNvSpPr/>
              <p:nvPr/>
            </p:nvSpPr>
            <p:spPr bwMode="auto">
              <a:xfrm>
                <a:off x="658" y="4206"/>
                <a:ext cx="57" cy="52"/>
              </a:xfrm>
              <a:custGeom>
                <a:avLst/>
                <a:gdLst>
                  <a:gd name="T0" fmla="*/ 7 w 24"/>
                  <a:gd name="T1" fmla="*/ 4 h 22"/>
                  <a:gd name="T2" fmla="*/ 6 w 24"/>
                  <a:gd name="T3" fmla="*/ 15 h 22"/>
                  <a:gd name="T4" fmla="*/ 11 w 24"/>
                  <a:gd name="T5" fmla="*/ 13 h 22"/>
                  <a:gd name="T6" fmla="*/ 13 w 24"/>
                  <a:gd name="T7" fmla="*/ 15 h 22"/>
                  <a:gd name="T8" fmla="*/ 9 w 24"/>
                  <a:gd name="T9" fmla="*/ 22 h 22"/>
                  <a:gd name="T10" fmla="*/ 20 w 24"/>
                  <a:gd name="T11" fmla="*/ 22 h 22"/>
                  <a:gd name="T12" fmla="*/ 7 w 24"/>
                  <a:gd name="T13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2">
                    <a:moveTo>
                      <a:pt x="7" y="4"/>
                    </a:moveTo>
                    <a:cubicBezTo>
                      <a:pt x="0" y="7"/>
                      <a:pt x="2" y="14"/>
                      <a:pt x="6" y="15"/>
                    </a:cubicBezTo>
                    <a:cubicBezTo>
                      <a:pt x="9" y="16"/>
                      <a:pt x="11" y="13"/>
                      <a:pt x="11" y="13"/>
                    </a:cubicBezTo>
                    <a:cubicBezTo>
                      <a:pt x="11" y="13"/>
                      <a:pt x="12" y="14"/>
                      <a:pt x="13" y="15"/>
                    </a:cubicBezTo>
                    <a:cubicBezTo>
                      <a:pt x="13" y="16"/>
                      <a:pt x="12" y="21"/>
                      <a:pt x="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4" y="10"/>
                      <a:pt x="14" y="0"/>
                      <a:pt x="7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860"/>
              <p:cNvSpPr/>
              <p:nvPr/>
            </p:nvSpPr>
            <p:spPr bwMode="auto">
              <a:xfrm>
                <a:off x="755" y="3948"/>
                <a:ext cx="41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861"/>
              <p:cNvSpPr/>
              <p:nvPr/>
            </p:nvSpPr>
            <p:spPr bwMode="auto">
              <a:xfrm>
                <a:off x="717" y="397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862"/>
              <p:cNvSpPr/>
              <p:nvPr/>
            </p:nvSpPr>
            <p:spPr bwMode="auto">
              <a:xfrm>
                <a:off x="646" y="397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863"/>
              <p:cNvSpPr/>
              <p:nvPr/>
            </p:nvSpPr>
            <p:spPr bwMode="auto">
              <a:xfrm>
                <a:off x="696" y="398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864"/>
              <p:cNvSpPr/>
              <p:nvPr/>
            </p:nvSpPr>
            <p:spPr bwMode="auto">
              <a:xfrm>
                <a:off x="625" y="3959"/>
                <a:ext cx="59" cy="34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865"/>
              <p:cNvSpPr/>
              <p:nvPr/>
            </p:nvSpPr>
            <p:spPr bwMode="auto">
              <a:xfrm>
                <a:off x="627" y="399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866"/>
              <p:cNvSpPr/>
              <p:nvPr/>
            </p:nvSpPr>
            <p:spPr bwMode="auto">
              <a:xfrm>
                <a:off x="656" y="4026"/>
                <a:ext cx="47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867"/>
              <p:cNvSpPr/>
              <p:nvPr/>
            </p:nvSpPr>
            <p:spPr bwMode="auto">
              <a:xfrm>
                <a:off x="746" y="38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868"/>
              <p:cNvSpPr/>
              <p:nvPr/>
            </p:nvSpPr>
            <p:spPr bwMode="auto">
              <a:xfrm>
                <a:off x="729" y="388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869"/>
              <p:cNvSpPr/>
              <p:nvPr/>
            </p:nvSpPr>
            <p:spPr bwMode="auto">
              <a:xfrm>
                <a:off x="739" y="401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870"/>
              <p:cNvSpPr/>
              <p:nvPr/>
            </p:nvSpPr>
            <p:spPr bwMode="auto">
              <a:xfrm>
                <a:off x="644" y="414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871"/>
              <p:cNvSpPr/>
              <p:nvPr/>
            </p:nvSpPr>
            <p:spPr bwMode="auto">
              <a:xfrm>
                <a:off x="708" y="3877"/>
                <a:ext cx="40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872"/>
              <p:cNvSpPr/>
              <p:nvPr/>
            </p:nvSpPr>
            <p:spPr bwMode="auto">
              <a:xfrm>
                <a:off x="912" y="4206"/>
                <a:ext cx="54" cy="52"/>
              </a:xfrm>
              <a:custGeom>
                <a:avLst/>
                <a:gdLst>
                  <a:gd name="T0" fmla="*/ 11 w 23"/>
                  <a:gd name="T1" fmla="*/ 15 h 22"/>
                  <a:gd name="T2" fmla="*/ 12 w 23"/>
                  <a:gd name="T3" fmla="*/ 13 h 22"/>
                  <a:gd name="T4" fmla="*/ 17 w 23"/>
                  <a:gd name="T5" fmla="*/ 15 h 22"/>
                  <a:gd name="T6" fmla="*/ 16 w 23"/>
                  <a:gd name="T7" fmla="*/ 4 h 22"/>
                  <a:gd name="T8" fmla="*/ 3 w 23"/>
                  <a:gd name="T9" fmla="*/ 22 h 22"/>
                  <a:gd name="T10" fmla="*/ 15 w 23"/>
                  <a:gd name="T11" fmla="*/ 22 h 22"/>
                  <a:gd name="T12" fmla="*/ 11 w 23"/>
                  <a:gd name="T13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2">
                    <a:moveTo>
                      <a:pt x="11" y="15"/>
                    </a:moveTo>
                    <a:cubicBezTo>
                      <a:pt x="11" y="14"/>
                      <a:pt x="12" y="13"/>
                      <a:pt x="12" y="13"/>
                    </a:cubicBezTo>
                    <a:cubicBezTo>
                      <a:pt x="12" y="13"/>
                      <a:pt x="14" y="16"/>
                      <a:pt x="17" y="15"/>
                    </a:cubicBezTo>
                    <a:cubicBezTo>
                      <a:pt x="21" y="14"/>
                      <a:pt x="23" y="7"/>
                      <a:pt x="16" y="4"/>
                    </a:cubicBezTo>
                    <a:cubicBezTo>
                      <a:pt x="10" y="0"/>
                      <a:pt x="0" y="10"/>
                      <a:pt x="3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1" y="21"/>
                      <a:pt x="10" y="16"/>
                      <a:pt x="11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873"/>
              <p:cNvSpPr>
                <a:spLocks noEditPoints="1"/>
              </p:cNvSpPr>
              <p:nvPr/>
            </p:nvSpPr>
            <p:spPr bwMode="auto">
              <a:xfrm>
                <a:off x="812" y="3959"/>
                <a:ext cx="311" cy="299"/>
              </a:xfrm>
              <a:custGeom>
                <a:avLst/>
                <a:gdLst>
                  <a:gd name="T0" fmla="*/ 115 w 131"/>
                  <a:gd name="T1" fmla="*/ 96 h 126"/>
                  <a:gd name="T2" fmla="*/ 123 w 131"/>
                  <a:gd name="T3" fmla="*/ 107 h 126"/>
                  <a:gd name="T4" fmla="*/ 127 w 131"/>
                  <a:gd name="T5" fmla="*/ 89 h 126"/>
                  <a:gd name="T6" fmla="*/ 124 w 131"/>
                  <a:gd name="T7" fmla="*/ 79 h 126"/>
                  <a:gd name="T8" fmla="*/ 116 w 131"/>
                  <a:gd name="T9" fmla="*/ 73 h 126"/>
                  <a:gd name="T10" fmla="*/ 127 w 131"/>
                  <a:gd name="T11" fmla="*/ 58 h 126"/>
                  <a:gd name="T12" fmla="*/ 116 w 131"/>
                  <a:gd name="T13" fmla="*/ 52 h 126"/>
                  <a:gd name="T14" fmla="*/ 112 w 131"/>
                  <a:gd name="T15" fmla="*/ 49 h 126"/>
                  <a:gd name="T16" fmla="*/ 101 w 131"/>
                  <a:gd name="T17" fmla="*/ 54 h 126"/>
                  <a:gd name="T18" fmla="*/ 86 w 131"/>
                  <a:gd name="T19" fmla="*/ 49 h 126"/>
                  <a:gd name="T20" fmla="*/ 102 w 131"/>
                  <a:gd name="T21" fmla="*/ 41 h 126"/>
                  <a:gd name="T22" fmla="*/ 84 w 131"/>
                  <a:gd name="T23" fmla="*/ 36 h 126"/>
                  <a:gd name="T24" fmla="*/ 77 w 131"/>
                  <a:gd name="T25" fmla="*/ 36 h 126"/>
                  <a:gd name="T26" fmla="*/ 57 w 131"/>
                  <a:gd name="T27" fmla="*/ 39 h 126"/>
                  <a:gd name="T28" fmla="*/ 34 w 131"/>
                  <a:gd name="T29" fmla="*/ 50 h 126"/>
                  <a:gd name="T30" fmla="*/ 31 w 131"/>
                  <a:gd name="T31" fmla="*/ 25 h 126"/>
                  <a:gd name="T32" fmla="*/ 28 w 131"/>
                  <a:gd name="T33" fmla="*/ 27 h 126"/>
                  <a:gd name="T34" fmla="*/ 17 w 131"/>
                  <a:gd name="T35" fmla="*/ 36 h 126"/>
                  <a:gd name="T36" fmla="*/ 12 w 131"/>
                  <a:gd name="T37" fmla="*/ 40 h 126"/>
                  <a:gd name="T38" fmla="*/ 37 w 131"/>
                  <a:gd name="T39" fmla="*/ 6 h 126"/>
                  <a:gd name="T40" fmla="*/ 51 w 131"/>
                  <a:gd name="T41" fmla="*/ 9 h 126"/>
                  <a:gd name="T42" fmla="*/ 13 w 131"/>
                  <a:gd name="T43" fmla="*/ 22 h 126"/>
                  <a:gd name="T44" fmla="*/ 10 w 131"/>
                  <a:gd name="T45" fmla="*/ 39 h 126"/>
                  <a:gd name="T46" fmla="*/ 5 w 131"/>
                  <a:gd name="T47" fmla="*/ 44 h 126"/>
                  <a:gd name="T48" fmla="*/ 10 w 131"/>
                  <a:gd name="T49" fmla="*/ 52 h 126"/>
                  <a:gd name="T50" fmla="*/ 2 w 131"/>
                  <a:gd name="T51" fmla="*/ 47 h 126"/>
                  <a:gd name="T52" fmla="*/ 11 w 131"/>
                  <a:gd name="T53" fmla="*/ 64 h 126"/>
                  <a:gd name="T54" fmla="*/ 5 w 131"/>
                  <a:gd name="T55" fmla="*/ 64 h 126"/>
                  <a:gd name="T56" fmla="*/ 17 w 131"/>
                  <a:gd name="T57" fmla="*/ 82 h 126"/>
                  <a:gd name="T58" fmla="*/ 42 w 131"/>
                  <a:gd name="T59" fmla="*/ 73 h 126"/>
                  <a:gd name="T60" fmla="*/ 34 w 131"/>
                  <a:gd name="T61" fmla="*/ 77 h 126"/>
                  <a:gd name="T62" fmla="*/ 24 w 131"/>
                  <a:gd name="T63" fmla="*/ 64 h 126"/>
                  <a:gd name="T64" fmla="*/ 57 w 131"/>
                  <a:gd name="T65" fmla="*/ 73 h 126"/>
                  <a:gd name="T66" fmla="*/ 64 w 131"/>
                  <a:gd name="T67" fmla="*/ 76 h 126"/>
                  <a:gd name="T68" fmla="*/ 71 w 131"/>
                  <a:gd name="T69" fmla="*/ 80 h 126"/>
                  <a:gd name="T70" fmla="*/ 56 w 131"/>
                  <a:gd name="T71" fmla="*/ 51 h 126"/>
                  <a:gd name="T72" fmla="*/ 77 w 131"/>
                  <a:gd name="T73" fmla="*/ 79 h 126"/>
                  <a:gd name="T74" fmla="*/ 79 w 131"/>
                  <a:gd name="T75" fmla="*/ 83 h 126"/>
                  <a:gd name="T76" fmla="*/ 87 w 131"/>
                  <a:gd name="T77" fmla="*/ 99 h 126"/>
                  <a:gd name="T78" fmla="*/ 97 w 131"/>
                  <a:gd name="T79" fmla="*/ 89 h 126"/>
                  <a:gd name="T80" fmla="*/ 99 w 131"/>
                  <a:gd name="T81" fmla="*/ 82 h 126"/>
                  <a:gd name="T82" fmla="*/ 79 w 131"/>
                  <a:gd name="T83" fmla="*/ 108 h 126"/>
                  <a:gd name="T84" fmla="*/ 76 w 131"/>
                  <a:gd name="T85" fmla="*/ 97 h 126"/>
                  <a:gd name="T86" fmla="*/ 103 w 131"/>
                  <a:gd name="T87" fmla="*/ 103 h 126"/>
                  <a:gd name="T88" fmla="*/ 102 w 131"/>
                  <a:gd name="T89" fmla="*/ 108 h 126"/>
                  <a:gd name="T90" fmla="*/ 67 w 131"/>
                  <a:gd name="T91" fmla="*/ 115 h 126"/>
                  <a:gd name="T92" fmla="*/ 60 w 131"/>
                  <a:gd name="T93" fmla="*/ 126 h 126"/>
                  <a:gd name="T94" fmla="*/ 116 w 131"/>
                  <a:gd name="T95" fmla="*/ 114 h 126"/>
                  <a:gd name="T96" fmla="*/ 22 w 131"/>
                  <a:gd name="T97" fmla="*/ 56 h 126"/>
                  <a:gd name="T98" fmla="*/ 14 w 131"/>
                  <a:gd name="T99" fmla="*/ 53 h 126"/>
                  <a:gd name="T100" fmla="*/ 22 w 131"/>
                  <a:gd name="T101" fmla="*/ 5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1" h="126">
                    <a:moveTo>
                      <a:pt x="112" y="88"/>
                    </a:move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60" y="126"/>
                      <a:pt x="60" y="126"/>
                      <a:pt x="60" y="126"/>
                    </a:cubicBezTo>
                    <a:cubicBezTo>
                      <a:pt x="114" y="126"/>
                      <a:pt x="114" y="126"/>
                      <a:pt x="114" y="126"/>
                    </a:cubicBezTo>
                    <a:cubicBezTo>
                      <a:pt x="116" y="122"/>
                      <a:pt x="116" y="118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874"/>
              <p:cNvSpPr/>
              <p:nvPr/>
            </p:nvSpPr>
            <p:spPr bwMode="auto">
              <a:xfrm>
                <a:off x="829" y="394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875"/>
              <p:cNvSpPr/>
              <p:nvPr/>
            </p:nvSpPr>
            <p:spPr bwMode="auto">
              <a:xfrm>
                <a:off x="845" y="397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876"/>
              <p:cNvSpPr/>
              <p:nvPr/>
            </p:nvSpPr>
            <p:spPr bwMode="auto">
              <a:xfrm>
                <a:off x="926" y="3976"/>
                <a:ext cx="55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877"/>
              <p:cNvSpPr/>
              <p:nvPr/>
            </p:nvSpPr>
            <p:spPr bwMode="auto">
              <a:xfrm>
                <a:off x="900" y="398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878"/>
              <p:cNvSpPr/>
              <p:nvPr/>
            </p:nvSpPr>
            <p:spPr bwMode="auto">
              <a:xfrm>
                <a:off x="940" y="3959"/>
                <a:ext cx="62" cy="34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879"/>
              <p:cNvSpPr/>
              <p:nvPr/>
            </p:nvSpPr>
            <p:spPr bwMode="auto">
              <a:xfrm>
                <a:off x="964" y="3993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880"/>
              <p:cNvSpPr/>
              <p:nvPr/>
            </p:nvSpPr>
            <p:spPr bwMode="auto">
              <a:xfrm>
                <a:off x="921" y="402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881"/>
              <p:cNvSpPr/>
              <p:nvPr/>
            </p:nvSpPr>
            <p:spPr bwMode="auto">
              <a:xfrm>
                <a:off x="879" y="38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882"/>
              <p:cNvSpPr/>
              <p:nvPr/>
            </p:nvSpPr>
            <p:spPr bwMode="auto">
              <a:xfrm>
                <a:off x="822" y="3886"/>
                <a:ext cx="73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883"/>
              <p:cNvSpPr/>
              <p:nvPr/>
            </p:nvSpPr>
            <p:spPr bwMode="auto">
              <a:xfrm>
                <a:off x="886" y="401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884"/>
              <p:cNvSpPr/>
              <p:nvPr/>
            </p:nvSpPr>
            <p:spPr bwMode="auto">
              <a:xfrm>
                <a:off x="981" y="414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885"/>
              <p:cNvSpPr/>
              <p:nvPr/>
            </p:nvSpPr>
            <p:spPr bwMode="auto">
              <a:xfrm>
                <a:off x="876" y="3877"/>
                <a:ext cx="41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886"/>
              <p:cNvSpPr>
                <a:spLocks noEditPoints="1"/>
              </p:cNvSpPr>
              <p:nvPr/>
            </p:nvSpPr>
            <p:spPr bwMode="auto">
              <a:xfrm>
                <a:off x="774" y="379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887"/>
              <p:cNvSpPr/>
              <p:nvPr/>
            </p:nvSpPr>
            <p:spPr bwMode="auto">
              <a:xfrm>
                <a:off x="1306" y="2469"/>
                <a:ext cx="16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888"/>
              <p:cNvSpPr/>
              <p:nvPr/>
            </p:nvSpPr>
            <p:spPr bwMode="auto">
              <a:xfrm>
                <a:off x="1303" y="2426"/>
                <a:ext cx="19" cy="22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Oval 889"/>
              <p:cNvSpPr>
                <a:spLocks noChangeArrowheads="1"/>
              </p:cNvSpPr>
              <p:nvPr/>
            </p:nvSpPr>
            <p:spPr bwMode="auto">
              <a:xfrm>
                <a:off x="1311" y="243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Oval 890"/>
              <p:cNvSpPr>
                <a:spLocks noChangeArrowheads="1"/>
              </p:cNvSpPr>
              <p:nvPr/>
            </p:nvSpPr>
            <p:spPr bwMode="auto">
              <a:xfrm>
                <a:off x="1311" y="2443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Oval 891"/>
              <p:cNvSpPr>
                <a:spLocks noChangeArrowheads="1"/>
              </p:cNvSpPr>
              <p:nvPr/>
            </p:nvSpPr>
            <p:spPr bwMode="auto">
              <a:xfrm>
                <a:off x="1311" y="2450"/>
                <a:ext cx="7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892"/>
              <p:cNvSpPr>
                <a:spLocks noEditPoints="1"/>
              </p:cNvSpPr>
              <p:nvPr/>
            </p:nvSpPr>
            <p:spPr bwMode="auto">
              <a:xfrm>
                <a:off x="1208" y="2407"/>
                <a:ext cx="212" cy="190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Oval 893"/>
              <p:cNvSpPr>
                <a:spLocks noChangeArrowheads="1"/>
              </p:cNvSpPr>
              <p:nvPr/>
            </p:nvSpPr>
            <p:spPr bwMode="auto">
              <a:xfrm>
                <a:off x="1311" y="245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894"/>
              <p:cNvSpPr>
                <a:spLocks noEditPoints="1"/>
              </p:cNvSpPr>
              <p:nvPr/>
            </p:nvSpPr>
            <p:spPr bwMode="auto">
              <a:xfrm>
                <a:off x="1002" y="218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895"/>
              <p:cNvSpPr/>
              <p:nvPr/>
            </p:nvSpPr>
            <p:spPr bwMode="auto">
              <a:xfrm>
                <a:off x="1256" y="216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896"/>
              <p:cNvSpPr/>
              <p:nvPr/>
            </p:nvSpPr>
            <p:spPr bwMode="auto">
              <a:xfrm>
                <a:off x="1218" y="2197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897"/>
              <p:cNvSpPr/>
              <p:nvPr/>
            </p:nvSpPr>
            <p:spPr bwMode="auto">
              <a:xfrm>
                <a:off x="1147" y="2197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898"/>
              <p:cNvSpPr/>
              <p:nvPr/>
            </p:nvSpPr>
            <p:spPr bwMode="auto">
              <a:xfrm>
                <a:off x="1197" y="2209"/>
                <a:ext cx="28" cy="56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899"/>
              <p:cNvSpPr/>
              <p:nvPr/>
            </p:nvSpPr>
            <p:spPr bwMode="auto">
              <a:xfrm>
                <a:off x="1125" y="218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900"/>
              <p:cNvSpPr/>
              <p:nvPr/>
            </p:nvSpPr>
            <p:spPr bwMode="auto">
              <a:xfrm>
                <a:off x="1128" y="221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901"/>
              <p:cNvSpPr/>
              <p:nvPr/>
            </p:nvSpPr>
            <p:spPr bwMode="auto">
              <a:xfrm>
                <a:off x="1156" y="2246"/>
                <a:ext cx="48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902"/>
              <p:cNvSpPr/>
              <p:nvPr/>
            </p:nvSpPr>
            <p:spPr bwMode="auto">
              <a:xfrm>
                <a:off x="1230" y="2128"/>
                <a:ext cx="76" cy="104"/>
              </a:xfrm>
              <a:custGeom>
                <a:avLst/>
                <a:gdLst>
                  <a:gd name="T0" fmla="*/ 10 w 32"/>
                  <a:gd name="T1" fmla="*/ 7 h 44"/>
                  <a:gd name="T2" fmla="*/ 8 w 32"/>
                  <a:gd name="T3" fmla="*/ 8 h 44"/>
                  <a:gd name="T4" fmla="*/ 3 w 32"/>
                  <a:gd name="T5" fmla="*/ 13 h 44"/>
                  <a:gd name="T6" fmla="*/ 0 w 32"/>
                  <a:gd name="T7" fmla="*/ 15 h 44"/>
                  <a:gd name="T8" fmla="*/ 3 w 32"/>
                  <a:gd name="T9" fmla="*/ 15 h 44"/>
                  <a:gd name="T10" fmla="*/ 9 w 32"/>
                  <a:gd name="T11" fmla="*/ 17 h 44"/>
                  <a:gd name="T12" fmla="*/ 16 w 32"/>
                  <a:gd name="T13" fmla="*/ 16 h 44"/>
                  <a:gd name="T14" fmla="*/ 25 w 32"/>
                  <a:gd name="T15" fmla="*/ 24 h 44"/>
                  <a:gd name="T16" fmla="*/ 30 w 32"/>
                  <a:gd name="T17" fmla="*/ 44 h 44"/>
                  <a:gd name="T18" fmla="*/ 29 w 32"/>
                  <a:gd name="T19" fmla="*/ 25 h 44"/>
                  <a:gd name="T20" fmla="*/ 21 w 32"/>
                  <a:gd name="T21" fmla="*/ 11 h 44"/>
                  <a:gd name="T22" fmla="*/ 21 w 32"/>
                  <a:gd name="T23" fmla="*/ 5 h 44"/>
                  <a:gd name="T24" fmla="*/ 19 w 32"/>
                  <a:gd name="T25" fmla="*/ 0 h 44"/>
                  <a:gd name="T26" fmla="*/ 7 w 32"/>
                  <a:gd name="T27" fmla="*/ 0 h 44"/>
                  <a:gd name="T28" fmla="*/ 10 w 32"/>
                  <a:gd name="T29" fmla="*/ 7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4">
                    <a:moveTo>
                      <a:pt x="10" y="7"/>
                    </a:moveTo>
                    <a:cubicBezTo>
                      <a:pt x="10" y="7"/>
                      <a:pt x="10" y="8"/>
                      <a:pt x="8" y="8"/>
                    </a:cubicBezTo>
                    <a:cubicBezTo>
                      <a:pt x="6" y="9"/>
                      <a:pt x="5" y="11"/>
                      <a:pt x="3" y="13"/>
                    </a:cubicBezTo>
                    <a:cubicBezTo>
                      <a:pt x="2" y="14"/>
                      <a:pt x="0" y="15"/>
                      <a:pt x="0" y="15"/>
                    </a:cubicBezTo>
                    <a:cubicBezTo>
                      <a:pt x="0" y="15"/>
                      <a:pt x="2" y="15"/>
                      <a:pt x="3" y="15"/>
                    </a:cubicBezTo>
                    <a:cubicBezTo>
                      <a:pt x="5" y="15"/>
                      <a:pt x="5" y="16"/>
                      <a:pt x="9" y="17"/>
                    </a:cubicBezTo>
                    <a:cubicBezTo>
                      <a:pt x="12" y="18"/>
                      <a:pt x="14" y="17"/>
                      <a:pt x="16" y="16"/>
                    </a:cubicBezTo>
                    <a:cubicBezTo>
                      <a:pt x="18" y="15"/>
                      <a:pt x="20" y="16"/>
                      <a:pt x="25" y="24"/>
                    </a:cubicBezTo>
                    <a:cubicBezTo>
                      <a:pt x="30" y="32"/>
                      <a:pt x="30" y="44"/>
                      <a:pt x="30" y="44"/>
                    </a:cubicBezTo>
                    <a:cubicBezTo>
                      <a:pt x="30" y="44"/>
                      <a:pt x="32" y="35"/>
                      <a:pt x="29" y="25"/>
                    </a:cubicBezTo>
                    <a:cubicBezTo>
                      <a:pt x="26" y="15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5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903"/>
              <p:cNvSpPr/>
              <p:nvPr/>
            </p:nvSpPr>
            <p:spPr bwMode="auto">
              <a:xfrm>
                <a:off x="1239" y="223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904"/>
              <p:cNvSpPr/>
              <p:nvPr/>
            </p:nvSpPr>
            <p:spPr bwMode="auto">
              <a:xfrm>
                <a:off x="1144" y="236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905"/>
              <p:cNvSpPr/>
              <p:nvPr/>
            </p:nvSpPr>
            <p:spPr bwMode="auto">
              <a:xfrm>
                <a:off x="1216" y="2128"/>
                <a:ext cx="33" cy="28"/>
              </a:xfrm>
              <a:custGeom>
                <a:avLst/>
                <a:gdLst>
                  <a:gd name="T0" fmla="*/ 0 w 14"/>
                  <a:gd name="T1" fmla="*/ 4 h 12"/>
                  <a:gd name="T2" fmla="*/ 5 w 14"/>
                  <a:gd name="T3" fmla="*/ 7 h 12"/>
                  <a:gd name="T4" fmla="*/ 5 w 14"/>
                  <a:gd name="T5" fmla="*/ 10 h 12"/>
                  <a:gd name="T6" fmla="*/ 10 w 14"/>
                  <a:gd name="T7" fmla="*/ 10 h 12"/>
                  <a:gd name="T8" fmla="*/ 14 w 14"/>
                  <a:gd name="T9" fmla="*/ 7 h 12"/>
                  <a:gd name="T10" fmla="*/ 12 w 14"/>
                  <a:gd name="T11" fmla="*/ 0 h 12"/>
                  <a:gd name="T12" fmla="*/ 1 w 14"/>
                  <a:gd name="T13" fmla="*/ 0 h 12"/>
                  <a:gd name="T14" fmla="*/ 1 w 14"/>
                  <a:gd name="T15" fmla="*/ 0 h 12"/>
                  <a:gd name="T16" fmla="*/ 0 w 14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4"/>
                    </a:moveTo>
                    <a:cubicBezTo>
                      <a:pt x="1" y="7"/>
                      <a:pt x="5" y="7"/>
                      <a:pt x="5" y="7"/>
                    </a:cubicBezTo>
                    <a:cubicBezTo>
                      <a:pt x="5" y="7"/>
                      <a:pt x="4" y="9"/>
                      <a:pt x="5" y="10"/>
                    </a:cubicBezTo>
                    <a:cubicBezTo>
                      <a:pt x="6" y="11"/>
                      <a:pt x="8" y="12"/>
                      <a:pt x="10" y="10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2" y="6"/>
                      <a:pt x="12" y="3"/>
                      <a:pt x="1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4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906"/>
              <p:cNvSpPr/>
              <p:nvPr/>
            </p:nvSpPr>
            <p:spPr bwMode="auto">
              <a:xfrm>
                <a:off x="1080" y="254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907"/>
              <p:cNvSpPr/>
              <p:nvPr/>
            </p:nvSpPr>
            <p:spPr bwMode="auto">
              <a:xfrm>
                <a:off x="1047" y="2519"/>
                <a:ext cx="145" cy="141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908"/>
              <p:cNvSpPr>
                <a:spLocks noEditPoints="1"/>
              </p:cNvSpPr>
              <p:nvPr/>
            </p:nvSpPr>
            <p:spPr bwMode="auto">
              <a:xfrm>
                <a:off x="1313" y="218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909"/>
              <p:cNvSpPr/>
              <p:nvPr/>
            </p:nvSpPr>
            <p:spPr bwMode="auto">
              <a:xfrm>
                <a:off x="1330" y="216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910"/>
              <p:cNvSpPr/>
              <p:nvPr/>
            </p:nvSpPr>
            <p:spPr bwMode="auto">
              <a:xfrm>
                <a:off x="1346" y="2197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911"/>
              <p:cNvSpPr/>
              <p:nvPr/>
            </p:nvSpPr>
            <p:spPr bwMode="auto">
              <a:xfrm>
                <a:off x="1427" y="2197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912"/>
              <p:cNvSpPr/>
              <p:nvPr/>
            </p:nvSpPr>
            <p:spPr bwMode="auto">
              <a:xfrm>
                <a:off x="1401" y="2209"/>
                <a:ext cx="31" cy="56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913"/>
              <p:cNvSpPr/>
              <p:nvPr/>
            </p:nvSpPr>
            <p:spPr bwMode="auto">
              <a:xfrm>
                <a:off x="1441" y="218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914"/>
              <p:cNvSpPr/>
              <p:nvPr/>
            </p:nvSpPr>
            <p:spPr bwMode="auto">
              <a:xfrm>
                <a:off x="1465" y="221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915"/>
              <p:cNvSpPr/>
              <p:nvPr/>
            </p:nvSpPr>
            <p:spPr bwMode="auto">
              <a:xfrm>
                <a:off x="1422" y="224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916"/>
              <p:cNvSpPr/>
              <p:nvPr/>
            </p:nvSpPr>
            <p:spPr bwMode="auto">
              <a:xfrm>
                <a:off x="1322" y="2128"/>
                <a:ext cx="74" cy="104"/>
              </a:xfrm>
              <a:custGeom>
                <a:avLst/>
                <a:gdLst>
                  <a:gd name="T0" fmla="*/ 11 w 31"/>
                  <a:gd name="T1" fmla="*/ 11 h 44"/>
                  <a:gd name="T2" fmla="*/ 2 w 31"/>
                  <a:gd name="T3" fmla="*/ 25 h 44"/>
                  <a:gd name="T4" fmla="*/ 2 w 31"/>
                  <a:gd name="T5" fmla="*/ 44 h 44"/>
                  <a:gd name="T6" fmla="*/ 6 w 31"/>
                  <a:gd name="T7" fmla="*/ 24 h 44"/>
                  <a:gd name="T8" fmla="*/ 15 w 31"/>
                  <a:gd name="T9" fmla="*/ 16 h 44"/>
                  <a:gd name="T10" fmla="*/ 23 w 31"/>
                  <a:gd name="T11" fmla="*/ 17 h 44"/>
                  <a:gd name="T12" fmla="*/ 28 w 31"/>
                  <a:gd name="T13" fmla="*/ 15 h 44"/>
                  <a:gd name="T14" fmla="*/ 31 w 31"/>
                  <a:gd name="T15" fmla="*/ 15 h 44"/>
                  <a:gd name="T16" fmla="*/ 28 w 31"/>
                  <a:gd name="T17" fmla="*/ 13 h 44"/>
                  <a:gd name="T18" fmla="*/ 24 w 31"/>
                  <a:gd name="T19" fmla="*/ 8 h 44"/>
                  <a:gd name="T20" fmla="*/ 21 w 31"/>
                  <a:gd name="T21" fmla="*/ 7 h 44"/>
                  <a:gd name="T22" fmla="*/ 24 w 31"/>
                  <a:gd name="T23" fmla="*/ 0 h 44"/>
                  <a:gd name="T24" fmla="*/ 13 w 31"/>
                  <a:gd name="T25" fmla="*/ 0 h 44"/>
                  <a:gd name="T26" fmla="*/ 10 w 31"/>
                  <a:gd name="T27" fmla="*/ 5 h 44"/>
                  <a:gd name="T28" fmla="*/ 11 w 31"/>
                  <a:gd name="T29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44">
                    <a:moveTo>
                      <a:pt x="11" y="11"/>
                    </a:moveTo>
                    <a:cubicBezTo>
                      <a:pt x="11" y="11"/>
                      <a:pt x="5" y="15"/>
                      <a:pt x="2" y="25"/>
                    </a:cubicBezTo>
                    <a:cubicBezTo>
                      <a:pt x="0" y="35"/>
                      <a:pt x="2" y="44"/>
                      <a:pt x="2" y="44"/>
                    </a:cubicBezTo>
                    <a:cubicBezTo>
                      <a:pt x="2" y="44"/>
                      <a:pt x="1" y="32"/>
                      <a:pt x="6" y="24"/>
                    </a:cubicBezTo>
                    <a:cubicBezTo>
                      <a:pt x="11" y="16"/>
                      <a:pt x="13" y="15"/>
                      <a:pt x="15" y="16"/>
                    </a:cubicBezTo>
                    <a:cubicBezTo>
                      <a:pt x="17" y="17"/>
                      <a:pt x="19" y="18"/>
                      <a:pt x="23" y="17"/>
                    </a:cubicBezTo>
                    <a:cubicBezTo>
                      <a:pt x="26" y="16"/>
                      <a:pt x="27" y="15"/>
                      <a:pt x="28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1" y="15"/>
                      <a:pt x="29" y="14"/>
                      <a:pt x="28" y="13"/>
                    </a:cubicBezTo>
                    <a:cubicBezTo>
                      <a:pt x="27" y="11"/>
                      <a:pt x="25" y="9"/>
                      <a:pt x="24" y="8"/>
                    </a:cubicBezTo>
                    <a:cubicBezTo>
                      <a:pt x="22" y="8"/>
                      <a:pt x="21" y="7"/>
                      <a:pt x="21" y="7"/>
                    </a:cubicBezTo>
                    <a:cubicBezTo>
                      <a:pt x="21" y="7"/>
                      <a:pt x="25" y="5"/>
                      <a:pt x="2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2"/>
                      <a:pt x="10" y="4"/>
                      <a:pt x="10" y="5"/>
                    </a:cubicBezTo>
                    <a:cubicBezTo>
                      <a:pt x="10" y="11"/>
                      <a:pt x="11" y="11"/>
                      <a:pt x="11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917"/>
              <p:cNvSpPr/>
              <p:nvPr/>
            </p:nvSpPr>
            <p:spPr bwMode="auto">
              <a:xfrm>
                <a:off x="1386" y="223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918"/>
              <p:cNvSpPr/>
              <p:nvPr/>
            </p:nvSpPr>
            <p:spPr bwMode="auto">
              <a:xfrm>
                <a:off x="1481" y="236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919"/>
              <p:cNvSpPr/>
              <p:nvPr/>
            </p:nvSpPr>
            <p:spPr bwMode="auto">
              <a:xfrm>
                <a:off x="1377" y="2128"/>
                <a:ext cx="33" cy="28"/>
              </a:xfrm>
              <a:custGeom>
                <a:avLst/>
                <a:gdLst>
                  <a:gd name="T0" fmla="*/ 0 w 14"/>
                  <a:gd name="T1" fmla="*/ 7 h 12"/>
                  <a:gd name="T2" fmla="*/ 4 w 14"/>
                  <a:gd name="T3" fmla="*/ 10 h 12"/>
                  <a:gd name="T4" fmla="*/ 10 w 14"/>
                  <a:gd name="T5" fmla="*/ 10 h 12"/>
                  <a:gd name="T6" fmla="*/ 10 w 14"/>
                  <a:gd name="T7" fmla="*/ 7 h 12"/>
                  <a:gd name="T8" fmla="*/ 14 w 14"/>
                  <a:gd name="T9" fmla="*/ 4 h 12"/>
                  <a:gd name="T10" fmla="*/ 13 w 14"/>
                  <a:gd name="T11" fmla="*/ 0 h 12"/>
                  <a:gd name="T12" fmla="*/ 14 w 14"/>
                  <a:gd name="T13" fmla="*/ 0 h 12"/>
                  <a:gd name="T14" fmla="*/ 3 w 14"/>
                  <a:gd name="T15" fmla="*/ 0 h 12"/>
                  <a:gd name="T16" fmla="*/ 0 w 14"/>
                  <a:gd name="T1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2">
                    <a:moveTo>
                      <a:pt x="0" y="7"/>
                    </a:moveTo>
                    <a:cubicBezTo>
                      <a:pt x="0" y="7"/>
                      <a:pt x="2" y="7"/>
                      <a:pt x="4" y="10"/>
                    </a:cubicBezTo>
                    <a:cubicBezTo>
                      <a:pt x="6" y="12"/>
                      <a:pt x="9" y="11"/>
                      <a:pt x="10" y="10"/>
                    </a:cubicBezTo>
                    <a:cubicBezTo>
                      <a:pt x="10" y="9"/>
                      <a:pt x="10" y="7"/>
                      <a:pt x="10" y="7"/>
                    </a:cubicBezTo>
                    <a:cubicBezTo>
                      <a:pt x="10" y="7"/>
                      <a:pt x="13" y="7"/>
                      <a:pt x="14" y="4"/>
                    </a:cubicBezTo>
                    <a:cubicBezTo>
                      <a:pt x="14" y="1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3" y="6"/>
                      <a:pt x="0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920"/>
              <p:cNvSpPr/>
              <p:nvPr/>
            </p:nvSpPr>
            <p:spPr bwMode="auto">
              <a:xfrm>
                <a:off x="1313" y="254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921"/>
              <p:cNvSpPr/>
              <p:nvPr/>
            </p:nvSpPr>
            <p:spPr bwMode="auto">
              <a:xfrm>
                <a:off x="1434" y="2519"/>
                <a:ext cx="145" cy="141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922"/>
              <p:cNvSpPr/>
              <p:nvPr/>
            </p:nvSpPr>
            <p:spPr bwMode="auto">
              <a:xfrm>
                <a:off x="1277" y="2580"/>
                <a:ext cx="72" cy="107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923"/>
              <p:cNvSpPr/>
              <p:nvPr/>
            </p:nvSpPr>
            <p:spPr bwMode="auto">
              <a:xfrm>
                <a:off x="1280" y="2128"/>
                <a:ext cx="66" cy="73"/>
              </a:xfrm>
              <a:custGeom>
                <a:avLst/>
                <a:gdLst>
                  <a:gd name="T0" fmla="*/ 12 w 28"/>
                  <a:gd name="T1" fmla="*/ 1 h 31"/>
                  <a:gd name="T2" fmla="*/ 14 w 28"/>
                  <a:gd name="T3" fmla="*/ 5 h 31"/>
                  <a:gd name="T4" fmla="*/ 14 w 28"/>
                  <a:gd name="T5" fmla="*/ 5 h 31"/>
                  <a:gd name="T6" fmla="*/ 4 w 28"/>
                  <a:gd name="T7" fmla="*/ 1 h 31"/>
                  <a:gd name="T8" fmla="*/ 2 w 28"/>
                  <a:gd name="T9" fmla="*/ 5 h 31"/>
                  <a:gd name="T10" fmla="*/ 2 w 28"/>
                  <a:gd name="T11" fmla="*/ 6 h 31"/>
                  <a:gd name="T12" fmla="*/ 1 w 28"/>
                  <a:gd name="T13" fmla="*/ 12 h 31"/>
                  <a:gd name="T14" fmla="*/ 3 w 28"/>
                  <a:gd name="T15" fmla="*/ 13 h 31"/>
                  <a:gd name="T16" fmla="*/ 7 w 28"/>
                  <a:gd name="T17" fmla="*/ 14 h 31"/>
                  <a:gd name="T18" fmla="*/ 8 w 28"/>
                  <a:gd name="T19" fmla="*/ 11 h 31"/>
                  <a:gd name="T20" fmla="*/ 8 w 28"/>
                  <a:gd name="T21" fmla="*/ 11 h 31"/>
                  <a:gd name="T22" fmla="*/ 5 w 28"/>
                  <a:gd name="T23" fmla="*/ 10 h 31"/>
                  <a:gd name="T24" fmla="*/ 8 w 28"/>
                  <a:gd name="T25" fmla="*/ 6 h 31"/>
                  <a:gd name="T26" fmla="*/ 13 w 28"/>
                  <a:gd name="T27" fmla="*/ 11 h 31"/>
                  <a:gd name="T28" fmla="*/ 14 w 28"/>
                  <a:gd name="T29" fmla="*/ 16 h 31"/>
                  <a:gd name="T30" fmla="*/ 14 w 28"/>
                  <a:gd name="T31" fmla="*/ 15 h 31"/>
                  <a:gd name="T32" fmla="*/ 12 w 28"/>
                  <a:gd name="T33" fmla="*/ 13 h 31"/>
                  <a:gd name="T34" fmla="*/ 14 w 28"/>
                  <a:gd name="T35" fmla="*/ 23 h 31"/>
                  <a:gd name="T36" fmla="*/ 14 w 28"/>
                  <a:gd name="T37" fmla="*/ 31 h 31"/>
                  <a:gd name="T38" fmla="*/ 14 w 28"/>
                  <a:gd name="T39" fmla="*/ 31 h 31"/>
                  <a:gd name="T40" fmla="*/ 14 w 28"/>
                  <a:gd name="T41" fmla="*/ 31 h 31"/>
                  <a:gd name="T42" fmla="*/ 14 w 28"/>
                  <a:gd name="T43" fmla="*/ 31 h 31"/>
                  <a:gd name="T44" fmla="*/ 14 w 28"/>
                  <a:gd name="T45" fmla="*/ 23 h 31"/>
                  <a:gd name="T46" fmla="*/ 17 w 28"/>
                  <a:gd name="T47" fmla="*/ 13 h 31"/>
                  <a:gd name="T48" fmla="*/ 15 w 28"/>
                  <a:gd name="T49" fmla="*/ 15 h 31"/>
                  <a:gd name="T50" fmla="*/ 14 w 28"/>
                  <a:gd name="T51" fmla="*/ 16 h 31"/>
                  <a:gd name="T52" fmla="*/ 15 w 28"/>
                  <a:gd name="T53" fmla="*/ 11 h 31"/>
                  <a:gd name="T54" fmla="*/ 20 w 28"/>
                  <a:gd name="T55" fmla="*/ 6 h 31"/>
                  <a:gd name="T56" fmla="*/ 23 w 28"/>
                  <a:gd name="T57" fmla="*/ 10 h 31"/>
                  <a:gd name="T58" fmla="*/ 20 w 28"/>
                  <a:gd name="T59" fmla="*/ 11 h 31"/>
                  <a:gd name="T60" fmla="*/ 20 w 28"/>
                  <a:gd name="T61" fmla="*/ 11 h 31"/>
                  <a:gd name="T62" fmla="*/ 22 w 28"/>
                  <a:gd name="T63" fmla="*/ 14 h 31"/>
                  <a:gd name="T64" fmla="*/ 25 w 28"/>
                  <a:gd name="T65" fmla="*/ 13 h 31"/>
                  <a:gd name="T66" fmla="*/ 27 w 28"/>
                  <a:gd name="T67" fmla="*/ 12 h 31"/>
                  <a:gd name="T68" fmla="*/ 26 w 28"/>
                  <a:gd name="T69" fmla="*/ 6 h 31"/>
                  <a:gd name="T70" fmla="*/ 27 w 28"/>
                  <a:gd name="T71" fmla="*/ 5 h 31"/>
                  <a:gd name="T72" fmla="*/ 24 w 28"/>
                  <a:gd name="T73" fmla="*/ 1 h 31"/>
                  <a:gd name="T74" fmla="*/ 15 w 28"/>
                  <a:gd name="T75" fmla="*/ 5 h 31"/>
                  <a:gd name="T76" fmla="*/ 15 w 28"/>
                  <a:gd name="T77" fmla="*/ 5 h 31"/>
                  <a:gd name="T78" fmla="*/ 17 w 28"/>
                  <a:gd name="T79" fmla="*/ 1 h 31"/>
                  <a:gd name="T80" fmla="*/ 17 w 28"/>
                  <a:gd name="T81" fmla="*/ 0 h 31"/>
                  <a:gd name="T82" fmla="*/ 11 w 28"/>
                  <a:gd name="T83" fmla="*/ 0 h 31"/>
                  <a:gd name="T84" fmla="*/ 12 w 28"/>
                  <a:gd name="T8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31">
                    <a:moveTo>
                      <a:pt x="12" y="1"/>
                    </a:moveTo>
                    <a:cubicBezTo>
                      <a:pt x="13" y="2"/>
                      <a:pt x="13" y="3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2" y="2"/>
                      <a:pt x="8" y="0"/>
                      <a:pt x="4" y="1"/>
                    </a:cubicBezTo>
                    <a:cubicBezTo>
                      <a:pt x="3" y="2"/>
                      <a:pt x="1" y="3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10"/>
                      <a:pt x="1" y="12"/>
                    </a:cubicBezTo>
                    <a:cubicBezTo>
                      <a:pt x="1" y="13"/>
                      <a:pt x="3" y="13"/>
                      <a:pt x="3" y="13"/>
                    </a:cubicBezTo>
                    <a:cubicBezTo>
                      <a:pt x="4" y="14"/>
                      <a:pt x="5" y="15"/>
                      <a:pt x="7" y="14"/>
                    </a:cubicBezTo>
                    <a:cubicBezTo>
                      <a:pt x="8" y="14"/>
                      <a:pt x="9" y="12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0"/>
                    </a:cubicBezTo>
                    <a:cubicBezTo>
                      <a:pt x="4" y="8"/>
                      <a:pt x="6" y="6"/>
                      <a:pt x="8" y="6"/>
                    </a:cubicBezTo>
                    <a:cubicBezTo>
                      <a:pt x="11" y="6"/>
                      <a:pt x="13" y="8"/>
                      <a:pt x="13" y="11"/>
                    </a:cubicBezTo>
                    <a:cubicBezTo>
                      <a:pt x="14" y="13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3" y="15"/>
                      <a:pt x="12" y="14"/>
                      <a:pt x="12" y="13"/>
                    </a:cubicBezTo>
                    <a:cubicBezTo>
                      <a:pt x="11" y="13"/>
                      <a:pt x="10" y="19"/>
                      <a:pt x="14" y="23"/>
                    </a:cubicBezTo>
                    <a:cubicBezTo>
                      <a:pt x="14" y="23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23"/>
                      <a:pt x="14" y="23"/>
                    </a:cubicBezTo>
                    <a:cubicBezTo>
                      <a:pt x="18" y="19"/>
                      <a:pt x="17" y="13"/>
                      <a:pt x="17" y="13"/>
                    </a:cubicBezTo>
                    <a:cubicBezTo>
                      <a:pt x="17" y="14"/>
                      <a:pt x="15" y="15"/>
                      <a:pt x="15" y="15"/>
                    </a:cubicBezTo>
                    <a:cubicBezTo>
                      <a:pt x="15" y="16"/>
                      <a:pt x="15" y="16"/>
                      <a:pt x="14" y="16"/>
                    </a:cubicBezTo>
                    <a:cubicBezTo>
                      <a:pt x="14" y="16"/>
                      <a:pt x="14" y="13"/>
                      <a:pt x="15" y="11"/>
                    </a:cubicBezTo>
                    <a:cubicBezTo>
                      <a:pt x="15" y="8"/>
                      <a:pt x="17" y="6"/>
                      <a:pt x="20" y="6"/>
                    </a:cubicBezTo>
                    <a:cubicBezTo>
                      <a:pt x="22" y="6"/>
                      <a:pt x="24" y="8"/>
                      <a:pt x="23" y="10"/>
                    </a:cubicBezTo>
                    <a:cubicBezTo>
                      <a:pt x="23" y="11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2"/>
                      <a:pt x="20" y="14"/>
                      <a:pt x="22" y="14"/>
                    </a:cubicBezTo>
                    <a:cubicBezTo>
                      <a:pt x="23" y="15"/>
                      <a:pt x="24" y="14"/>
                      <a:pt x="25" y="13"/>
                    </a:cubicBezTo>
                    <a:cubicBezTo>
                      <a:pt x="26" y="13"/>
                      <a:pt x="27" y="13"/>
                      <a:pt x="27" y="12"/>
                    </a:cubicBezTo>
                    <a:cubicBezTo>
                      <a:pt x="28" y="10"/>
                      <a:pt x="28" y="7"/>
                      <a:pt x="26" y="6"/>
                    </a:cubicBezTo>
                    <a:cubicBezTo>
                      <a:pt x="26" y="6"/>
                      <a:pt x="27" y="5"/>
                      <a:pt x="27" y="5"/>
                    </a:cubicBezTo>
                    <a:cubicBezTo>
                      <a:pt x="27" y="3"/>
                      <a:pt x="25" y="2"/>
                      <a:pt x="24" y="1"/>
                    </a:cubicBezTo>
                    <a:cubicBezTo>
                      <a:pt x="21" y="0"/>
                      <a:pt x="17" y="2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3"/>
                      <a:pt x="15" y="2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924"/>
              <p:cNvSpPr/>
              <p:nvPr/>
            </p:nvSpPr>
            <p:spPr bwMode="auto">
              <a:xfrm>
                <a:off x="1306" y="3179"/>
                <a:ext cx="16" cy="61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925"/>
              <p:cNvSpPr/>
              <p:nvPr/>
            </p:nvSpPr>
            <p:spPr bwMode="auto">
              <a:xfrm>
                <a:off x="1303" y="313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Oval 926"/>
              <p:cNvSpPr>
                <a:spLocks noChangeArrowheads="1"/>
              </p:cNvSpPr>
              <p:nvPr/>
            </p:nvSpPr>
            <p:spPr bwMode="auto">
              <a:xfrm>
                <a:off x="1311" y="3148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Oval 927"/>
              <p:cNvSpPr>
                <a:spLocks noChangeArrowheads="1"/>
              </p:cNvSpPr>
              <p:nvPr/>
            </p:nvSpPr>
            <p:spPr bwMode="auto">
              <a:xfrm>
                <a:off x="1311" y="3153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Oval 928"/>
              <p:cNvSpPr>
                <a:spLocks noChangeArrowheads="1"/>
              </p:cNvSpPr>
              <p:nvPr/>
            </p:nvSpPr>
            <p:spPr bwMode="auto">
              <a:xfrm>
                <a:off x="1311" y="316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929"/>
              <p:cNvSpPr>
                <a:spLocks noEditPoints="1"/>
              </p:cNvSpPr>
              <p:nvPr/>
            </p:nvSpPr>
            <p:spPr bwMode="auto">
              <a:xfrm>
                <a:off x="1208" y="3117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Oval 930"/>
              <p:cNvSpPr>
                <a:spLocks noChangeArrowheads="1"/>
              </p:cNvSpPr>
              <p:nvPr/>
            </p:nvSpPr>
            <p:spPr bwMode="auto">
              <a:xfrm>
                <a:off x="1311" y="3167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931"/>
              <p:cNvSpPr>
                <a:spLocks noEditPoints="1"/>
              </p:cNvSpPr>
              <p:nvPr/>
            </p:nvSpPr>
            <p:spPr bwMode="auto">
              <a:xfrm>
                <a:off x="1002" y="289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932"/>
              <p:cNvSpPr/>
              <p:nvPr/>
            </p:nvSpPr>
            <p:spPr bwMode="auto">
              <a:xfrm>
                <a:off x="1256" y="287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933"/>
              <p:cNvSpPr/>
              <p:nvPr/>
            </p:nvSpPr>
            <p:spPr bwMode="auto">
              <a:xfrm>
                <a:off x="1218" y="2907"/>
                <a:ext cx="62" cy="63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934"/>
              <p:cNvSpPr/>
              <p:nvPr/>
            </p:nvSpPr>
            <p:spPr bwMode="auto">
              <a:xfrm>
                <a:off x="1147" y="2907"/>
                <a:ext cx="52" cy="56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935"/>
              <p:cNvSpPr/>
              <p:nvPr/>
            </p:nvSpPr>
            <p:spPr bwMode="auto">
              <a:xfrm>
                <a:off x="1197" y="291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936"/>
              <p:cNvSpPr/>
              <p:nvPr/>
            </p:nvSpPr>
            <p:spPr bwMode="auto">
              <a:xfrm>
                <a:off x="1125" y="289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937"/>
              <p:cNvSpPr/>
              <p:nvPr/>
            </p:nvSpPr>
            <p:spPr bwMode="auto">
              <a:xfrm>
                <a:off x="1128" y="2923"/>
                <a:ext cx="33" cy="36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938"/>
              <p:cNvSpPr/>
              <p:nvPr/>
            </p:nvSpPr>
            <p:spPr bwMode="auto">
              <a:xfrm>
                <a:off x="1156" y="2956"/>
                <a:ext cx="48" cy="22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939"/>
              <p:cNvSpPr/>
              <p:nvPr/>
            </p:nvSpPr>
            <p:spPr bwMode="auto">
              <a:xfrm>
                <a:off x="1246" y="28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940"/>
              <p:cNvSpPr/>
              <p:nvPr/>
            </p:nvSpPr>
            <p:spPr bwMode="auto">
              <a:xfrm>
                <a:off x="1230" y="2817"/>
                <a:ext cx="76" cy="125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941"/>
              <p:cNvSpPr/>
              <p:nvPr/>
            </p:nvSpPr>
            <p:spPr bwMode="auto">
              <a:xfrm>
                <a:off x="1239" y="294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942"/>
              <p:cNvSpPr/>
              <p:nvPr/>
            </p:nvSpPr>
            <p:spPr bwMode="auto">
              <a:xfrm>
                <a:off x="1144" y="307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943"/>
              <p:cNvSpPr/>
              <p:nvPr/>
            </p:nvSpPr>
            <p:spPr bwMode="auto">
              <a:xfrm>
                <a:off x="1208" y="2807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944"/>
              <p:cNvSpPr/>
              <p:nvPr/>
            </p:nvSpPr>
            <p:spPr bwMode="auto">
              <a:xfrm>
                <a:off x="1080" y="3250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945"/>
              <p:cNvSpPr/>
              <p:nvPr/>
            </p:nvSpPr>
            <p:spPr bwMode="auto">
              <a:xfrm>
                <a:off x="1047" y="322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946"/>
              <p:cNvSpPr>
                <a:spLocks noEditPoints="1"/>
              </p:cNvSpPr>
              <p:nvPr/>
            </p:nvSpPr>
            <p:spPr bwMode="auto">
              <a:xfrm>
                <a:off x="1313" y="289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947"/>
              <p:cNvSpPr/>
              <p:nvPr/>
            </p:nvSpPr>
            <p:spPr bwMode="auto">
              <a:xfrm>
                <a:off x="1330" y="287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948"/>
              <p:cNvSpPr/>
              <p:nvPr/>
            </p:nvSpPr>
            <p:spPr bwMode="auto">
              <a:xfrm>
                <a:off x="1346" y="2907"/>
                <a:ext cx="64" cy="63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949"/>
              <p:cNvSpPr/>
              <p:nvPr/>
            </p:nvSpPr>
            <p:spPr bwMode="auto">
              <a:xfrm>
                <a:off x="1427" y="2907"/>
                <a:ext cx="54" cy="56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950"/>
              <p:cNvSpPr/>
              <p:nvPr/>
            </p:nvSpPr>
            <p:spPr bwMode="auto">
              <a:xfrm>
                <a:off x="1401" y="291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951"/>
              <p:cNvSpPr/>
              <p:nvPr/>
            </p:nvSpPr>
            <p:spPr bwMode="auto">
              <a:xfrm>
                <a:off x="1441" y="289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952"/>
              <p:cNvSpPr/>
              <p:nvPr/>
            </p:nvSpPr>
            <p:spPr bwMode="auto">
              <a:xfrm>
                <a:off x="1465" y="2923"/>
                <a:ext cx="35" cy="36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953"/>
              <p:cNvSpPr/>
              <p:nvPr/>
            </p:nvSpPr>
            <p:spPr bwMode="auto">
              <a:xfrm>
                <a:off x="1422" y="2956"/>
                <a:ext cx="48" cy="22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954"/>
              <p:cNvSpPr/>
              <p:nvPr/>
            </p:nvSpPr>
            <p:spPr bwMode="auto">
              <a:xfrm>
                <a:off x="1379" y="28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955"/>
              <p:cNvSpPr/>
              <p:nvPr/>
            </p:nvSpPr>
            <p:spPr bwMode="auto">
              <a:xfrm>
                <a:off x="1322" y="2817"/>
                <a:ext cx="74" cy="125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956"/>
              <p:cNvSpPr/>
              <p:nvPr/>
            </p:nvSpPr>
            <p:spPr bwMode="auto">
              <a:xfrm>
                <a:off x="1386" y="294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957"/>
              <p:cNvSpPr/>
              <p:nvPr/>
            </p:nvSpPr>
            <p:spPr bwMode="auto">
              <a:xfrm>
                <a:off x="1481" y="30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958"/>
              <p:cNvSpPr/>
              <p:nvPr/>
            </p:nvSpPr>
            <p:spPr bwMode="auto">
              <a:xfrm>
                <a:off x="1377" y="2807"/>
                <a:ext cx="40" cy="59"/>
              </a:xfrm>
              <a:custGeom>
                <a:avLst/>
                <a:gdLst>
                  <a:gd name="T0" fmla="*/ 15 w 17"/>
                  <a:gd name="T1" fmla="*/ 6 h 25"/>
                  <a:gd name="T2" fmla="*/ 14 w 17"/>
                  <a:gd name="T3" fmla="*/ 0 h 25"/>
                  <a:gd name="T4" fmla="*/ 9 w 17"/>
                  <a:gd name="T5" fmla="*/ 2 h 25"/>
                  <a:gd name="T6" fmla="*/ 2 w 17"/>
                  <a:gd name="T7" fmla="*/ 7 h 25"/>
                  <a:gd name="T8" fmla="*/ 0 w 17"/>
                  <a:gd name="T9" fmla="*/ 20 h 25"/>
                  <a:gd name="T10" fmla="*/ 4 w 17"/>
                  <a:gd name="T11" fmla="*/ 23 h 25"/>
                  <a:gd name="T12" fmla="*/ 10 w 17"/>
                  <a:gd name="T13" fmla="*/ 23 h 25"/>
                  <a:gd name="T14" fmla="*/ 10 w 17"/>
                  <a:gd name="T15" fmla="*/ 20 h 25"/>
                  <a:gd name="T16" fmla="*/ 14 w 17"/>
                  <a:gd name="T17" fmla="*/ 17 h 25"/>
                  <a:gd name="T18" fmla="*/ 13 w 17"/>
                  <a:gd name="T19" fmla="*/ 13 h 25"/>
                  <a:gd name="T20" fmla="*/ 15 w 17"/>
                  <a:gd name="T2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6"/>
                    </a:moveTo>
                    <a:cubicBezTo>
                      <a:pt x="13" y="2"/>
                      <a:pt x="14" y="0"/>
                      <a:pt x="14" y="0"/>
                    </a:cubicBezTo>
                    <a:cubicBezTo>
                      <a:pt x="14" y="0"/>
                      <a:pt x="12" y="1"/>
                      <a:pt x="9" y="2"/>
                    </a:cubicBezTo>
                    <a:cubicBezTo>
                      <a:pt x="6" y="3"/>
                      <a:pt x="3" y="4"/>
                      <a:pt x="2" y="7"/>
                    </a:cubicBezTo>
                    <a:cubicBezTo>
                      <a:pt x="2" y="11"/>
                      <a:pt x="4" y="18"/>
                      <a:pt x="0" y="20"/>
                    </a:cubicBezTo>
                    <a:cubicBezTo>
                      <a:pt x="0" y="20"/>
                      <a:pt x="2" y="20"/>
                      <a:pt x="4" y="23"/>
                    </a:cubicBezTo>
                    <a:cubicBezTo>
                      <a:pt x="6" y="25"/>
                      <a:pt x="9" y="24"/>
                      <a:pt x="10" y="23"/>
                    </a:cubicBezTo>
                    <a:cubicBezTo>
                      <a:pt x="10" y="22"/>
                      <a:pt x="10" y="20"/>
                      <a:pt x="10" y="20"/>
                    </a:cubicBezTo>
                    <a:cubicBezTo>
                      <a:pt x="10" y="20"/>
                      <a:pt x="13" y="20"/>
                      <a:pt x="14" y="17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3" y="13"/>
                      <a:pt x="17" y="11"/>
                      <a:pt x="15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959"/>
              <p:cNvSpPr/>
              <p:nvPr/>
            </p:nvSpPr>
            <p:spPr bwMode="auto">
              <a:xfrm>
                <a:off x="1313" y="3250"/>
                <a:ext cx="232" cy="239"/>
              </a:xfrm>
              <a:custGeom>
                <a:avLst/>
                <a:gdLst>
                  <a:gd name="T0" fmla="*/ 62 w 98"/>
                  <a:gd name="T1" fmla="*/ 27 h 101"/>
                  <a:gd name="T2" fmla="*/ 55 w 98"/>
                  <a:gd name="T3" fmla="*/ 42 h 101"/>
                  <a:gd name="T4" fmla="*/ 53 w 98"/>
                  <a:gd name="T5" fmla="*/ 34 h 101"/>
                  <a:gd name="T6" fmla="*/ 48 w 98"/>
                  <a:gd name="T7" fmla="*/ 26 h 101"/>
                  <a:gd name="T8" fmla="*/ 38 w 98"/>
                  <a:gd name="T9" fmla="*/ 32 h 101"/>
                  <a:gd name="T10" fmla="*/ 34 w 98"/>
                  <a:gd name="T11" fmla="*/ 66 h 101"/>
                  <a:gd name="T12" fmla="*/ 39 w 98"/>
                  <a:gd name="T13" fmla="*/ 47 h 101"/>
                  <a:gd name="T14" fmla="*/ 25 w 98"/>
                  <a:gd name="T15" fmla="*/ 30 h 101"/>
                  <a:gd name="T16" fmla="*/ 20 w 98"/>
                  <a:gd name="T17" fmla="*/ 45 h 101"/>
                  <a:gd name="T18" fmla="*/ 20 w 98"/>
                  <a:gd name="T19" fmla="*/ 46 h 101"/>
                  <a:gd name="T20" fmla="*/ 12 w 98"/>
                  <a:gd name="T21" fmla="*/ 67 h 101"/>
                  <a:gd name="T22" fmla="*/ 11 w 98"/>
                  <a:gd name="T23" fmla="*/ 56 h 101"/>
                  <a:gd name="T24" fmla="*/ 24 w 98"/>
                  <a:gd name="T25" fmla="*/ 59 h 101"/>
                  <a:gd name="T26" fmla="*/ 0 w 98"/>
                  <a:gd name="T27" fmla="*/ 70 h 101"/>
                  <a:gd name="T28" fmla="*/ 21 w 98"/>
                  <a:gd name="T29" fmla="*/ 87 h 101"/>
                  <a:gd name="T30" fmla="*/ 20 w 98"/>
                  <a:gd name="T31" fmla="*/ 91 h 101"/>
                  <a:gd name="T32" fmla="*/ 16 w 98"/>
                  <a:gd name="T33" fmla="*/ 99 h 101"/>
                  <a:gd name="T34" fmla="*/ 23 w 98"/>
                  <a:gd name="T35" fmla="*/ 83 h 101"/>
                  <a:gd name="T36" fmla="*/ 31 w 98"/>
                  <a:gd name="T37" fmla="*/ 92 h 101"/>
                  <a:gd name="T38" fmla="*/ 39 w 98"/>
                  <a:gd name="T39" fmla="*/ 93 h 101"/>
                  <a:gd name="T40" fmla="*/ 51 w 98"/>
                  <a:gd name="T41" fmla="*/ 92 h 101"/>
                  <a:gd name="T42" fmla="*/ 51 w 98"/>
                  <a:gd name="T43" fmla="*/ 88 h 101"/>
                  <a:gd name="T44" fmla="*/ 32 w 98"/>
                  <a:gd name="T45" fmla="*/ 76 h 101"/>
                  <a:gd name="T46" fmla="*/ 56 w 98"/>
                  <a:gd name="T47" fmla="*/ 82 h 101"/>
                  <a:gd name="T48" fmla="*/ 71 w 98"/>
                  <a:gd name="T49" fmla="*/ 73 h 101"/>
                  <a:gd name="T50" fmla="*/ 50 w 98"/>
                  <a:gd name="T51" fmla="*/ 67 h 101"/>
                  <a:gd name="T52" fmla="*/ 69 w 98"/>
                  <a:gd name="T53" fmla="*/ 67 h 101"/>
                  <a:gd name="T54" fmla="*/ 72 w 98"/>
                  <a:gd name="T55" fmla="*/ 60 h 101"/>
                  <a:gd name="T56" fmla="*/ 79 w 98"/>
                  <a:gd name="T57" fmla="*/ 51 h 101"/>
                  <a:gd name="T58" fmla="*/ 73 w 98"/>
                  <a:gd name="T59" fmla="*/ 42 h 101"/>
                  <a:gd name="T60" fmla="*/ 70 w 98"/>
                  <a:gd name="T61" fmla="*/ 39 h 101"/>
                  <a:gd name="T62" fmla="*/ 76 w 98"/>
                  <a:gd name="T63" fmla="*/ 33 h 101"/>
                  <a:gd name="T64" fmla="*/ 79 w 98"/>
                  <a:gd name="T65" fmla="*/ 17 h 101"/>
                  <a:gd name="T66" fmla="*/ 89 w 98"/>
                  <a:gd name="T67" fmla="*/ 13 h 101"/>
                  <a:gd name="T68" fmla="*/ 82 w 98"/>
                  <a:gd name="T69" fmla="*/ 14 h 101"/>
                  <a:gd name="T70" fmla="*/ 94 w 98"/>
                  <a:gd name="T7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101">
                    <a:moveTo>
                      <a:pt x="75" y="5"/>
                    </a:moveTo>
                    <a:cubicBezTo>
                      <a:pt x="70" y="9"/>
                      <a:pt x="65" y="17"/>
                      <a:pt x="62" y="27"/>
                    </a:cubicBezTo>
                    <a:cubicBezTo>
                      <a:pt x="59" y="38"/>
                      <a:pt x="53" y="48"/>
                      <a:pt x="53" y="48"/>
                    </a:cubicBezTo>
                    <a:cubicBezTo>
                      <a:pt x="53" y="48"/>
                      <a:pt x="55" y="44"/>
                      <a:pt x="55" y="42"/>
                    </a:cubicBezTo>
                    <a:cubicBezTo>
                      <a:pt x="56" y="40"/>
                      <a:pt x="56" y="37"/>
                      <a:pt x="55" y="35"/>
                    </a:cubicBezTo>
                    <a:cubicBezTo>
                      <a:pt x="54" y="33"/>
                      <a:pt x="53" y="34"/>
                      <a:pt x="53" y="34"/>
                    </a:cubicBezTo>
                    <a:cubicBezTo>
                      <a:pt x="53" y="34"/>
                      <a:pt x="53" y="33"/>
                      <a:pt x="52" y="31"/>
                    </a:cubicBezTo>
                    <a:cubicBezTo>
                      <a:pt x="51" y="29"/>
                      <a:pt x="50" y="30"/>
                      <a:pt x="48" y="26"/>
                    </a:cubicBezTo>
                    <a:cubicBezTo>
                      <a:pt x="45" y="22"/>
                      <a:pt x="48" y="19"/>
                      <a:pt x="48" y="19"/>
                    </a:cubicBezTo>
                    <a:cubicBezTo>
                      <a:pt x="48" y="19"/>
                      <a:pt x="39" y="24"/>
                      <a:pt x="38" y="32"/>
                    </a:cubicBezTo>
                    <a:cubicBezTo>
                      <a:pt x="38" y="40"/>
                      <a:pt x="42" y="42"/>
                      <a:pt x="42" y="52"/>
                    </a:cubicBezTo>
                    <a:cubicBezTo>
                      <a:pt x="42" y="62"/>
                      <a:pt x="35" y="66"/>
                      <a:pt x="34" y="66"/>
                    </a:cubicBezTo>
                    <a:cubicBezTo>
                      <a:pt x="33" y="65"/>
                      <a:pt x="33" y="65"/>
                      <a:pt x="36" y="62"/>
                    </a:cubicBezTo>
                    <a:cubicBezTo>
                      <a:pt x="38" y="59"/>
                      <a:pt x="41" y="54"/>
                      <a:pt x="39" y="47"/>
                    </a:cubicBezTo>
                    <a:cubicBezTo>
                      <a:pt x="38" y="39"/>
                      <a:pt x="32" y="36"/>
                      <a:pt x="28" y="34"/>
                    </a:cubicBezTo>
                    <a:cubicBezTo>
                      <a:pt x="24" y="32"/>
                      <a:pt x="25" y="30"/>
                      <a:pt x="25" y="30"/>
                    </a:cubicBezTo>
                    <a:cubicBezTo>
                      <a:pt x="25" y="30"/>
                      <a:pt x="21" y="31"/>
                      <a:pt x="19" y="36"/>
                    </a:cubicBezTo>
                    <a:cubicBezTo>
                      <a:pt x="16" y="40"/>
                      <a:pt x="19" y="44"/>
                      <a:pt x="20" y="45"/>
                    </a:cubicBezTo>
                    <a:cubicBezTo>
                      <a:pt x="22" y="46"/>
                      <a:pt x="23" y="48"/>
                      <a:pt x="23" y="48"/>
                    </a:cubicBezTo>
                    <a:cubicBezTo>
                      <a:pt x="23" y="48"/>
                      <a:pt x="22" y="47"/>
                      <a:pt x="20" y="46"/>
                    </a:cubicBezTo>
                    <a:cubicBezTo>
                      <a:pt x="19" y="45"/>
                      <a:pt x="12" y="44"/>
                      <a:pt x="6" y="50"/>
                    </a:cubicBezTo>
                    <a:cubicBezTo>
                      <a:pt x="0" y="56"/>
                      <a:pt x="4" y="66"/>
                      <a:pt x="12" y="67"/>
                    </a:cubicBezTo>
                    <a:cubicBezTo>
                      <a:pt x="20" y="67"/>
                      <a:pt x="21" y="58"/>
                      <a:pt x="17" y="56"/>
                    </a:cubicBezTo>
                    <a:cubicBezTo>
                      <a:pt x="13" y="53"/>
                      <a:pt x="11" y="56"/>
                      <a:pt x="11" y="56"/>
                    </a:cubicBezTo>
                    <a:cubicBezTo>
                      <a:pt x="11" y="56"/>
                      <a:pt x="11" y="55"/>
                      <a:pt x="13" y="54"/>
                    </a:cubicBezTo>
                    <a:cubicBezTo>
                      <a:pt x="15" y="52"/>
                      <a:pt x="21" y="52"/>
                      <a:pt x="24" y="59"/>
                    </a:cubicBezTo>
                    <a:cubicBezTo>
                      <a:pt x="26" y="66"/>
                      <a:pt x="20" y="73"/>
                      <a:pt x="12" y="75"/>
                    </a:cubicBezTo>
                    <a:cubicBezTo>
                      <a:pt x="4" y="76"/>
                      <a:pt x="0" y="70"/>
                      <a:pt x="0" y="70"/>
                    </a:cubicBezTo>
                    <a:cubicBezTo>
                      <a:pt x="0" y="73"/>
                      <a:pt x="4" y="76"/>
                      <a:pt x="8" y="77"/>
                    </a:cubicBezTo>
                    <a:cubicBezTo>
                      <a:pt x="11" y="79"/>
                      <a:pt x="19" y="80"/>
                      <a:pt x="21" y="87"/>
                    </a:cubicBezTo>
                    <a:cubicBezTo>
                      <a:pt x="23" y="93"/>
                      <a:pt x="18" y="92"/>
                      <a:pt x="18" y="92"/>
                    </a:cubicBezTo>
                    <a:cubicBezTo>
                      <a:pt x="18" y="92"/>
                      <a:pt x="19" y="92"/>
                      <a:pt x="20" y="91"/>
                    </a:cubicBezTo>
                    <a:cubicBezTo>
                      <a:pt x="20" y="89"/>
                      <a:pt x="19" y="86"/>
                      <a:pt x="14" y="87"/>
                    </a:cubicBezTo>
                    <a:cubicBezTo>
                      <a:pt x="10" y="89"/>
                      <a:pt x="10" y="97"/>
                      <a:pt x="16" y="99"/>
                    </a:cubicBezTo>
                    <a:cubicBezTo>
                      <a:pt x="23" y="101"/>
                      <a:pt x="27" y="96"/>
                      <a:pt x="27" y="90"/>
                    </a:cubicBezTo>
                    <a:cubicBezTo>
                      <a:pt x="27" y="86"/>
                      <a:pt x="23" y="83"/>
                      <a:pt x="23" y="83"/>
                    </a:cubicBezTo>
                    <a:cubicBezTo>
                      <a:pt x="23" y="83"/>
                      <a:pt x="23" y="82"/>
                      <a:pt x="25" y="84"/>
                    </a:cubicBezTo>
                    <a:cubicBezTo>
                      <a:pt x="28" y="86"/>
                      <a:pt x="29" y="88"/>
                      <a:pt x="31" y="92"/>
                    </a:cubicBezTo>
                    <a:cubicBezTo>
                      <a:pt x="33" y="96"/>
                      <a:pt x="35" y="97"/>
                      <a:pt x="38" y="96"/>
                    </a:cubicBezTo>
                    <a:cubicBezTo>
                      <a:pt x="40" y="95"/>
                      <a:pt x="39" y="93"/>
                      <a:pt x="39" y="93"/>
                    </a:cubicBezTo>
                    <a:cubicBezTo>
                      <a:pt x="39" y="93"/>
                      <a:pt x="39" y="94"/>
                      <a:pt x="43" y="95"/>
                    </a:cubicBezTo>
                    <a:cubicBezTo>
                      <a:pt x="47" y="96"/>
                      <a:pt x="50" y="94"/>
                      <a:pt x="51" y="92"/>
                    </a:cubicBezTo>
                    <a:cubicBezTo>
                      <a:pt x="51" y="91"/>
                      <a:pt x="53" y="90"/>
                      <a:pt x="53" y="90"/>
                    </a:cubicBezTo>
                    <a:cubicBezTo>
                      <a:pt x="53" y="90"/>
                      <a:pt x="52" y="90"/>
                      <a:pt x="51" y="88"/>
                    </a:cubicBezTo>
                    <a:cubicBezTo>
                      <a:pt x="49" y="86"/>
                      <a:pt x="51" y="83"/>
                      <a:pt x="46" y="78"/>
                    </a:cubicBezTo>
                    <a:cubicBezTo>
                      <a:pt x="41" y="73"/>
                      <a:pt x="32" y="76"/>
                      <a:pt x="32" y="76"/>
                    </a:cubicBezTo>
                    <a:cubicBezTo>
                      <a:pt x="32" y="76"/>
                      <a:pt x="39" y="73"/>
                      <a:pt x="46" y="75"/>
                    </a:cubicBezTo>
                    <a:cubicBezTo>
                      <a:pt x="53" y="77"/>
                      <a:pt x="52" y="80"/>
                      <a:pt x="56" y="82"/>
                    </a:cubicBezTo>
                    <a:cubicBezTo>
                      <a:pt x="60" y="84"/>
                      <a:pt x="64" y="78"/>
                      <a:pt x="67" y="75"/>
                    </a:cubicBezTo>
                    <a:cubicBezTo>
                      <a:pt x="69" y="72"/>
                      <a:pt x="71" y="73"/>
                      <a:pt x="71" y="73"/>
                    </a:cubicBezTo>
                    <a:cubicBezTo>
                      <a:pt x="71" y="73"/>
                      <a:pt x="70" y="70"/>
                      <a:pt x="63" y="67"/>
                    </a:cubicBezTo>
                    <a:cubicBezTo>
                      <a:pt x="57" y="63"/>
                      <a:pt x="50" y="67"/>
                      <a:pt x="50" y="67"/>
                    </a:cubicBezTo>
                    <a:cubicBezTo>
                      <a:pt x="50" y="67"/>
                      <a:pt x="53" y="64"/>
                      <a:pt x="60" y="63"/>
                    </a:cubicBezTo>
                    <a:cubicBezTo>
                      <a:pt x="67" y="62"/>
                      <a:pt x="69" y="67"/>
                      <a:pt x="69" y="67"/>
                    </a:cubicBezTo>
                    <a:cubicBezTo>
                      <a:pt x="69" y="67"/>
                      <a:pt x="72" y="67"/>
                      <a:pt x="73" y="64"/>
                    </a:cubicBezTo>
                    <a:cubicBezTo>
                      <a:pt x="74" y="61"/>
                      <a:pt x="72" y="60"/>
                      <a:pt x="72" y="60"/>
                    </a:cubicBezTo>
                    <a:cubicBezTo>
                      <a:pt x="72" y="60"/>
                      <a:pt x="73" y="61"/>
                      <a:pt x="75" y="59"/>
                    </a:cubicBezTo>
                    <a:cubicBezTo>
                      <a:pt x="77" y="58"/>
                      <a:pt x="79" y="55"/>
                      <a:pt x="79" y="51"/>
                    </a:cubicBezTo>
                    <a:cubicBezTo>
                      <a:pt x="80" y="47"/>
                      <a:pt x="83" y="47"/>
                      <a:pt x="83" y="47"/>
                    </a:cubicBezTo>
                    <a:cubicBezTo>
                      <a:pt x="83" y="47"/>
                      <a:pt x="79" y="43"/>
                      <a:pt x="73" y="42"/>
                    </a:cubicBezTo>
                    <a:cubicBezTo>
                      <a:pt x="66" y="41"/>
                      <a:pt x="61" y="44"/>
                      <a:pt x="61" y="44"/>
                    </a:cubicBezTo>
                    <a:cubicBezTo>
                      <a:pt x="61" y="44"/>
                      <a:pt x="66" y="40"/>
                      <a:pt x="70" y="39"/>
                    </a:cubicBezTo>
                    <a:cubicBezTo>
                      <a:pt x="75" y="38"/>
                      <a:pt x="75" y="41"/>
                      <a:pt x="77" y="39"/>
                    </a:cubicBezTo>
                    <a:cubicBezTo>
                      <a:pt x="79" y="36"/>
                      <a:pt x="76" y="33"/>
                      <a:pt x="76" y="33"/>
                    </a:cubicBezTo>
                    <a:cubicBezTo>
                      <a:pt x="76" y="33"/>
                      <a:pt x="79" y="34"/>
                      <a:pt x="81" y="30"/>
                    </a:cubicBezTo>
                    <a:cubicBezTo>
                      <a:pt x="83" y="26"/>
                      <a:pt x="81" y="24"/>
                      <a:pt x="79" y="17"/>
                    </a:cubicBezTo>
                    <a:cubicBezTo>
                      <a:pt x="77" y="11"/>
                      <a:pt x="83" y="7"/>
                      <a:pt x="86" y="8"/>
                    </a:cubicBezTo>
                    <a:cubicBezTo>
                      <a:pt x="90" y="10"/>
                      <a:pt x="89" y="13"/>
                      <a:pt x="89" y="13"/>
                    </a:cubicBezTo>
                    <a:cubicBezTo>
                      <a:pt x="89" y="13"/>
                      <a:pt x="89" y="13"/>
                      <a:pt x="88" y="12"/>
                    </a:cubicBezTo>
                    <a:cubicBezTo>
                      <a:pt x="87" y="11"/>
                      <a:pt x="84" y="11"/>
                      <a:pt x="82" y="14"/>
                    </a:cubicBezTo>
                    <a:cubicBezTo>
                      <a:pt x="80" y="17"/>
                      <a:pt x="84" y="24"/>
                      <a:pt x="89" y="22"/>
                    </a:cubicBezTo>
                    <a:cubicBezTo>
                      <a:pt x="95" y="20"/>
                      <a:pt x="98" y="14"/>
                      <a:pt x="94" y="7"/>
                    </a:cubicBezTo>
                    <a:cubicBezTo>
                      <a:pt x="89" y="0"/>
                      <a:pt x="80" y="2"/>
                      <a:pt x="75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960"/>
              <p:cNvSpPr/>
              <p:nvPr/>
            </p:nvSpPr>
            <p:spPr bwMode="auto">
              <a:xfrm>
                <a:off x="1434" y="3228"/>
                <a:ext cx="145" cy="142"/>
              </a:xfrm>
              <a:custGeom>
                <a:avLst/>
                <a:gdLst>
                  <a:gd name="T0" fmla="*/ 41 w 61"/>
                  <a:gd name="T1" fmla="*/ 3 h 60"/>
                  <a:gd name="T2" fmla="*/ 12 w 61"/>
                  <a:gd name="T3" fmla="*/ 21 h 60"/>
                  <a:gd name="T4" fmla="*/ 5 w 61"/>
                  <a:gd name="T5" fmla="*/ 49 h 60"/>
                  <a:gd name="T6" fmla="*/ 0 w 61"/>
                  <a:gd name="T7" fmla="*/ 60 h 60"/>
                  <a:gd name="T8" fmla="*/ 3 w 61"/>
                  <a:gd name="T9" fmla="*/ 57 h 60"/>
                  <a:gd name="T10" fmla="*/ 10 w 61"/>
                  <a:gd name="T11" fmla="*/ 34 h 60"/>
                  <a:gd name="T12" fmla="*/ 31 w 61"/>
                  <a:gd name="T13" fmla="*/ 7 h 60"/>
                  <a:gd name="T14" fmla="*/ 51 w 61"/>
                  <a:gd name="T15" fmla="*/ 21 h 60"/>
                  <a:gd name="T16" fmla="*/ 44 w 61"/>
                  <a:gd name="T17" fmla="*/ 33 h 60"/>
                  <a:gd name="T18" fmla="*/ 42 w 61"/>
                  <a:gd name="T19" fmla="*/ 41 h 60"/>
                  <a:gd name="T20" fmla="*/ 58 w 61"/>
                  <a:gd name="T21" fmla="*/ 31 h 60"/>
                  <a:gd name="T22" fmla="*/ 41 w 61"/>
                  <a:gd name="T23" fmla="*/ 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1" y="3"/>
                    </a:moveTo>
                    <a:cubicBezTo>
                      <a:pt x="28" y="0"/>
                      <a:pt x="17" y="8"/>
                      <a:pt x="12" y="21"/>
                    </a:cubicBezTo>
                    <a:cubicBezTo>
                      <a:pt x="7" y="34"/>
                      <a:pt x="9" y="40"/>
                      <a:pt x="5" y="4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8" y="47"/>
                      <a:pt x="10" y="34"/>
                    </a:cubicBezTo>
                    <a:cubicBezTo>
                      <a:pt x="13" y="21"/>
                      <a:pt x="21" y="8"/>
                      <a:pt x="31" y="7"/>
                    </a:cubicBezTo>
                    <a:cubicBezTo>
                      <a:pt x="41" y="6"/>
                      <a:pt x="49" y="11"/>
                      <a:pt x="51" y="21"/>
                    </a:cubicBezTo>
                    <a:cubicBezTo>
                      <a:pt x="54" y="30"/>
                      <a:pt x="46" y="33"/>
                      <a:pt x="44" y="33"/>
                    </a:cubicBezTo>
                    <a:cubicBezTo>
                      <a:pt x="41" y="33"/>
                      <a:pt x="38" y="37"/>
                      <a:pt x="42" y="41"/>
                    </a:cubicBezTo>
                    <a:cubicBezTo>
                      <a:pt x="45" y="44"/>
                      <a:pt x="54" y="42"/>
                      <a:pt x="58" y="31"/>
                    </a:cubicBezTo>
                    <a:cubicBezTo>
                      <a:pt x="61" y="20"/>
                      <a:pt x="54" y="6"/>
                      <a:pt x="41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961"/>
              <p:cNvSpPr/>
              <p:nvPr/>
            </p:nvSpPr>
            <p:spPr bwMode="auto">
              <a:xfrm>
                <a:off x="1277" y="3290"/>
                <a:ext cx="72" cy="106"/>
              </a:xfrm>
              <a:custGeom>
                <a:avLst/>
                <a:gdLst>
                  <a:gd name="T0" fmla="*/ 29 w 30"/>
                  <a:gd name="T1" fmla="*/ 21 h 45"/>
                  <a:gd name="T2" fmla="*/ 24 w 30"/>
                  <a:gd name="T3" fmla="*/ 18 h 45"/>
                  <a:gd name="T4" fmla="*/ 22 w 30"/>
                  <a:gd name="T5" fmla="*/ 17 h 45"/>
                  <a:gd name="T6" fmla="*/ 21 w 30"/>
                  <a:gd name="T7" fmla="*/ 19 h 45"/>
                  <a:gd name="T8" fmla="*/ 20 w 30"/>
                  <a:gd name="T9" fmla="*/ 17 h 45"/>
                  <a:gd name="T10" fmla="*/ 18 w 30"/>
                  <a:gd name="T11" fmla="*/ 19 h 45"/>
                  <a:gd name="T12" fmla="*/ 16 w 30"/>
                  <a:gd name="T13" fmla="*/ 20 h 45"/>
                  <a:gd name="T14" fmla="*/ 20 w 30"/>
                  <a:gd name="T15" fmla="*/ 12 h 45"/>
                  <a:gd name="T16" fmla="*/ 19 w 30"/>
                  <a:gd name="T17" fmla="*/ 11 h 45"/>
                  <a:gd name="T18" fmla="*/ 19 w 30"/>
                  <a:gd name="T19" fmla="*/ 5 h 45"/>
                  <a:gd name="T20" fmla="*/ 18 w 30"/>
                  <a:gd name="T21" fmla="*/ 8 h 45"/>
                  <a:gd name="T22" fmla="*/ 17 w 30"/>
                  <a:gd name="T23" fmla="*/ 9 h 45"/>
                  <a:gd name="T24" fmla="*/ 16 w 30"/>
                  <a:gd name="T25" fmla="*/ 3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2 w 30"/>
                  <a:gd name="T33" fmla="*/ 7 h 45"/>
                  <a:gd name="T34" fmla="*/ 13 w 30"/>
                  <a:gd name="T35" fmla="*/ 10 h 45"/>
                  <a:gd name="T36" fmla="*/ 11 w 30"/>
                  <a:gd name="T37" fmla="*/ 6 h 45"/>
                  <a:gd name="T38" fmla="*/ 9 w 30"/>
                  <a:gd name="T39" fmla="*/ 8 h 45"/>
                  <a:gd name="T40" fmla="*/ 11 w 30"/>
                  <a:gd name="T41" fmla="*/ 11 h 45"/>
                  <a:gd name="T42" fmla="*/ 13 w 30"/>
                  <a:gd name="T43" fmla="*/ 15 h 45"/>
                  <a:gd name="T44" fmla="*/ 14 w 30"/>
                  <a:gd name="T45" fmla="*/ 21 h 45"/>
                  <a:gd name="T46" fmla="*/ 11 w 30"/>
                  <a:gd name="T47" fmla="*/ 17 h 45"/>
                  <a:gd name="T48" fmla="*/ 10 w 30"/>
                  <a:gd name="T49" fmla="*/ 18 h 45"/>
                  <a:gd name="T50" fmla="*/ 9 w 30"/>
                  <a:gd name="T51" fmla="*/ 18 h 45"/>
                  <a:gd name="T52" fmla="*/ 6 w 30"/>
                  <a:gd name="T53" fmla="*/ 17 h 45"/>
                  <a:gd name="T54" fmla="*/ 7 w 30"/>
                  <a:gd name="T55" fmla="*/ 19 h 45"/>
                  <a:gd name="T56" fmla="*/ 0 w 30"/>
                  <a:gd name="T57" fmla="*/ 27 h 45"/>
                  <a:gd name="T58" fmla="*/ 2 w 30"/>
                  <a:gd name="T59" fmla="*/ 29 h 45"/>
                  <a:gd name="T60" fmla="*/ 6 w 30"/>
                  <a:gd name="T61" fmla="*/ 28 h 45"/>
                  <a:gd name="T62" fmla="*/ 5 w 30"/>
                  <a:gd name="T63" fmla="*/ 23 h 45"/>
                  <a:gd name="T64" fmla="*/ 6 w 30"/>
                  <a:gd name="T65" fmla="*/ 25 h 45"/>
                  <a:gd name="T66" fmla="*/ 2 w 30"/>
                  <a:gd name="T67" fmla="*/ 26 h 45"/>
                  <a:gd name="T68" fmla="*/ 14 w 30"/>
                  <a:gd name="T69" fmla="*/ 29 h 45"/>
                  <a:gd name="T70" fmla="*/ 13 w 30"/>
                  <a:gd name="T71" fmla="*/ 30 h 45"/>
                  <a:gd name="T72" fmla="*/ 13 w 30"/>
                  <a:gd name="T73" fmla="*/ 31 h 45"/>
                  <a:gd name="T74" fmla="*/ 15 w 30"/>
                  <a:gd name="T75" fmla="*/ 36 h 45"/>
                  <a:gd name="T76" fmla="*/ 15 w 30"/>
                  <a:gd name="T77" fmla="*/ 45 h 45"/>
                  <a:gd name="T78" fmla="*/ 16 w 30"/>
                  <a:gd name="T79" fmla="*/ 34 h 45"/>
                  <a:gd name="T80" fmla="*/ 18 w 30"/>
                  <a:gd name="T81" fmla="*/ 29 h 45"/>
                  <a:gd name="T82" fmla="*/ 16 w 30"/>
                  <a:gd name="T83" fmla="*/ 30 h 45"/>
                  <a:gd name="T84" fmla="*/ 21 w 30"/>
                  <a:gd name="T85" fmla="*/ 20 h 45"/>
                  <a:gd name="T86" fmla="*/ 25 w 30"/>
                  <a:gd name="T87" fmla="*/ 26 h 45"/>
                  <a:gd name="T88" fmla="*/ 26 w 30"/>
                  <a:gd name="T89" fmla="*/ 25 h 45"/>
                  <a:gd name="T90" fmla="*/ 23 w 30"/>
                  <a:gd name="T91" fmla="*/ 24 h 45"/>
                  <a:gd name="T92" fmla="*/ 28 w 30"/>
                  <a:gd name="T93" fmla="*/ 28 h 45"/>
                  <a:gd name="T94" fmla="*/ 30 w 30"/>
                  <a:gd name="T95" fmla="*/ 3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45">
                    <a:moveTo>
                      <a:pt x="30" y="27"/>
                    </a:moveTo>
                    <a:cubicBezTo>
                      <a:pt x="30" y="25"/>
                      <a:pt x="30" y="23"/>
                      <a:pt x="29" y="21"/>
                    </a:cubicBezTo>
                    <a:cubicBezTo>
                      <a:pt x="27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5" y="17"/>
                      <a:pt x="24" y="17"/>
                      <a:pt x="24" y="17"/>
                    </a:cubicBezTo>
                    <a:cubicBezTo>
                      <a:pt x="24" y="17"/>
                      <a:pt x="23" y="17"/>
                      <a:pt x="22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0" y="19"/>
                      <a:pt x="21" y="18"/>
                      <a:pt x="20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19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0"/>
                    </a:cubicBezTo>
                    <a:cubicBezTo>
                      <a:pt x="16" y="19"/>
                      <a:pt x="16" y="17"/>
                      <a:pt x="17" y="15"/>
                    </a:cubicBezTo>
                    <a:cubicBezTo>
                      <a:pt x="18" y="14"/>
                      <a:pt x="20" y="14"/>
                      <a:pt x="20" y="12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1" y="10"/>
                      <a:pt x="21" y="8"/>
                    </a:cubicBezTo>
                    <a:cubicBezTo>
                      <a:pt x="21" y="7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7" y="9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7" y="8"/>
                      <a:pt x="18" y="7"/>
                      <a:pt x="18" y="7"/>
                    </a:cubicBezTo>
                    <a:cubicBezTo>
                      <a:pt x="18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5" y="2"/>
                      <a:pt x="14" y="3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3" y="7"/>
                      <a:pt x="13" y="8"/>
                      <a:pt x="13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9"/>
                      <a:pt x="12" y="8"/>
                    </a:cubicBezTo>
                    <a:cubicBezTo>
                      <a:pt x="11" y="8"/>
                      <a:pt x="11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5"/>
                      <a:pt x="9" y="7"/>
                      <a:pt x="9" y="8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4"/>
                      <a:pt x="12" y="14"/>
                      <a:pt x="13" y="15"/>
                    </a:cubicBezTo>
                    <a:cubicBezTo>
                      <a:pt x="14" y="17"/>
                      <a:pt x="14" y="19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19"/>
                      <a:pt x="12" y="19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3" y="19"/>
                      <a:pt x="2" y="21"/>
                    </a:cubicBezTo>
                    <a:cubicBezTo>
                      <a:pt x="0" y="23"/>
                      <a:pt x="0" y="25"/>
                      <a:pt x="0" y="27"/>
                    </a:cubicBezTo>
                    <a:cubicBezTo>
                      <a:pt x="1" y="30"/>
                      <a:pt x="0" y="30"/>
                      <a:pt x="0" y="30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2" y="29"/>
                      <a:pt x="2" y="28"/>
                      <a:pt x="2" y="28"/>
                    </a:cubicBezTo>
                    <a:cubicBezTo>
                      <a:pt x="2" y="28"/>
                      <a:pt x="4" y="29"/>
                      <a:pt x="6" y="28"/>
                    </a:cubicBezTo>
                    <a:cubicBezTo>
                      <a:pt x="8" y="27"/>
                      <a:pt x="7" y="25"/>
                      <a:pt x="7" y="24"/>
                    </a:cubicBezTo>
                    <a:cubicBezTo>
                      <a:pt x="7" y="23"/>
                      <a:pt x="6" y="22"/>
                      <a:pt x="5" y="23"/>
                    </a:cubicBezTo>
                    <a:cubicBezTo>
                      <a:pt x="3" y="23"/>
                      <a:pt x="3" y="25"/>
                      <a:pt x="5" y="25"/>
                    </a:cubicBezTo>
                    <a:cubicBezTo>
                      <a:pt x="5" y="25"/>
                      <a:pt x="6" y="25"/>
                      <a:pt x="6" y="25"/>
                    </a:cubicBezTo>
                    <a:cubicBezTo>
                      <a:pt x="6" y="25"/>
                      <a:pt x="6" y="26"/>
                      <a:pt x="5" y="26"/>
                    </a:cubicBezTo>
                    <a:cubicBezTo>
                      <a:pt x="5" y="27"/>
                      <a:pt x="3" y="27"/>
                      <a:pt x="2" y="26"/>
                    </a:cubicBezTo>
                    <a:cubicBezTo>
                      <a:pt x="0" y="23"/>
                      <a:pt x="5" y="19"/>
                      <a:pt x="9" y="20"/>
                    </a:cubicBezTo>
                    <a:cubicBezTo>
                      <a:pt x="13" y="21"/>
                      <a:pt x="14" y="28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4"/>
                    </a:cubicBezTo>
                    <a:cubicBezTo>
                      <a:pt x="15" y="34"/>
                      <a:pt x="15" y="36"/>
                      <a:pt x="15" y="36"/>
                    </a:cubicBezTo>
                    <a:cubicBezTo>
                      <a:pt x="15" y="36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6" y="36"/>
                      <a:pt x="16" y="36"/>
                    </a:cubicBezTo>
                    <a:cubicBezTo>
                      <a:pt x="16" y="36"/>
                      <a:pt x="16" y="34"/>
                      <a:pt x="16" y="34"/>
                    </a:cubicBezTo>
                    <a:cubicBezTo>
                      <a:pt x="17" y="33"/>
                      <a:pt x="17" y="32"/>
                      <a:pt x="17" y="31"/>
                    </a:cubicBezTo>
                    <a:cubicBezTo>
                      <a:pt x="18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29"/>
                    </a:cubicBezTo>
                    <a:cubicBezTo>
                      <a:pt x="16" y="28"/>
                      <a:pt x="17" y="21"/>
                      <a:pt x="21" y="20"/>
                    </a:cubicBezTo>
                    <a:cubicBezTo>
                      <a:pt x="26" y="19"/>
                      <a:pt x="30" y="23"/>
                      <a:pt x="28" y="26"/>
                    </a:cubicBezTo>
                    <a:cubicBezTo>
                      <a:pt x="27" y="27"/>
                      <a:pt x="26" y="27"/>
                      <a:pt x="25" y="26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7" y="25"/>
                      <a:pt x="27" y="23"/>
                      <a:pt x="26" y="23"/>
                    </a:cubicBezTo>
                    <a:cubicBezTo>
                      <a:pt x="24" y="22"/>
                      <a:pt x="23" y="23"/>
                      <a:pt x="23" y="24"/>
                    </a:cubicBezTo>
                    <a:cubicBezTo>
                      <a:pt x="23" y="25"/>
                      <a:pt x="23" y="27"/>
                      <a:pt x="25" y="28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8"/>
                      <a:pt x="28" y="29"/>
                      <a:pt x="29" y="29"/>
                    </a:cubicBezTo>
                    <a:cubicBezTo>
                      <a:pt x="29" y="30"/>
                      <a:pt x="30" y="30"/>
                      <a:pt x="30" y="30"/>
                    </a:cubicBezTo>
                    <a:cubicBezTo>
                      <a:pt x="30" y="30"/>
                      <a:pt x="29" y="30"/>
                      <a:pt x="30" y="2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962"/>
              <p:cNvSpPr>
                <a:spLocks noEditPoints="1"/>
              </p:cNvSpPr>
              <p:nvPr/>
            </p:nvSpPr>
            <p:spPr bwMode="auto">
              <a:xfrm>
                <a:off x="1275" y="2729"/>
                <a:ext cx="76" cy="182"/>
              </a:xfrm>
              <a:custGeom>
                <a:avLst/>
                <a:gdLst>
                  <a:gd name="T0" fmla="*/ 17 w 32"/>
                  <a:gd name="T1" fmla="*/ 29 h 77"/>
                  <a:gd name="T2" fmla="*/ 22 w 32"/>
                  <a:gd name="T3" fmla="*/ 21 h 77"/>
                  <a:gd name="T4" fmla="*/ 18 w 32"/>
                  <a:gd name="T5" fmla="*/ 20 h 77"/>
                  <a:gd name="T6" fmla="*/ 21 w 32"/>
                  <a:gd name="T7" fmla="*/ 15 h 77"/>
                  <a:gd name="T8" fmla="*/ 16 w 32"/>
                  <a:gd name="T9" fmla="*/ 13 h 77"/>
                  <a:gd name="T10" fmla="*/ 20 w 32"/>
                  <a:gd name="T11" fmla="*/ 7 h 77"/>
                  <a:gd name="T12" fmla="*/ 20 w 32"/>
                  <a:gd name="T13" fmla="*/ 2 h 77"/>
                  <a:gd name="T14" fmla="*/ 18 w 32"/>
                  <a:gd name="T15" fmla="*/ 1 h 77"/>
                  <a:gd name="T16" fmla="*/ 14 w 32"/>
                  <a:gd name="T17" fmla="*/ 1 h 77"/>
                  <a:gd name="T18" fmla="*/ 13 w 32"/>
                  <a:gd name="T19" fmla="*/ 3 h 77"/>
                  <a:gd name="T20" fmla="*/ 15 w 32"/>
                  <a:gd name="T21" fmla="*/ 11 h 77"/>
                  <a:gd name="T22" fmla="*/ 16 w 32"/>
                  <a:gd name="T23" fmla="*/ 19 h 77"/>
                  <a:gd name="T24" fmla="*/ 10 w 32"/>
                  <a:gd name="T25" fmla="*/ 18 h 77"/>
                  <a:gd name="T26" fmla="*/ 14 w 32"/>
                  <a:gd name="T27" fmla="*/ 22 h 77"/>
                  <a:gd name="T28" fmla="*/ 11 w 32"/>
                  <a:gd name="T29" fmla="*/ 26 h 77"/>
                  <a:gd name="T30" fmla="*/ 16 w 32"/>
                  <a:gd name="T31" fmla="*/ 34 h 77"/>
                  <a:gd name="T32" fmla="*/ 6 w 32"/>
                  <a:gd name="T33" fmla="*/ 37 h 77"/>
                  <a:gd name="T34" fmla="*/ 5 w 32"/>
                  <a:gd name="T35" fmla="*/ 35 h 77"/>
                  <a:gd name="T36" fmla="*/ 8 w 32"/>
                  <a:gd name="T37" fmla="*/ 30 h 77"/>
                  <a:gd name="T38" fmla="*/ 6 w 32"/>
                  <a:gd name="T39" fmla="*/ 31 h 77"/>
                  <a:gd name="T40" fmla="*/ 9 w 32"/>
                  <a:gd name="T41" fmla="*/ 33 h 77"/>
                  <a:gd name="T42" fmla="*/ 10 w 32"/>
                  <a:gd name="T43" fmla="*/ 34 h 77"/>
                  <a:gd name="T44" fmla="*/ 15 w 32"/>
                  <a:gd name="T45" fmla="*/ 38 h 77"/>
                  <a:gd name="T46" fmla="*/ 11 w 32"/>
                  <a:gd name="T47" fmla="*/ 41 h 77"/>
                  <a:gd name="T48" fmla="*/ 13 w 32"/>
                  <a:gd name="T49" fmla="*/ 43 h 77"/>
                  <a:gd name="T50" fmla="*/ 14 w 32"/>
                  <a:gd name="T51" fmla="*/ 47 h 77"/>
                  <a:gd name="T52" fmla="*/ 6 w 32"/>
                  <a:gd name="T53" fmla="*/ 47 h 77"/>
                  <a:gd name="T54" fmla="*/ 3 w 32"/>
                  <a:gd name="T55" fmla="*/ 58 h 77"/>
                  <a:gd name="T56" fmla="*/ 10 w 32"/>
                  <a:gd name="T57" fmla="*/ 57 h 77"/>
                  <a:gd name="T58" fmla="*/ 10 w 32"/>
                  <a:gd name="T59" fmla="*/ 52 h 77"/>
                  <a:gd name="T60" fmla="*/ 16 w 32"/>
                  <a:gd name="T61" fmla="*/ 61 h 77"/>
                  <a:gd name="T62" fmla="*/ 16 w 32"/>
                  <a:gd name="T63" fmla="*/ 77 h 77"/>
                  <a:gd name="T64" fmla="*/ 16 w 32"/>
                  <a:gd name="T65" fmla="*/ 77 h 77"/>
                  <a:gd name="T66" fmla="*/ 17 w 32"/>
                  <a:gd name="T67" fmla="*/ 61 h 77"/>
                  <a:gd name="T68" fmla="*/ 22 w 32"/>
                  <a:gd name="T69" fmla="*/ 52 h 77"/>
                  <a:gd name="T70" fmla="*/ 22 w 32"/>
                  <a:gd name="T71" fmla="*/ 57 h 77"/>
                  <a:gd name="T72" fmla="*/ 29 w 32"/>
                  <a:gd name="T73" fmla="*/ 58 h 77"/>
                  <a:gd name="T74" fmla="*/ 26 w 32"/>
                  <a:gd name="T75" fmla="*/ 47 h 77"/>
                  <a:gd name="T76" fmla="*/ 19 w 32"/>
                  <a:gd name="T77" fmla="*/ 47 h 77"/>
                  <a:gd name="T78" fmla="*/ 19 w 32"/>
                  <a:gd name="T79" fmla="*/ 43 h 77"/>
                  <a:gd name="T80" fmla="*/ 21 w 32"/>
                  <a:gd name="T81" fmla="*/ 41 h 77"/>
                  <a:gd name="T82" fmla="*/ 17 w 32"/>
                  <a:gd name="T83" fmla="*/ 38 h 77"/>
                  <a:gd name="T84" fmla="*/ 22 w 32"/>
                  <a:gd name="T85" fmla="*/ 34 h 77"/>
                  <a:gd name="T86" fmla="*/ 24 w 32"/>
                  <a:gd name="T87" fmla="*/ 33 h 77"/>
                  <a:gd name="T88" fmla="*/ 26 w 32"/>
                  <a:gd name="T89" fmla="*/ 31 h 77"/>
                  <a:gd name="T90" fmla="*/ 25 w 32"/>
                  <a:gd name="T91" fmla="*/ 30 h 77"/>
                  <a:gd name="T92" fmla="*/ 28 w 32"/>
                  <a:gd name="T93" fmla="*/ 35 h 77"/>
                  <a:gd name="T94" fmla="*/ 26 w 32"/>
                  <a:gd name="T95" fmla="*/ 37 h 77"/>
                  <a:gd name="T96" fmla="*/ 16 w 32"/>
                  <a:gd name="T97" fmla="*/ 11 h 77"/>
                  <a:gd name="T98" fmla="*/ 16 w 32"/>
                  <a:gd name="T99" fmla="*/ 6 h 77"/>
                  <a:gd name="T100" fmla="*/ 16 w 32"/>
                  <a:gd name="T101" fmla="*/ 10 h 77"/>
                  <a:gd name="T102" fmla="*/ 14 w 32"/>
                  <a:gd name="T103" fmla="*/ 7 h 77"/>
                  <a:gd name="T104" fmla="*/ 12 w 32"/>
                  <a:gd name="T105" fmla="*/ 7 h 77"/>
                  <a:gd name="T106" fmla="*/ 17 w 32"/>
                  <a:gd name="T107" fmla="*/ 11 h 77"/>
                  <a:gd name="T108" fmla="*/ 16 w 32"/>
                  <a:gd name="T109" fmla="*/ 1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77">
                    <a:moveTo>
                      <a:pt x="22" y="28"/>
                    </a:moveTo>
                    <a:cubicBezTo>
                      <a:pt x="20" y="29"/>
                      <a:pt x="17" y="31"/>
                      <a:pt x="16" y="34"/>
                    </a:cubicBezTo>
                    <a:cubicBezTo>
                      <a:pt x="16" y="34"/>
                      <a:pt x="16" y="31"/>
                      <a:pt x="17" y="29"/>
                    </a:cubicBezTo>
                    <a:cubicBezTo>
                      <a:pt x="18" y="29"/>
                      <a:pt x="18" y="28"/>
                      <a:pt x="19" y="27"/>
                    </a:cubicBezTo>
                    <a:cubicBezTo>
                      <a:pt x="20" y="28"/>
                      <a:pt x="21" y="27"/>
                      <a:pt x="21" y="26"/>
                    </a:cubicBezTo>
                    <a:cubicBezTo>
                      <a:pt x="21" y="21"/>
                      <a:pt x="22" y="21"/>
                      <a:pt x="22" y="21"/>
                    </a:cubicBezTo>
                    <a:cubicBezTo>
                      <a:pt x="22" y="21"/>
                      <a:pt x="21" y="20"/>
                      <a:pt x="19" y="21"/>
                    </a:cubicBezTo>
                    <a:cubicBezTo>
                      <a:pt x="19" y="21"/>
                      <a:pt x="19" y="22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8"/>
                      <a:pt x="20" y="16"/>
                      <a:pt x="21" y="17"/>
                    </a:cubicBezTo>
                    <a:cubicBezTo>
                      <a:pt x="20" y="18"/>
                      <a:pt x="21" y="18"/>
                      <a:pt x="22" y="18"/>
                    </a:cubicBezTo>
                    <a:cubicBezTo>
                      <a:pt x="24" y="17"/>
                      <a:pt x="23" y="15"/>
                      <a:pt x="21" y="15"/>
                    </a:cubicBezTo>
                    <a:cubicBezTo>
                      <a:pt x="19" y="14"/>
                      <a:pt x="18" y="15"/>
                      <a:pt x="18" y="17"/>
                    </a:cubicBezTo>
                    <a:cubicBezTo>
                      <a:pt x="17" y="17"/>
                      <a:pt x="17" y="18"/>
                      <a:pt x="16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9" y="11"/>
                      <a:pt x="20" y="9"/>
                      <a:pt x="20" y="7"/>
                    </a:cubicBezTo>
                    <a:cubicBezTo>
                      <a:pt x="20" y="6"/>
                      <a:pt x="20" y="5"/>
                      <a:pt x="18" y="4"/>
                    </a:cubicBezTo>
                    <a:cubicBezTo>
                      <a:pt x="19" y="4"/>
                      <a:pt x="19" y="3"/>
                      <a:pt x="19" y="3"/>
                    </a:cubicBezTo>
                    <a:cubicBezTo>
                      <a:pt x="19" y="3"/>
                      <a:pt x="19" y="3"/>
                      <a:pt x="20" y="2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1"/>
                      <a:pt x="12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5"/>
                      <a:pt x="12" y="6"/>
                      <a:pt x="12" y="7"/>
                    </a:cubicBezTo>
                    <a:cubicBezTo>
                      <a:pt x="12" y="9"/>
                      <a:pt x="13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6" y="1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5" y="17"/>
                      <a:pt x="15" y="17"/>
                    </a:cubicBezTo>
                    <a:cubicBezTo>
                      <a:pt x="14" y="15"/>
                      <a:pt x="13" y="14"/>
                      <a:pt x="11" y="15"/>
                    </a:cubicBezTo>
                    <a:cubicBezTo>
                      <a:pt x="10" y="15"/>
                      <a:pt x="9" y="17"/>
                      <a:pt x="10" y="18"/>
                    </a:cubicBezTo>
                    <a:cubicBezTo>
                      <a:pt x="11" y="18"/>
                      <a:pt x="12" y="18"/>
                      <a:pt x="12" y="17"/>
                    </a:cubicBezTo>
                    <a:cubicBezTo>
                      <a:pt x="13" y="16"/>
                      <a:pt x="14" y="18"/>
                      <a:pt x="14" y="20"/>
                    </a:cubicBezTo>
                    <a:cubicBezTo>
                      <a:pt x="14" y="21"/>
                      <a:pt x="14" y="22"/>
                      <a:pt x="14" y="22"/>
                    </a:cubicBezTo>
                    <a:cubicBezTo>
                      <a:pt x="14" y="22"/>
                      <a:pt x="13" y="21"/>
                      <a:pt x="13" y="21"/>
                    </a:cubicBezTo>
                    <a:cubicBezTo>
                      <a:pt x="11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6"/>
                    </a:cubicBezTo>
                    <a:cubicBezTo>
                      <a:pt x="12" y="27"/>
                      <a:pt x="13" y="28"/>
                      <a:pt x="14" y="27"/>
                    </a:cubicBezTo>
                    <a:cubicBezTo>
                      <a:pt x="14" y="28"/>
                      <a:pt x="15" y="29"/>
                      <a:pt x="15" y="29"/>
                    </a:cubicBezTo>
                    <a:cubicBezTo>
                      <a:pt x="16" y="31"/>
                      <a:pt x="16" y="34"/>
                      <a:pt x="16" y="34"/>
                    </a:cubicBezTo>
                    <a:cubicBezTo>
                      <a:pt x="15" y="31"/>
                      <a:pt x="13" y="29"/>
                      <a:pt x="10" y="28"/>
                    </a:cubicBezTo>
                    <a:cubicBezTo>
                      <a:pt x="6" y="27"/>
                      <a:pt x="2" y="28"/>
                      <a:pt x="1" y="32"/>
                    </a:cubicBezTo>
                    <a:cubicBezTo>
                      <a:pt x="0" y="36"/>
                      <a:pt x="3" y="39"/>
                      <a:pt x="6" y="37"/>
                    </a:cubicBezTo>
                    <a:cubicBezTo>
                      <a:pt x="7" y="37"/>
                      <a:pt x="8" y="36"/>
                      <a:pt x="8" y="34"/>
                    </a:cubicBezTo>
                    <a:cubicBezTo>
                      <a:pt x="8" y="33"/>
                      <a:pt x="7" y="32"/>
                      <a:pt x="6" y="32"/>
                    </a:cubicBezTo>
                    <a:cubicBezTo>
                      <a:pt x="6" y="32"/>
                      <a:pt x="7" y="35"/>
                      <a:pt x="5" y="35"/>
                    </a:cubicBezTo>
                    <a:cubicBezTo>
                      <a:pt x="3" y="35"/>
                      <a:pt x="3" y="33"/>
                      <a:pt x="3" y="32"/>
                    </a:cubicBezTo>
                    <a:cubicBezTo>
                      <a:pt x="3" y="30"/>
                      <a:pt x="6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7" y="32"/>
                      <a:pt x="8" y="32"/>
                      <a:pt x="9" y="33"/>
                    </a:cubicBezTo>
                    <a:cubicBezTo>
                      <a:pt x="9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10" y="34"/>
                      <a:pt x="10" y="35"/>
                      <a:pt x="13" y="36"/>
                    </a:cubicBezTo>
                    <a:cubicBezTo>
                      <a:pt x="14" y="36"/>
                      <a:pt x="14" y="36"/>
                      <a:pt x="15" y="37"/>
                    </a:cubicBezTo>
                    <a:cubicBezTo>
                      <a:pt x="15" y="37"/>
                      <a:pt x="15" y="38"/>
                      <a:pt x="15" y="38"/>
                    </a:cubicBezTo>
                    <a:cubicBezTo>
                      <a:pt x="15" y="37"/>
                      <a:pt x="14" y="37"/>
                      <a:pt x="14" y="37"/>
                    </a:cubicBezTo>
                    <a:cubicBezTo>
                      <a:pt x="13" y="36"/>
                      <a:pt x="11" y="36"/>
                      <a:pt x="10" y="37"/>
                    </a:cubicBezTo>
                    <a:cubicBezTo>
                      <a:pt x="10" y="37"/>
                      <a:pt x="10" y="40"/>
                      <a:pt x="11" y="41"/>
                    </a:cubicBezTo>
                    <a:cubicBezTo>
                      <a:pt x="11" y="42"/>
                      <a:pt x="12" y="42"/>
                      <a:pt x="12" y="43"/>
                    </a:cubicBezTo>
                    <a:cubicBezTo>
                      <a:pt x="12" y="43"/>
                      <a:pt x="14" y="43"/>
                      <a:pt x="14" y="43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2" y="43"/>
                      <a:pt x="12" y="44"/>
                      <a:pt x="12" y="44"/>
                    </a:cubicBezTo>
                    <a:cubicBezTo>
                      <a:pt x="12" y="44"/>
                      <a:pt x="12" y="45"/>
                      <a:pt x="13" y="45"/>
                    </a:cubicBezTo>
                    <a:cubicBezTo>
                      <a:pt x="13" y="46"/>
                      <a:pt x="13" y="46"/>
                      <a:pt x="14" y="47"/>
                    </a:cubicBezTo>
                    <a:cubicBezTo>
                      <a:pt x="15" y="48"/>
                      <a:pt x="15" y="49"/>
                      <a:pt x="16" y="51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4" y="48"/>
                      <a:pt x="10" y="46"/>
                      <a:pt x="6" y="47"/>
                    </a:cubicBezTo>
                    <a:cubicBezTo>
                      <a:pt x="5" y="48"/>
                      <a:pt x="3" y="49"/>
                      <a:pt x="4" y="51"/>
                    </a:cubicBezTo>
                    <a:cubicBezTo>
                      <a:pt x="4" y="51"/>
                      <a:pt x="4" y="52"/>
                      <a:pt x="4" y="52"/>
                    </a:cubicBezTo>
                    <a:cubicBezTo>
                      <a:pt x="3" y="53"/>
                      <a:pt x="2" y="56"/>
                      <a:pt x="3" y="58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6" y="60"/>
                      <a:pt x="7" y="61"/>
                      <a:pt x="9" y="60"/>
                    </a:cubicBezTo>
                    <a:cubicBezTo>
                      <a:pt x="10" y="60"/>
                      <a:pt x="11" y="58"/>
                      <a:pt x="10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8"/>
                      <a:pt x="8" y="57"/>
                      <a:pt x="7" y="56"/>
                    </a:cubicBezTo>
                    <a:cubicBezTo>
                      <a:pt x="6" y="54"/>
                      <a:pt x="8" y="52"/>
                      <a:pt x="10" y="52"/>
                    </a:cubicBezTo>
                    <a:cubicBezTo>
                      <a:pt x="13" y="52"/>
                      <a:pt x="15" y="54"/>
                      <a:pt x="15" y="57"/>
                    </a:cubicBezTo>
                    <a:cubicBezTo>
                      <a:pt x="16" y="59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5" y="61"/>
                      <a:pt x="14" y="60"/>
                      <a:pt x="14" y="59"/>
                    </a:cubicBezTo>
                    <a:cubicBezTo>
                      <a:pt x="13" y="59"/>
                      <a:pt x="12" y="65"/>
                      <a:pt x="16" y="69"/>
                    </a:cubicBezTo>
                    <a:cubicBezTo>
                      <a:pt x="16" y="69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69"/>
                      <a:pt x="16" y="69"/>
                    </a:cubicBezTo>
                    <a:cubicBezTo>
                      <a:pt x="20" y="65"/>
                      <a:pt x="19" y="59"/>
                      <a:pt x="19" y="59"/>
                    </a:cubicBezTo>
                    <a:cubicBezTo>
                      <a:pt x="19" y="60"/>
                      <a:pt x="17" y="61"/>
                      <a:pt x="17" y="61"/>
                    </a:cubicBezTo>
                    <a:cubicBezTo>
                      <a:pt x="17" y="62"/>
                      <a:pt x="17" y="62"/>
                      <a:pt x="16" y="62"/>
                    </a:cubicBezTo>
                    <a:cubicBezTo>
                      <a:pt x="16" y="62"/>
                      <a:pt x="16" y="59"/>
                      <a:pt x="17" y="57"/>
                    </a:cubicBezTo>
                    <a:cubicBezTo>
                      <a:pt x="17" y="54"/>
                      <a:pt x="19" y="52"/>
                      <a:pt x="22" y="52"/>
                    </a:cubicBezTo>
                    <a:cubicBezTo>
                      <a:pt x="24" y="52"/>
                      <a:pt x="26" y="54"/>
                      <a:pt x="25" y="56"/>
                    </a:cubicBezTo>
                    <a:cubicBezTo>
                      <a:pt x="25" y="57"/>
                      <a:pt x="23" y="58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1" y="58"/>
                      <a:pt x="22" y="60"/>
                      <a:pt x="24" y="60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8" y="59"/>
                      <a:pt x="29" y="59"/>
                      <a:pt x="29" y="58"/>
                    </a:cubicBezTo>
                    <a:cubicBezTo>
                      <a:pt x="30" y="56"/>
                      <a:pt x="30" y="53"/>
                      <a:pt x="28" y="52"/>
                    </a:cubicBezTo>
                    <a:cubicBezTo>
                      <a:pt x="28" y="52"/>
                      <a:pt x="29" y="51"/>
                      <a:pt x="29" y="51"/>
                    </a:cubicBezTo>
                    <a:cubicBezTo>
                      <a:pt x="29" y="49"/>
                      <a:pt x="27" y="48"/>
                      <a:pt x="26" y="47"/>
                    </a:cubicBezTo>
                    <a:cubicBezTo>
                      <a:pt x="23" y="46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9"/>
                      <a:pt x="17" y="48"/>
                      <a:pt x="19" y="47"/>
                    </a:cubicBezTo>
                    <a:cubicBezTo>
                      <a:pt x="19" y="46"/>
                      <a:pt x="19" y="46"/>
                      <a:pt x="20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1" y="44"/>
                      <a:pt x="20" y="43"/>
                      <a:pt x="19" y="43"/>
                    </a:cubicBezTo>
                    <a:cubicBezTo>
                      <a:pt x="19" y="43"/>
                      <a:pt x="19" y="44"/>
                      <a:pt x="19" y="43"/>
                    </a:cubicBezTo>
                    <a:cubicBezTo>
                      <a:pt x="18" y="43"/>
                      <a:pt x="20" y="43"/>
                      <a:pt x="20" y="43"/>
                    </a:cubicBezTo>
                    <a:cubicBezTo>
                      <a:pt x="21" y="42"/>
                      <a:pt x="21" y="42"/>
                      <a:pt x="21" y="41"/>
                    </a:cubicBezTo>
                    <a:cubicBezTo>
                      <a:pt x="22" y="40"/>
                      <a:pt x="22" y="37"/>
                      <a:pt x="22" y="37"/>
                    </a:cubicBezTo>
                    <a:cubicBezTo>
                      <a:pt x="21" y="36"/>
                      <a:pt x="20" y="36"/>
                      <a:pt x="18" y="37"/>
                    </a:cubicBezTo>
                    <a:cubicBezTo>
                      <a:pt x="18" y="37"/>
                      <a:pt x="18" y="37"/>
                      <a:pt x="17" y="38"/>
                    </a:cubicBezTo>
                    <a:cubicBezTo>
                      <a:pt x="17" y="38"/>
                      <a:pt x="17" y="37"/>
                      <a:pt x="18" y="37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0" y="34"/>
                      <a:pt x="21" y="33"/>
                    </a:cubicBezTo>
                    <a:cubicBezTo>
                      <a:pt x="21" y="33"/>
                      <a:pt x="21" y="33"/>
                      <a:pt x="22" y="33"/>
                    </a:cubicBezTo>
                    <a:cubicBezTo>
                      <a:pt x="22" y="33"/>
                      <a:pt x="23" y="33"/>
                      <a:pt x="24" y="33"/>
                    </a:cubicBezTo>
                    <a:cubicBezTo>
                      <a:pt x="25" y="32"/>
                      <a:pt x="25" y="32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1"/>
                      <a:pt x="25" y="31"/>
                      <a:pt x="25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6" y="29"/>
                      <a:pt x="29" y="30"/>
                      <a:pt x="29" y="32"/>
                    </a:cubicBezTo>
                    <a:cubicBezTo>
                      <a:pt x="30" y="33"/>
                      <a:pt x="29" y="35"/>
                      <a:pt x="28" y="35"/>
                    </a:cubicBezTo>
                    <a:cubicBezTo>
                      <a:pt x="26" y="35"/>
                      <a:pt x="27" y="32"/>
                      <a:pt x="27" y="32"/>
                    </a:cubicBezTo>
                    <a:cubicBezTo>
                      <a:pt x="25" y="32"/>
                      <a:pt x="24" y="33"/>
                      <a:pt x="24" y="34"/>
                    </a:cubicBezTo>
                    <a:cubicBezTo>
                      <a:pt x="24" y="36"/>
                      <a:pt x="25" y="37"/>
                      <a:pt x="26" y="37"/>
                    </a:cubicBezTo>
                    <a:cubicBezTo>
                      <a:pt x="29" y="39"/>
                      <a:pt x="32" y="36"/>
                      <a:pt x="31" y="32"/>
                    </a:cubicBezTo>
                    <a:cubicBezTo>
                      <a:pt x="30" y="28"/>
                      <a:pt x="26" y="27"/>
                      <a:pt x="22" y="28"/>
                    </a:cubicBezTo>
                    <a:close/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9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9"/>
                      <a:pt x="16" y="11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5" y="10"/>
                      <a:pt x="15" y="11"/>
                      <a:pt x="15" y="11"/>
                    </a:cubicBezTo>
                    <a:cubicBezTo>
                      <a:pt x="14" y="11"/>
                      <a:pt x="12" y="9"/>
                      <a:pt x="12" y="7"/>
                    </a:cubicBezTo>
                    <a:cubicBezTo>
                      <a:pt x="12" y="5"/>
                      <a:pt x="14" y="4"/>
                      <a:pt x="16" y="4"/>
                    </a:cubicBezTo>
                    <a:cubicBezTo>
                      <a:pt x="18" y="4"/>
                      <a:pt x="20" y="5"/>
                      <a:pt x="20" y="7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8" y="10"/>
                      <a:pt x="18" y="8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8"/>
                      <a:pt x="17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963"/>
              <p:cNvSpPr/>
              <p:nvPr/>
            </p:nvSpPr>
            <p:spPr bwMode="auto">
              <a:xfrm>
                <a:off x="1306" y="3888"/>
                <a:ext cx="16" cy="62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4 h 26"/>
                  <a:gd name="T4" fmla="*/ 3 w 7"/>
                  <a:gd name="T5" fmla="*/ 26 h 26"/>
                  <a:gd name="T6" fmla="*/ 5 w 7"/>
                  <a:gd name="T7" fmla="*/ 14 h 26"/>
                  <a:gd name="T8" fmla="*/ 3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3" y="0"/>
                      <a:pt x="3" y="3"/>
                      <a:pt x="1" y="14"/>
                    </a:cubicBezTo>
                    <a:cubicBezTo>
                      <a:pt x="0" y="25"/>
                      <a:pt x="3" y="26"/>
                      <a:pt x="3" y="26"/>
                    </a:cubicBezTo>
                    <a:cubicBezTo>
                      <a:pt x="3" y="26"/>
                      <a:pt x="7" y="25"/>
                      <a:pt x="5" y="14"/>
                    </a:cubicBezTo>
                    <a:cubicBezTo>
                      <a:pt x="4" y="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964"/>
              <p:cNvSpPr/>
              <p:nvPr/>
            </p:nvSpPr>
            <p:spPr bwMode="auto">
              <a:xfrm>
                <a:off x="1303" y="3846"/>
                <a:ext cx="19" cy="21"/>
              </a:xfrm>
              <a:custGeom>
                <a:avLst/>
                <a:gdLst>
                  <a:gd name="T0" fmla="*/ 8 w 8"/>
                  <a:gd name="T1" fmla="*/ 6 h 9"/>
                  <a:gd name="T2" fmla="*/ 6 w 8"/>
                  <a:gd name="T3" fmla="*/ 2 h 9"/>
                  <a:gd name="T4" fmla="*/ 4 w 8"/>
                  <a:gd name="T5" fmla="*/ 0 h 9"/>
                  <a:gd name="T6" fmla="*/ 3 w 8"/>
                  <a:gd name="T7" fmla="*/ 2 h 9"/>
                  <a:gd name="T8" fmla="*/ 0 w 8"/>
                  <a:gd name="T9" fmla="*/ 6 h 9"/>
                  <a:gd name="T10" fmla="*/ 0 w 8"/>
                  <a:gd name="T11" fmla="*/ 9 h 9"/>
                  <a:gd name="T12" fmla="*/ 3 w 8"/>
                  <a:gd name="T13" fmla="*/ 6 h 9"/>
                  <a:gd name="T14" fmla="*/ 4 w 8"/>
                  <a:gd name="T15" fmla="*/ 4 h 9"/>
                  <a:gd name="T16" fmla="*/ 4 w 8"/>
                  <a:gd name="T17" fmla="*/ 4 h 9"/>
                  <a:gd name="T18" fmla="*/ 4 w 8"/>
                  <a:gd name="T19" fmla="*/ 4 h 9"/>
                  <a:gd name="T20" fmla="*/ 5 w 8"/>
                  <a:gd name="T21" fmla="*/ 6 h 9"/>
                  <a:gd name="T22" fmla="*/ 8 w 8"/>
                  <a:gd name="T23" fmla="*/ 9 h 9"/>
                  <a:gd name="T24" fmla="*/ 8 w 8"/>
                  <a:gd name="T2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8" y="6"/>
                    </a:moveTo>
                    <a:cubicBezTo>
                      <a:pt x="8" y="4"/>
                      <a:pt x="7" y="4"/>
                      <a:pt x="6" y="2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4"/>
                      <a:pt x="0" y="4"/>
                      <a:pt x="0" y="6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2" y="8"/>
                      <a:pt x="3" y="6"/>
                    </a:cubicBezTo>
                    <a:cubicBezTo>
                      <a:pt x="3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8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Oval 965"/>
              <p:cNvSpPr>
                <a:spLocks noChangeArrowheads="1"/>
              </p:cNvSpPr>
              <p:nvPr/>
            </p:nvSpPr>
            <p:spPr bwMode="auto">
              <a:xfrm>
                <a:off x="1311" y="3858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Oval 966"/>
              <p:cNvSpPr>
                <a:spLocks noChangeArrowheads="1"/>
              </p:cNvSpPr>
              <p:nvPr/>
            </p:nvSpPr>
            <p:spPr bwMode="auto">
              <a:xfrm>
                <a:off x="1311" y="3862"/>
                <a:ext cx="4" cy="5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Oval 967"/>
              <p:cNvSpPr>
                <a:spLocks noChangeArrowheads="1"/>
              </p:cNvSpPr>
              <p:nvPr/>
            </p:nvSpPr>
            <p:spPr bwMode="auto">
              <a:xfrm>
                <a:off x="1311" y="3870"/>
                <a:ext cx="7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968"/>
              <p:cNvSpPr>
                <a:spLocks noEditPoints="1"/>
              </p:cNvSpPr>
              <p:nvPr/>
            </p:nvSpPr>
            <p:spPr bwMode="auto">
              <a:xfrm>
                <a:off x="1208" y="3827"/>
                <a:ext cx="212" cy="189"/>
              </a:xfrm>
              <a:custGeom>
                <a:avLst/>
                <a:gdLst>
                  <a:gd name="T0" fmla="*/ 81 w 89"/>
                  <a:gd name="T1" fmla="*/ 45 h 80"/>
                  <a:gd name="T2" fmla="*/ 75 w 89"/>
                  <a:gd name="T3" fmla="*/ 45 h 80"/>
                  <a:gd name="T4" fmla="*/ 73 w 89"/>
                  <a:gd name="T5" fmla="*/ 38 h 80"/>
                  <a:gd name="T6" fmla="*/ 68 w 89"/>
                  <a:gd name="T7" fmla="*/ 35 h 80"/>
                  <a:gd name="T8" fmla="*/ 69 w 89"/>
                  <a:gd name="T9" fmla="*/ 20 h 80"/>
                  <a:gd name="T10" fmla="*/ 65 w 89"/>
                  <a:gd name="T11" fmla="*/ 6 h 80"/>
                  <a:gd name="T12" fmla="*/ 52 w 89"/>
                  <a:gd name="T13" fmla="*/ 1 h 80"/>
                  <a:gd name="T14" fmla="*/ 48 w 89"/>
                  <a:gd name="T15" fmla="*/ 4 h 80"/>
                  <a:gd name="T16" fmla="*/ 51 w 89"/>
                  <a:gd name="T17" fmla="*/ 7 h 80"/>
                  <a:gd name="T18" fmla="*/ 49 w 89"/>
                  <a:gd name="T19" fmla="*/ 53 h 80"/>
                  <a:gd name="T20" fmla="*/ 57 w 89"/>
                  <a:gd name="T21" fmla="*/ 37 h 80"/>
                  <a:gd name="T22" fmla="*/ 52 w 89"/>
                  <a:gd name="T23" fmla="*/ 30 h 80"/>
                  <a:gd name="T24" fmla="*/ 44 w 89"/>
                  <a:gd name="T25" fmla="*/ 53 h 80"/>
                  <a:gd name="T26" fmla="*/ 36 w 89"/>
                  <a:gd name="T27" fmla="*/ 30 h 80"/>
                  <a:gd name="T28" fmla="*/ 32 w 89"/>
                  <a:gd name="T29" fmla="*/ 37 h 80"/>
                  <a:gd name="T30" fmla="*/ 39 w 89"/>
                  <a:gd name="T31" fmla="*/ 53 h 80"/>
                  <a:gd name="T32" fmla="*/ 37 w 89"/>
                  <a:gd name="T33" fmla="*/ 7 h 80"/>
                  <a:gd name="T34" fmla="*/ 40 w 89"/>
                  <a:gd name="T35" fmla="*/ 4 h 80"/>
                  <a:gd name="T36" fmla="*/ 37 w 89"/>
                  <a:gd name="T37" fmla="*/ 1 h 80"/>
                  <a:gd name="T38" fmla="*/ 23 w 89"/>
                  <a:gd name="T39" fmla="*/ 6 h 80"/>
                  <a:gd name="T40" fmla="*/ 19 w 89"/>
                  <a:gd name="T41" fmla="*/ 20 h 80"/>
                  <a:gd name="T42" fmla="*/ 20 w 89"/>
                  <a:gd name="T43" fmla="*/ 35 h 80"/>
                  <a:gd name="T44" fmla="*/ 16 w 89"/>
                  <a:gd name="T45" fmla="*/ 38 h 80"/>
                  <a:gd name="T46" fmla="*/ 13 w 89"/>
                  <a:gd name="T47" fmla="*/ 45 h 80"/>
                  <a:gd name="T48" fmla="*/ 7 w 89"/>
                  <a:gd name="T49" fmla="*/ 45 h 80"/>
                  <a:gd name="T50" fmla="*/ 1 w 89"/>
                  <a:gd name="T51" fmla="*/ 51 h 80"/>
                  <a:gd name="T52" fmla="*/ 4 w 89"/>
                  <a:gd name="T53" fmla="*/ 51 h 80"/>
                  <a:gd name="T54" fmla="*/ 14 w 89"/>
                  <a:gd name="T55" fmla="*/ 57 h 80"/>
                  <a:gd name="T56" fmla="*/ 20 w 89"/>
                  <a:gd name="T57" fmla="*/ 72 h 80"/>
                  <a:gd name="T58" fmla="*/ 26 w 89"/>
                  <a:gd name="T59" fmla="*/ 73 h 80"/>
                  <a:gd name="T60" fmla="*/ 39 w 89"/>
                  <a:gd name="T61" fmla="*/ 68 h 80"/>
                  <a:gd name="T62" fmla="*/ 44 w 89"/>
                  <a:gd name="T63" fmla="*/ 80 h 80"/>
                  <a:gd name="T64" fmla="*/ 49 w 89"/>
                  <a:gd name="T65" fmla="*/ 68 h 80"/>
                  <a:gd name="T66" fmla="*/ 62 w 89"/>
                  <a:gd name="T67" fmla="*/ 73 h 80"/>
                  <a:gd name="T68" fmla="*/ 69 w 89"/>
                  <a:gd name="T69" fmla="*/ 72 h 80"/>
                  <a:gd name="T70" fmla="*/ 74 w 89"/>
                  <a:gd name="T71" fmla="*/ 57 h 80"/>
                  <a:gd name="T72" fmla="*/ 84 w 89"/>
                  <a:gd name="T73" fmla="*/ 51 h 80"/>
                  <a:gd name="T74" fmla="*/ 88 w 89"/>
                  <a:gd name="T75" fmla="*/ 51 h 80"/>
                  <a:gd name="T76" fmla="*/ 27 w 89"/>
                  <a:gd name="T77" fmla="*/ 26 h 80"/>
                  <a:gd name="T78" fmla="*/ 28 w 89"/>
                  <a:gd name="T79" fmla="*/ 16 h 80"/>
                  <a:gd name="T80" fmla="*/ 30 w 89"/>
                  <a:gd name="T81" fmla="*/ 53 h 80"/>
                  <a:gd name="T82" fmla="*/ 61 w 89"/>
                  <a:gd name="T83" fmla="*/ 26 h 80"/>
                  <a:gd name="T84" fmla="*/ 58 w 89"/>
                  <a:gd name="T85" fmla="*/ 47 h 80"/>
                  <a:gd name="T86" fmla="*/ 46 w 89"/>
                  <a:gd name="T87" fmla="*/ 55 h 80"/>
                  <a:gd name="T88" fmla="*/ 60 w 89"/>
                  <a:gd name="T89" fmla="*/ 5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9" h="80">
                    <a:moveTo>
                      <a:pt x="84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6"/>
                      <a:pt x="82" y="45"/>
                      <a:pt x="81" y="45"/>
                    </a:cubicBezTo>
                    <a:cubicBezTo>
                      <a:pt x="80" y="44"/>
                      <a:pt x="79" y="45"/>
                      <a:pt x="77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5"/>
                      <a:pt x="75" y="45"/>
                    </a:cubicBezTo>
                    <a:cubicBezTo>
                      <a:pt x="74" y="44"/>
                      <a:pt x="72" y="44"/>
                      <a:pt x="71" y="45"/>
                    </a:cubicBezTo>
                    <a:cubicBezTo>
                      <a:pt x="69" y="46"/>
                      <a:pt x="68" y="46"/>
                      <a:pt x="70" y="44"/>
                    </a:cubicBezTo>
                    <a:cubicBezTo>
                      <a:pt x="71" y="43"/>
                      <a:pt x="72" y="41"/>
                      <a:pt x="73" y="38"/>
                    </a:cubicBezTo>
                    <a:cubicBezTo>
                      <a:pt x="73" y="36"/>
                      <a:pt x="73" y="35"/>
                      <a:pt x="73" y="35"/>
                    </a:cubicBezTo>
                    <a:cubicBezTo>
                      <a:pt x="73" y="35"/>
                      <a:pt x="72" y="35"/>
                      <a:pt x="71" y="35"/>
                    </a:cubicBezTo>
                    <a:cubicBezTo>
                      <a:pt x="70" y="35"/>
                      <a:pt x="69" y="35"/>
                      <a:pt x="68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5"/>
                      <a:pt x="71" y="29"/>
                      <a:pt x="71" y="25"/>
                    </a:cubicBezTo>
                    <a:cubicBezTo>
                      <a:pt x="71" y="21"/>
                      <a:pt x="69" y="20"/>
                      <a:pt x="69" y="20"/>
                    </a:cubicBezTo>
                    <a:cubicBezTo>
                      <a:pt x="69" y="20"/>
                      <a:pt x="70" y="16"/>
                      <a:pt x="69" y="12"/>
                    </a:cubicBezTo>
                    <a:cubicBezTo>
                      <a:pt x="67" y="8"/>
                      <a:pt x="68" y="6"/>
                      <a:pt x="68" y="6"/>
                    </a:cubicBezTo>
                    <a:cubicBezTo>
                      <a:pt x="68" y="6"/>
                      <a:pt x="66" y="5"/>
                      <a:pt x="65" y="6"/>
                    </a:cubicBezTo>
                    <a:cubicBezTo>
                      <a:pt x="64" y="7"/>
                      <a:pt x="64" y="7"/>
                      <a:pt x="63" y="7"/>
                    </a:cubicBezTo>
                    <a:cubicBezTo>
                      <a:pt x="63" y="6"/>
                      <a:pt x="62" y="9"/>
                      <a:pt x="62" y="9"/>
                    </a:cubicBezTo>
                    <a:cubicBezTo>
                      <a:pt x="62" y="9"/>
                      <a:pt x="58" y="2"/>
                      <a:pt x="52" y="1"/>
                    </a:cubicBezTo>
                    <a:cubicBezTo>
                      <a:pt x="45" y="0"/>
                      <a:pt x="44" y="4"/>
                      <a:pt x="44" y="7"/>
                    </a:cubicBezTo>
                    <a:cubicBezTo>
                      <a:pt x="45" y="9"/>
                      <a:pt x="48" y="10"/>
                      <a:pt x="50" y="8"/>
                    </a:cubicBezTo>
                    <a:cubicBezTo>
                      <a:pt x="51" y="7"/>
                      <a:pt x="49" y="5"/>
                      <a:pt x="48" y="4"/>
                    </a:cubicBezTo>
                    <a:cubicBezTo>
                      <a:pt x="47" y="4"/>
                      <a:pt x="47" y="5"/>
                      <a:pt x="47" y="5"/>
                    </a:cubicBezTo>
                    <a:cubicBezTo>
                      <a:pt x="47" y="5"/>
                      <a:pt x="46" y="4"/>
                      <a:pt x="48" y="4"/>
                    </a:cubicBezTo>
                    <a:cubicBezTo>
                      <a:pt x="49" y="3"/>
                      <a:pt x="52" y="4"/>
                      <a:pt x="51" y="7"/>
                    </a:cubicBezTo>
                    <a:cubicBezTo>
                      <a:pt x="51" y="11"/>
                      <a:pt x="47" y="15"/>
                      <a:pt x="52" y="22"/>
                    </a:cubicBezTo>
                    <a:cubicBezTo>
                      <a:pt x="58" y="28"/>
                      <a:pt x="60" y="32"/>
                      <a:pt x="59" y="39"/>
                    </a:cubicBezTo>
                    <a:cubicBezTo>
                      <a:pt x="59" y="45"/>
                      <a:pt x="52" y="52"/>
                      <a:pt x="49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3"/>
                      <a:pt x="52" y="52"/>
                      <a:pt x="55" y="46"/>
                    </a:cubicBezTo>
                    <a:cubicBezTo>
                      <a:pt x="58" y="39"/>
                      <a:pt x="58" y="38"/>
                      <a:pt x="57" y="37"/>
                    </a:cubicBezTo>
                    <a:cubicBezTo>
                      <a:pt x="56" y="37"/>
                      <a:pt x="54" y="38"/>
                      <a:pt x="54" y="38"/>
                    </a:cubicBezTo>
                    <a:cubicBezTo>
                      <a:pt x="54" y="38"/>
                      <a:pt x="56" y="36"/>
                      <a:pt x="54" y="35"/>
                    </a:cubicBezTo>
                    <a:cubicBezTo>
                      <a:pt x="52" y="33"/>
                      <a:pt x="52" y="30"/>
                      <a:pt x="52" y="30"/>
                    </a:cubicBezTo>
                    <a:cubicBezTo>
                      <a:pt x="52" y="30"/>
                      <a:pt x="48" y="32"/>
                      <a:pt x="48" y="39"/>
                    </a:cubicBezTo>
                    <a:cubicBezTo>
                      <a:pt x="48" y="46"/>
                      <a:pt x="47" y="48"/>
                      <a:pt x="47" y="50"/>
                    </a:cubicBezTo>
                    <a:cubicBezTo>
                      <a:pt x="46" y="52"/>
                      <a:pt x="44" y="53"/>
                      <a:pt x="44" y="53"/>
                    </a:cubicBezTo>
                    <a:cubicBezTo>
                      <a:pt x="44" y="53"/>
                      <a:pt x="42" y="52"/>
                      <a:pt x="41" y="50"/>
                    </a:cubicBezTo>
                    <a:cubicBezTo>
                      <a:pt x="41" y="48"/>
                      <a:pt x="41" y="46"/>
                      <a:pt x="41" y="39"/>
                    </a:cubicBezTo>
                    <a:cubicBezTo>
                      <a:pt x="40" y="32"/>
                      <a:pt x="36" y="30"/>
                      <a:pt x="36" y="30"/>
                    </a:cubicBezTo>
                    <a:cubicBezTo>
                      <a:pt x="36" y="30"/>
                      <a:pt x="36" y="33"/>
                      <a:pt x="34" y="35"/>
                    </a:cubicBezTo>
                    <a:cubicBezTo>
                      <a:pt x="33" y="36"/>
                      <a:pt x="34" y="38"/>
                      <a:pt x="34" y="38"/>
                    </a:cubicBezTo>
                    <a:cubicBezTo>
                      <a:pt x="34" y="38"/>
                      <a:pt x="33" y="37"/>
                      <a:pt x="32" y="37"/>
                    </a:cubicBezTo>
                    <a:cubicBezTo>
                      <a:pt x="30" y="38"/>
                      <a:pt x="30" y="39"/>
                      <a:pt x="33" y="46"/>
                    </a:cubicBezTo>
                    <a:cubicBezTo>
                      <a:pt x="37" y="52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39" y="53"/>
                    </a:cubicBezTo>
                    <a:cubicBezTo>
                      <a:pt x="36" y="52"/>
                      <a:pt x="30" y="45"/>
                      <a:pt x="29" y="39"/>
                    </a:cubicBezTo>
                    <a:cubicBezTo>
                      <a:pt x="29" y="32"/>
                      <a:pt x="30" y="28"/>
                      <a:pt x="36" y="22"/>
                    </a:cubicBezTo>
                    <a:cubicBezTo>
                      <a:pt x="41" y="15"/>
                      <a:pt x="38" y="11"/>
                      <a:pt x="37" y="7"/>
                    </a:cubicBezTo>
                    <a:cubicBezTo>
                      <a:pt x="37" y="4"/>
                      <a:pt x="39" y="3"/>
                      <a:pt x="41" y="4"/>
                    </a:cubicBezTo>
                    <a:cubicBezTo>
                      <a:pt x="42" y="4"/>
                      <a:pt x="42" y="5"/>
                      <a:pt x="42" y="5"/>
                    </a:cubicBezTo>
                    <a:cubicBezTo>
                      <a:pt x="42" y="5"/>
                      <a:pt x="41" y="4"/>
                      <a:pt x="40" y="4"/>
                    </a:cubicBezTo>
                    <a:cubicBezTo>
                      <a:pt x="39" y="5"/>
                      <a:pt x="38" y="7"/>
                      <a:pt x="39" y="8"/>
                    </a:cubicBezTo>
                    <a:cubicBezTo>
                      <a:pt x="40" y="10"/>
                      <a:pt x="43" y="9"/>
                      <a:pt x="44" y="7"/>
                    </a:cubicBezTo>
                    <a:cubicBezTo>
                      <a:pt x="45" y="4"/>
                      <a:pt x="43" y="0"/>
                      <a:pt x="37" y="1"/>
                    </a:cubicBezTo>
                    <a:cubicBezTo>
                      <a:pt x="30" y="2"/>
                      <a:pt x="27" y="9"/>
                      <a:pt x="27" y="9"/>
                    </a:cubicBezTo>
                    <a:cubicBezTo>
                      <a:pt x="27" y="9"/>
                      <a:pt x="25" y="6"/>
                      <a:pt x="25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5"/>
                      <a:pt x="20" y="6"/>
                      <a:pt x="20" y="6"/>
                    </a:cubicBezTo>
                    <a:cubicBezTo>
                      <a:pt x="20" y="6"/>
                      <a:pt x="21" y="8"/>
                      <a:pt x="19" y="12"/>
                    </a:cubicBezTo>
                    <a:cubicBezTo>
                      <a:pt x="18" y="16"/>
                      <a:pt x="19" y="20"/>
                      <a:pt x="19" y="20"/>
                    </a:cubicBezTo>
                    <a:cubicBezTo>
                      <a:pt x="19" y="20"/>
                      <a:pt x="17" y="21"/>
                      <a:pt x="17" y="25"/>
                    </a:cubicBezTo>
                    <a:cubicBezTo>
                      <a:pt x="18" y="29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0" y="35"/>
                    </a:cubicBezTo>
                    <a:cubicBezTo>
                      <a:pt x="20" y="35"/>
                      <a:pt x="18" y="35"/>
                      <a:pt x="17" y="35"/>
                    </a:cubicBezTo>
                    <a:cubicBezTo>
                      <a:pt x="16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8"/>
                    </a:cubicBezTo>
                    <a:cubicBezTo>
                      <a:pt x="16" y="41"/>
                      <a:pt x="17" y="43"/>
                      <a:pt x="19" y="44"/>
                    </a:cubicBezTo>
                    <a:cubicBezTo>
                      <a:pt x="20" y="46"/>
                      <a:pt x="19" y="46"/>
                      <a:pt x="18" y="45"/>
                    </a:cubicBezTo>
                    <a:cubicBezTo>
                      <a:pt x="16" y="44"/>
                      <a:pt x="14" y="44"/>
                      <a:pt x="13" y="45"/>
                    </a:cubicBezTo>
                    <a:cubicBezTo>
                      <a:pt x="12" y="45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1" y="46"/>
                    </a:cubicBezTo>
                    <a:cubicBezTo>
                      <a:pt x="10" y="45"/>
                      <a:pt x="8" y="44"/>
                      <a:pt x="7" y="45"/>
                    </a:cubicBezTo>
                    <a:cubicBezTo>
                      <a:pt x="6" y="45"/>
                      <a:pt x="7" y="46"/>
                      <a:pt x="7" y="46"/>
                    </a:cubicBezTo>
                    <a:cubicBezTo>
                      <a:pt x="7" y="46"/>
                      <a:pt x="6" y="46"/>
                      <a:pt x="5" y="46"/>
                    </a:cubicBezTo>
                    <a:cubicBezTo>
                      <a:pt x="3" y="45"/>
                      <a:pt x="0" y="47"/>
                      <a:pt x="1" y="51"/>
                    </a:cubicBezTo>
                    <a:cubicBezTo>
                      <a:pt x="2" y="55"/>
                      <a:pt x="6" y="54"/>
                      <a:pt x="6" y="52"/>
                    </a:cubicBezTo>
                    <a:cubicBezTo>
                      <a:pt x="6" y="51"/>
                      <a:pt x="5" y="49"/>
                      <a:pt x="4" y="50"/>
                    </a:cubicBezTo>
                    <a:cubicBezTo>
                      <a:pt x="3" y="51"/>
                      <a:pt x="4" y="51"/>
                      <a:pt x="4" y="51"/>
                    </a:cubicBezTo>
                    <a:cubicBezTo>
                      <a:pt x="4" y="51"/>
                      <a:pt x="3" y="52"/>
                      <a:pt x="2" y="51"/>
                    </a:cubicBezTo>
                    <a:cubicBezTo>
                      <a:pt x="1" y="50"/>
                      <a:pt x="2" y="47"/>
                      <a:pt x="5" y="48"/>
                    </a:cubicBezTo>
                    <a:cubicBezTo>
                      <a:pt x="8" y="49"/>
                      <a:pt x="8" y="53"/>
                      <a:pt x="14" y="57"/>
                    </a:cubicBezTo>
                    <a:cubicBezTo>
                      <a:pt x="21" y="61"/>
                      <a:pt x="28" y="61"/>
                      <a:pt x="28" y="61"/>
                    </a:cubicBezTo>
                    <a:cubicBezTo>
                      <a:pt x="28" y="61"/>
                      <a:pt x="27" y="61"/>
                      <a:pt x="25" y="62"/>
                    </a:cubicBezTo>
                    <a:cubicBezTo>
                      <a:pt x="23" y="63"/>
                      <a:pt x="19" y="67"/>
                      <a:pt x="20" y="72"/>
                    </a:cubicBezTo>
                    <a:cubicBezTo>
                      <a:pt x="21" y="77"/>
                      <a:pt x="28" y="78"/>
                      <a:pt x="31" y="75"/>
                    </a:cubicBezTo>
                    <a:cubicBezTo>
                      <a:pt x="34" y="71"/>
                      <a:pt x="30" y="67"/>
                      <a:pt x="27" y="69"/>
                    </a:cubicBezTo>
                    <a:cubicBezTo>
                      <a:pt x="25" y="70"/>
                      <a:pt x="26" y="73"/>
                      <a:pt x="26" y="73"/>
                    </a:cubicBezTo>
                    <a:cubicBezTo>
                      <a:pt x="26" y="73"/>
                      <a:pt x="25" y="72"/>
                      <a:pt x="24" y="71"/>
                    </a:cubicBezTo>
                    <a:cubicBezTo>
                      <a:pt x="24" y="69"/>
                      <a:pt x="24" y="65"/>
                      <a:pt x="28" y="65"/>
                    </a:cubicBezTo>
                    <a:cubicBezTo>
                      <a:pt x="32" y="64"/>
                      <a:pt x="35" y="68"/>
                      <a:pt x="39" y="68"/>
                    </a:cubicBezTo>
                    <a:cubicBezTo>
                      <a:pt x="41" y="68"/>
                      <a:pt x="42" y="67"/>
                      <a:pt x="43" y="65"/>
                    </a:cubicBezTo>
                    <a:cubicBezTo>
                      <a:pt x="42" y="69"/>
                      <a:pt x="41" y="72"/>
                      <a:pt x="41" y="75"/>
                    </a:cubicBezTo>
                    <a:cubicBezTo>
                      <a:pt x="40" y="79"/>
                      <a:pt x="44" y="80"/>
                      <a:pt x="44" y="80"/>
                    </a:cubicBezTo>
                    <a:cubicBezTo>
                      <a:pt x="44" y="80"/>
                      <a:pt x="48" y="79"/>
                      <a:pt x="47" y="75"/>
                    </a:cubicBezTo>
                    <a:cubicBezTo>
                      <a:pt x="47" y="72"/>
                      <a:pt x="45" y="68"/>
                      <a:pt x="45" y="64"/>
                    </a:cubicBezTo>
                    <a:cubicBezTo>
                      <a:pt x="45" y="66"/>
                      <a:pt x="47" y="68"/>
                      <a:pt x="49" y="68"/>
                    </a:cubicBezTo>
                    <a:cubicBezTo>
                      <a:pt x="54" y="68"/>
                      <a:pt x="56" y="64"/>
                      <a:pt x="60" y="65"/>
                    </a:cubicBezTo>
                    <a:cubicBezTo>
                      <a:pt x="64" y="65"/>
                      <a:pt x="65" y="69"/>
                      <a:pt x="64" y="71"/>
                    </a:cubicBezTo>
                    <a:cubicBezTo>
                      <a:pt x="63" y="72"/>
                      <a:pt x="62" y="73"/>
                      <a:pt x="62" y="73"/>
                    </a:cubicBezTo>
                    <a:cubicBezTo>
                      <a:pt x="62" y="73"/>
                      <a:pt x="64" y="70"/>
                      <a:pt x="61" y="69"/>
                    </a:cubicBezTo>
                    <a:cubicBezTo>
                      <a:pt x="58" y="67"/>
                      <a:pt x="55" y="71"/>
                      <a:pt x="57" y="75"/>
                    </a:cubicBezTo>
                    <a:cubicBezTo>
                      <a:pt x="60" y="78"/>
                      <a:pt x="67" y="77"/>
                      <a:pt x="69" y="72"/>
                    </a:cubicBezTo>
                    <a:cubicBezTo>
                      <a:pt x="70" y="67"/>
                      <a:pt x="66" y="63"/>
                      <a:pt x="63" y="62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60" y="61"/>
                      <a:pt x="68" y="61"/>
                      <a:pt x="74" y="57"/>
                    </a:cubicBezTo>
                    <a:cubicBezTo>
                      <a:pt x="81" y="53"/>
                      <a:pt x="80" y="49"/>
                      <a:pt x="83" y="48"/>
                    </a:cubicBezTo>
                    <a:cubicBezTo>
                      <a:pt x="86" y="47"/>
                      <a:pt x="87" y="50"/>
                      <a:pt x="86" y="51"/>
                    </a:cubicBezTo>
                    <a:cubicBezTo>
                      <a:pt x="85" y="52"/>
                      <a:pt x="84" y="51"/>
                      <a:pt x="84" y="51"/>
                    </a:cubicBezTo>
                    <a:cubicBezTo>
                      <a:pt x="84" y="51"/>
                      <a:pt x="86" y="51"/>
                      <a:pt x="84" y="50"/>
                    </a:cubicBezTo>
                    <a:cubicBezTo>
                      <a:pt x="83" y="49"/>
                      <a:pt x="82" y="51"/>
                      <a:pt x="82" y="52"/>
                    </a:cubicBezTo>
                    <a:cubicBezTo>
                      <a:pt x="83" y="54"/>
                      <a:pt x="87" y="55"/>
                      <a:pt x="88" y="51"/>
                    </a:cubicBezTo>
                    <a:cubicBezTo>
                      <a:pt x="89" y="47"/>
                      <a:pt x="85" y="45"/>
                      <a:pt x="84" y="46"/>
                    </a:cubicBezTo>
                    <a:close/>
                    <a:moveTo>
                      <a:pt x="28" y="16"/>
                    </a:moveTo>
                    <a:cubicBezTo>
                      <a:pt x="30" y="17"/>
                      <a:pt x="30" y="18"/>
                      <a:pt x="27" y="26"/>
                    </a:cubicBezTo>
                    <a:cubicBezTo>
                      <a:pt x="24" y="35"/>
                      <a:pt x="30" y="47"/>
                      <a:pt x="30" y="47"/>
                    </a:cubicBezTo>
                    <a:cubicBezTo>
                      <a:pt x="30" y="47"/>
                      <a:pt x="24" y="40"/>
                      <a:pt x="24" y="30"/>
                    </a:cubicBezTo>
                    <a:cubicBezTo>
                      <a:pt x="25" y="21"/>
                      <a:pt x="27" y="15"/>
                      <a:pt x="28" y="16"/>
                    </a:cubicBezTo>
                    <a:close/>
                    <a:moveTo>
                      <a:pt x="28" y="55"/>
                    </a:moveTo>
                    <a:cubicBezTo>
                      <a:pt x="20" y="54"/>
                      <a:pt x="19" y="48"/>
                      <a:pt x="21" y="47"/>
                    </a:cubicBezTo>
                    <a:cubicBezTo>
                      <a:pt x="23" y="46"/>
                      <a:pt x="25" y="51"/>
                      <a:pt x="30" y="53"/>
                    </a:cubicBezTo>
                    <a:cubicBezTo>
                      <a:pt x="35" y="55"/>
                      <a:pt x="36" y="56"/>
                      <a:pt x="43" y="55"/>
                    </a:cubicBezTo>
                    <a:cubicBezTo>
                      <a:pt x="43" y="55"/>
                      <a:pt x="36" y="57"/>
                      <a:pt x="28" y="55"/>
                    </a:cubicBezTo>
                    <a:close/>
                    <a:moveTo>
                      <a:pt x="61" y="26"/>
                    </a:moveTo>
                    <a:cubicBezTo>
                      <a:pt x="58" y="18"/>
                      <a:pt x="58" y="17"/>
                      <a:pt x="60" y="16"/>
                    </a:cubicBezTo>
                    <a:cubicBezTo>
                      <a:pt x="61" y="15"/>
                      <a:pt x="64" y="21"/>
                      <a:pt x="64" y="30"/>
                    </a:cubicBezTo>
                    <a:cubicBezTo>
                      <a:pt x="64" y="40"/>
                      <a:pt x="58" y="47"/>
                      <a:pt x="58" y="47"/>
                    </a:cubicBezTo>
                    <a:cubicBezTo>
                      <a:pt x="58" y="47"/>
                      <a:pt x="65" y="35"/>
                      <a:pt x="61" y="26"/>
                    </a:cubicBezTo>
                    <a:close/>
                    <a:moveTo>
                      <a:pt x="60" y="55"/>
                    </a:moveTo>
                    <a:cubicBezTo>
                      <a:pt x="52" y="57"/>
                      <a:pt x="46" y="55"/>
                      <a:pt x="46" y="55"/>
                    </a:cubicBezTo>
                    <a:cubicBezTo>
                      <a:pt x="53" y="56"/>
                      <a:pt x="54" y="55"/>
                      <a:pt x="58" y="53"/>
                    </a:cubicBezTo>
                    <a:cubicBezTo>
                      <a:pt x="63" y="51"/>
                      <a:pt x="65" y="46"/>
                      <a:pt x="67" y="47"/>
                    </a:cubicBezTo>
                    <a:cubicBezTo>
                      <a:pt x="69" y="48"/>
                      <a:pt x="68" y="54"/>
                      <a:pt x="60" y="5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Oval 969"/>
              <p:cNvSpPr>
                <a:spLocks noChangeArrowheads="1"/>
              </p:cNvSpPr>
              <p:nvPr/>
            </p:nvSpPr>
            <p:spPr bwMode="auto">
              <a:xfrm>
                <a:off x="1311" y="3877"/>
                <a:ext cx="4" cy="4"/>
              </a:xfrm>
              <a:prstGeom prst="ellipse">
                <a:avLst/>
              </a:pr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970"/>
              <p:cNvSpPr>
                <a:spLocks noEditPoints="1"/>
              </p:cNvSpPr>
              <p:nvPr/>
            </p:nvSpPr>
            <p:spPr bwMode="auto">
              <a:xfrm>
                <a:off x="1002" y="3600"/>
                <a:ext cx="311" cy="341"/>
              </a:xfrm>
              <a:custGeom>
                <a:avLst/>
                <a:gdLst>
                  <a:gd name="T0" fmla="*/ 121 w 131"/>
                  <a:gd name="T1" fmla="*/ 52 h 144"/>
                  <a:gd name="T2" fmla="*/ 126 w 131"/>
                  <a:gd name="T3" fmla="*/ 44 h 144"/>
                  <a:gd name="T4" fmla="*/ 121 w 131"/>
                  <a:gd name="T5" fmla="*/ 39 h 144"/>
                  <a:gd name="T6" fmla="*/ 119 w 131"/>
                  <a:gd name="T7" fmla="*/ 22 h 144"/>
                  <a:gd name="T8" fmla="*/ 80 w 131"/>
                  <a:gd name="T9" fmla="*/ 9 h 144"/>
                  <a:gd name="T10" fmla="*/ 94 w 131"/>
                  <a:gd name="T11" fmla="*/ 6 h 144"/>
                  <a:gd name="T12" fmla="*/ 120 w 131"/>
                  <a:gd name="T13" fmla="*/ 40 h 144"/>
                  <a:gd name="T14" fmla="*/ 115 w 131"/>
                  <a:gd name="T15" fmla="*/ 36 h 144"/>
                  <a:gd name="T16" fmla="*/ 103 w 131"/>
                  <a:gd name="T17" fmla="*/ 27 h 144"/>
                  <a:gd name="T18" fmla="*/ 100 w 131"/>
                  <a:gd name="T19" fmla="*/ 25 h 144"/>
                  <a:gd name="T20" fmla="*/ 97 w 131"/>
                  <a:gd name="T21" fmla="*/ 50 h 144"/>
                  <a:gd name="T22" fmla="*/ 74 w 131"/>
                  <a:gd name="T23" fmla="*/ 39 h 144"/>
                  <a:gd name="T24" fmla="*/ 55 w 131"/>
                  <a:gd name="T25" fmla="*/ 36 h 144"/>
                  <a:gd name="T26" fmla="*/ 47 w 131"/>
                  <a:gd name="T27" fmla="*/ 36 h 144"/>
                  <a:gd name="T28" fmla="*/ 30 w 131"/>
                  <a:gd name="T29" fmla="*/ 41 h 144"/>
                  <a:gd name="T30" fmla="*/ 45 w 131"/>
                  <a:gd name="T31" fmla="*/ 49 h 144"/>
                  <a:gd name="T32" fmla="*/ 31 w 131"/>
                  <a:gd name="T33" fmla="*/ 54 h 144"/>
                  <a:gd name="T34" fmla="*/ 19 w 131"/>
                  <a:gd name="T35" fmla="*/ 49 h 144"/>
                  <a:gd name="T36" fmla="*/ 15 w 131"/>
                  <a:gd name="T37" fmla="*/ 52 h 144"/>
                  <a:gd name="T38" fmla="*/ 4 w 131"/>
                  <a:gd name="T39" fmla="*/ 58 h 144"/>
                  <a:gd name="T40" fmla="*/ 15 w 131"/>
                  <a:gd name="T41" fmla="*/ 73 h 144"/>
                  <a:gd name="T42" fmla="*/ 8 w 131"/>
                  <a:gd name="T43" fmla="*/ 79 h 144"/>
                  <a:gd name="T44" fmla="*/ 4 w 131"/>
                  <a:gd name="T45" fmla="*/ 89 h 144"/>
                  <a:gd name="T46" fmla="*/ 8 w 131"/>
                  <a:gd name="T47" fmla="*/ 107 h 144"/>
                  <a:gd name="T48" fmla="*/ 16 w 131"/>
                  <a:gd name="T49" fmla="*/ 96 h 144"/>
                  <a:gd name="T50" fmla="*/ 15 w 131"/>
                  <a:gd name="T51" fmla="*/ 114 h 144"/>
                  <a:gd name="T52" fmla="*/ 27 w 131"/>
                  <a:gd name="T53" fmla="*/ 134 h 144"/>
                  <a:gd name="T54" fmla="*/ 37 w 131"/>
                  <a:gd name="T55" fmla="*/ 143 h 144"/>
                  <a:gd name="T56" fmla="*/ 38 w 131"/>
                  <a:gd name="T57" fmla="*/ 135 h 144"/>
                  <a:gd name="T58" fmla="*/ 84 w 131"/>
                  <a:gd name="T59" fmla="*/ 129 h 144"/>
                  <a:gd name="T60" fmla="*/ 72 w 131"/>
                  <a:gd name="T61" fmla="*/ 119 h 144"/>
                  <a:gd name="T62" fmla="*/ 79 w 131"/>
                  <a:gd name="T63" fmla="*/ 119 h 144"/>
                  <a:gd name="T64" fmla="*/ 64 w 131"/>
                  <a:gd name="T65" fmla="*/ 115 h 144"/>
                  <a:gd name="T66" fmla="*/ 29 w 131"/>
                  <a:gd name="T67" fmla="*/ 108 h 144"/>
                  <a:gd name="T68" fmla="*/ 29 w 131"/>
                  <a:gd name="T69" fmla="*/ 103 h 144"/>
                  <a:gd name="T70" fmla="*/ 56 w 131"/>
                  <a:gd name="T71" fmla="*/ 97 h 144"/>
                  <a:gd name="T72" fmla="*/ 52 w 131"/>
                  <a:gd name="T73" fmla="*/ 108 h 144"/>
                  <a:gd name="T74" fmla="*/ 32 w 131"/>
                  <a:gd name="T75" fmla="*/ 82 h 144"/>
                  <a:gd name="T76" fmla="*/ 35 w 131"/>
                  <a:gd name="T77" fmla="*/ 89 h 144"/>
                  <a:gd name="T78" fmla="*/ 44 w 131"/>
                  <a:gd name="T79" fmla="*/ 99 h 144"/>
                  <a:gd name="T80" fmla="*/ 53 w 131"/>
                  <a:gd name="T81" fmla="*/ 83 h 144"/>
                  <a:gd name="T82" fmla="*/ 54 w 131"/>
                  <a:gd name="T83" fmla="*/ 79 h 144"/>
                  <a:gd name="T84" fmla="*/ 76 w 131"/>
                  <a:gd name="T85" fmla="*/ 51 h 144"/>
                  <a:gd name="T86" fmla="*/ 60 w 131"/>
                  <a:gd name="T87" fmla="*/ 80 h 144"/>
                  <a:gd name="T88" fmla="*/ 67 w 131"/>
                  <a:gd name="T89" fmla="*/ 76 h 144"/>
                  <a:gd name="T90" fmla="*/ 74 w 131"/>
                  <a:gd name="T91" fmla="*/ 73 h 144"/>
                  <a:gd name="T92" fmla="*/ 107 w 131"/>
                  <a:gd name="T93" fmla="*/ 64 h 144"/>
                  <a:gd name="T94" fmla="*/ 97 w 131"/>
                  <a:gd name="T95" fmla="*/ 77 h 144"/>
                  <a:gd name="T96" fmla="*/ 89 w 131"/>
                  <a:gd name="T97" fmla="*/ 73 h 144"/>
                  <a:gd name="T98" fmla="*/ 114 w 131"/>
                  <a:gd name="T99" fmla="*/ 82 h 144"/>
                  <a:gd name="T100" fmla="*/ 127 w 131"/>
                  <a:gd name="T101" fmla="*/ 64 h 144"/>
                  <a:gd name="T102" fmla="*/ 120 w 131"/>
                  <a:gd name="T103" fmla="*/ 64 h 144"/>
                  <a:gd name="T104" fmla="*/ 130 w 131"/>
                  <a:gd name="T105" fmla="*/ 47 h 144"/>
                  <a:gd name="T106" fmla="*/ 116 w 131"/>
                  <a:gd name="T107" fmla="*/ 70 h 144"/>
                  <a:gd name="T108" fmla="*/ 106 w 131"/>
                  <a:gd name="T109" fmla="*/ 44 h 144"/>
                  <a:gd name="T110" fmla="*/ 116 w 131"/>
                  <a:gd name="T111" fmla="*/ 7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3" y="50"/>
                    </a:moveTo>
                    <a:cubicBezTo>
                      <a:pt x="122" y="51"/>
                      <a:pt x="122" y="52"/>
                      <a:pt x="121" y="52"/>
                    </a:cubicBezTo>
                    <a:cubicBezTo>
                      <a:pt x="121" y="51"/>
                      <a:pt x="121" y="51"/>
                      <a:pt x="121" y="50"/>
                    </a:cubicBezTo>
                    <a:cubicBezTo>
                      <a:pt x="122" y="49"/>
                      <a:pt x="124" y="47"/>
                      <a:pt x="126" y="44"/>
                    </a:cubicBezTo>
                    <a:cubicBezTo>
                      <a:pt x="129" y="39"/>
                      <a:pt x="125" y="36"/>
                      <a:pt x="127" y="34"/>
                    </a:cubicBezTo>
                    <a:cubicBezTo>
                      <a:pt x="127" y="34"/>
                      <a:pt x="123" y="35"/>
                      <a:pt x="121" y="39"/>
                    </a:cubicBezTo>
                    <a:cubicBezTo>
                      <a:pt x="121" y="39"/>
                      <a:pt x="121" y="39"/>
                      <a:pt x="121" y="40"/>
                    </a:cubicBezTo>
                    <a:cubicBezTo>
                      <a:pt x="121" y="34"/>
                      <a:pt x="120" y="28"/>
                      <a:pt x="119" y="22"/>
                    </a:cubicBezTo>
                    <a:cubicBezTo>
                      <a:pt x="115" y="10"/>
                      <a:pt x="106" y="0"/>
                      <a:pt x="93" y="0"/>
                    </a:cubicBezTo>
                    <a:cubicBezTo>
                      <a:pt x="80" y="0"/>
                      <a:pt x="78" y="7"/>
                      <a:pt x="80" y="9"/>
                    </a:cubicBezTo>
                    <a:cubicBezTo>
                      <a:pt x="82" y="12"/>
                      <a:pt x="84" y="10"/>
                      <a:pt x="86" y="9"/>
                    </a:cubicBezTo>
                    <a:cubicBezTo>
                      <a:pt x="88" y="8"/>
                      <a:pt x="90" y="6"/>
                      <a:pt x="94" y="6"/>
                    </a:cubicBezTo>
                    <a:cubicBezTo>
                      <a:pt x="98" y="6"/>
                      <a:pt x="106" y="5"/>
                      <a:pt x="114" y="19"/>
                    </a:cubicBezTo>
                    <a:cubicBezTo>
                      <a:pt x="118" y="26"/>
                      <a:pt x="119" y="34"/>
                      <a:pt x="120" y="40"/>
                    </a:cubicBezTo>
                    <a:cubicBezTo>
                      <a:pt x="119" y="39"/>
                      <a:pt x="119" y="39"/>
                      <a:pt x="119" y="38"/>
                    </a:cubicBezTo>
                    <a:cubicBezTo>
                      <a:pt x="117" y="35"/>
                      <a:pt x="115" y="36"/>
                      <a:pt x="115" y="36"/>
                    </a:cubicBezTo>
                    <a:cubicBezTo>
                      <a:pt x="115" y="36"/>
                      <a:pt x="115" y="33"/>
                      <a:pt x="112" y="30"/>
                    </a:cubicBezTo>
                    <a:cubicBezTo>
                      <a:pt x="109" y="28"/>
                      <a:pt x="106" y="28"/>
                      <a:pt x="103" y="27"/>
                    </a:cubicBezTo>
                    <a:cubicBezTo>
                      <a:pt x="101" y="26"/>
                      <a:pt x="100" y="24"/>
                      <a:pt x="100" y="23"/>
                    </a:cubicBezTo>
                    <a:cubicBezTo>
                      <a:pt x="100" y="24"/>
                      <a:pt x="100" y="24"/>
                      <a:pt x="100" y="25"/>
                    </a:cubicBezTo>
                    <a:cubicBezTo>
                      <a:pt x="100" y="27"/>
                      <a:pt x="97" y="30"/>
                      <a:pt x="95" y="37"/>
                    </a:cubicBezTo>
                    <a:cubicBezTo>
                      <a:pt x="93" y="45"/>
                      <a:pt x="97" y="50"/>
                      <a:pt x="97" y="50"/>
                    </a:cubicBezTo>
                    <a:cubicBezTo>
                      <a:pt x="97" y="50"/>
                      <a:pt x="96" y="48"/>
                      <a:pt x="92" y="46"/>
                    </a:cubicBezTo>
                    <a:cubicBezTo>
                      <a:pt x="87" y="43"/>
                      <a:pt x="81" y="40"/>
                      <a:pt x="74" y="39"/>
                    </a:cubicBezTo>
                    <a:cubicBezTo>
                      <a:pt x="68" y="38"/>
                      <a:pt x="61" y="38"/>
                      <a:pt x="58" y="37"/>
                    </a:cubicBezTo>
                    <a:cubicBezTo>
                      <a:pt x="56" y="37"/>
                      <a:pt x="55" y="35"/>
                      <a:pt x="55" y="36"/>
                    </a:cubicBezTo>
                    <a:cubicBezTo>
                      <a:pt x="55" y="38"/>
                      <a:pt x="55" y="39"/>
                      <a:pt x="55" y="39"/>
                    </a:cubicBezTo>
                    <a:cubicBezTo>
                      <a:pt x="55" y="39"/>
                      <a:pt x="53" y="37"/>
                      <a:pt x="47" y="36"/>
                    </a:cubicBezTo>
                    <a:cubicBezTo>
                      <a:pt x="42" y="35"/>
                      <a:pt x="39" y="37"/>
                      <a:pt x="36" y="40"/>
                    </a:cubicBezTo>
                    <a:cubicBezTo>
                      <a:pt x="32" y="43"/>
                      <a:pt x="30" y="41"/>
                      <a:pt x="30" y="41"/>
                    </a:cubicBezTo>
                    <a:cubicBezTo>
                      <a:pt x="30" y="41"/>
                      <a:pt x="29" y="45"/>
                      <a:pt x="34" y="48"/>
                    </a:cubicBezTo>
                    <a:cubicBezTo>
                      <a:pt x="39" y="51"/>
                      <a:pt x="45" y="49"/>
                      <a:pt x="45" y="49"/>
                    </a:cubicBezTo>
                    <a:cubicBezTo>
                      <a:pt x="45" y="49"/>
                      <a:pt x="43" y="49"/>
                      <a:pt x="40" y="52"/>
                    </a:cubicBezTo>
                    <a:cubicBezTo>
                      <a:pt x="37" y="54"/>
                      <a:pt x="35" y="55"/>
                      <a:pt x="31" y="54"/>
                    </a:cubicBezTo>
                    <a:cubicBezTo>
                      <a:pt x="27" y="54"/>
                      <a:pt x="24" y="52"/>
                      <a:pt x="23" y="50"/>
                    </a:cubicBezTo>
                    <a:cubicBezTo>
                      <a:pt x="23" y="47"/>
                      <a:pt x="21" y="47"/>
                      <a:pt x="19" y="49"/>
                    </a:cubicBezTo>
                    <a:cubicBezTo>
                      <a:pt x="17" y="50"/>
                      <a:pt x="19" y="53"/>
                      <a:pt x="19" y="53"/>
                    </a:cubicBezTo>
                    <a:cubicBezTo>
                      <a:pt x="19" y="53"/>
                      <a:pt x="17" y="52"/>
                      <a:pt x="15" y="52"/>
                    </a:cubicBezTo>
                    <a:cubicBezTo>
                      <a:pt x="13" y="52"/>
                      <a:pt x="10" y="54"/>
                      <a:pt x="8" y="57"/>
                    </a:cubicBezTo>
                    <a:cubicBezTo>
                      <a:pt x="6" y="60"/>
                      <a:pt x="4" y="58"/>
                      <a:pt x="4" y="58"/>
                    </a:cubicBezTo>
                    <a:cubicBezTo>
                      <a:pt x="4" y="58"/>
                      <a:pt x="2" y="65"/>
                      <a:pt x="5" y="69"/>
                    </a:cubicBezTo>
                    <a:cubicBezTo>
                      <a:pt x="9" y="74"/>
                      <a:pt x="14" y="73"/>
                      <a:pt x="15" y="73"/>
                    </a:cubicBezTo>
                    <a:cubicBezTo>
                      <a:pt x="16" y="72"/>
                      <a:pt x="17" y="73"/>
                      <a:pt x="15" y="73"/>
                    </a:cubicBezTo>
                    <a:cubicBezTo>
                      <a:pt x="13" y="74"/>
                      <a:pt x="9" y="75"/>
                      <a:pt x="8" y="79"/>
                    </a:cubicBezTo>
                    <a:cubicBezTo>
                      <a:pt x="6" y="83"/>
                      <a:pt x="11" y="82"/>
                      <a:pt x="11" y="82"/>
                    </a:cubicBezTo>
                    <a:cubicBezTo>
                      <a:pt x="11" y="82"/>
                      <a:pt x="9" y="84"/>
                      <a:pt x="4" y="89"/>
                    </a:cubicBezTo>
                    <a:cubicBezTo>
                      <a:pt x="0" y="93"/>
                      <a:pt x="3" y="97"/>
                      <a:pt x="6" y="101"/>
                    </a:cubicBezTo>
                    <a:cubicBezTo>
                      <a:pt x="8" y="105"/>
                      <a:pt x="8" y="107"/>
                      <a:pt x="8" y="107"/>
                    </a:cubicBezTo>
                    <a:cubicBezTo>
                      <a:pt x="8" y="107"/>
                      <a:pt x="9" y="106"/>
                      <a:pt x="10" y="104"/>
                    </a:cubicBezTo>
                    <a:cubicBezTo>
                      <a:pt x="11" y="103"/>
                      <a:pt x="15" y="102"/>
                      <a:pt x="16" y="96"/>
                    </a:cubicBezTo>
                    <a:cubicBezTo>
                      <a:pt x="18" y="90"/>
                      <a:pt x="19" y="87"/>
                      <a:pt x="19" y="88"/>
                    </a:cubicBezTo>
                    <a:cubicBezTo>
                      <a:pt x="20" y="89"/>
                      <a:pt x="15" y="105"/>
                      <a:pt x="15" y="114"/>
                    </a:cubicBezTo>
                    <a:cubicBezTo>
                      <a:pt x="15" y="123"/>
                      <a:pt x="19" y="133"/>
                      <a:pt x="23" y="135"/>
                    </a:cubicBezTo>
                    <a:cubicBezTo>
                      <a:pt x="27" y="137"/>
                      <a:pt x="27" y="134"/>
                      <a:pt x="27" y="134"/>
                    </a:cubicBezTo>
                    <a:cubicBezTo>
                      <a:pt x="27" y="134"/>
                      <a:pt x="29" y="140"/>
                      <a:pt x="32" y="141"/>
                    </a:cubicBezTo>
                    <a:cubicBezTo>
                      <a:pt x="36" y="141"/>
                      <a:pt x="37" y="143"/>
                      <a:pt x="37" y="143"/>
                    </a:cubicBezTo>
                    <a:cubicBezTo>
                      <a:pt x="37" y="143"/>
                      <a:pt x="38" y="142"/>
                      <a:pt x="38" y="139"/>
                    </a:cubicBezTo>
                    <a:cubicBezTo>
                      <a:pt x="39" y="136"/>
                      <a:pt x="38" y="135"/>
                      <a:pt x="38" y="135"/>
                    </a:cubicBezTo>
                    <a:cubicBezTo>
                      <a:pt x="38" y="135"/>
                      <a:pt x="40" y="139"/>
                      <a:pt x="51" y="142"/>
                    </a:cubicBezTo>
                    <a:cubicBezTo>
                      <a:pt x="62" y="144"/>
                      <a:pt x="77" y="143"/>
                      <a:pt x="84" y="129"/>
                    </a:cubicBezTo>
                    <a:cubicBezTo>
                      <a:pt x="92" y="116"/>
                      <a:pt x="80" y="104"/>
                      <a:pt x="73" y="108"/>
                    </a:cubicBezTo>
                    <a:cubicBezTo>
                      <a:pt x="66" y="111"/>
                      <a:pt x="68" y="118"/>
                      <a:pt x="72" y="119"/>
                    </a:cubicBezTo>
                    <a:cubicBezTo>
                      <a:pt x="75" y="120"/>
                      <a:pt x="77" y="117"/>
                      <a:pt x="77" y="117"/>
                    </a:cubicBezTo>
                    <a:cubicBezTo>
                      <a:pt x="77" y="117"/>
                      <a:pt x="78" y="118"/>
                      <a:pt x="79" y="119"/>
                    </a:cubicBezTo>
                    <a:cubicBezTo>
                      <a:pt x="79" y="120"/>
                      <a:pt x="78" y="128"/>
                      <a:pt x="71" y="126"/>
                    </a:cubicBezTo>
                    <a:cubicBezTo>
                      <a:pt x="64" y="124"/>
                      <a:pt x="66" y="117"/>
                      <a:pt x="64" y="115"/>
                    </a:cubicBezTo>
                    <a:cubicBezTo>
                      <a:pt x="63" y="113"/>
                      <a:pt x="62" y="118"/>
                      <a:pt x="57" y="120"/>
                    </a:cubicBezTo>
                    <a:cubicBezTo>
                      <a:pt x="51" y="123"/>
                      <a:pt x="36" y="124"/>
                      <a:pt x="29" y="108"/>
                    </a:cubicBezTo>
                    <a:cubicBezTo>
                      <a:pt x="22" y="93"/>
                      <a:pt x="28" y="83"/>
                      <a:pt x="28" y="83"/>
                    </a:cubicBezTo>
                    <a:cubicBezTo>
                      <a:pt x="28" y="83"/>
                      <a:pt x="25" y="90"/>
                      <a:pt x="29" y="103"/>
                    </a:cubicBezTo>
                    <a:cubicBezTo>
                      <a:pt x="33" y="116"/>
                      <a:pt x="48" y="121"/>
                      <a:pt x="56" y="114"/>
                    </a:cubicBezTo>
                    <a:cubicBezTo>
                      <a:pt x="65" y="107"/>
                      <a:pt x="60" y="98"/>
                      <a:pt x="56" y="97"/>
                    </a:cubicBezTo>
                    <a:cubicBezTo>
                      <a:pt x="51" y="97"/>
                      <a:pt x="48" y="100"/>
                      <a:pt x="48" y="104"/>
                    </a:cubicBezTo>
                    <a:cubicBezTo>
                      <a:pt x="49" y="108"/>
                      <a:pt x="52" y="108"/>
                      <a:pt x="52" y="108"/>
                    </a:cubicBezTo>
                    <a:cubicBezTo>
                      <a:pt x="52" y="108"/>
                      <a:pt x="46" y="113"/>
                      <a:pt x="40" y="109"/>
                    </a:cubicBezTo>
                    <a:cubicBezTo>
                      <a:pt x="35" y="104"/>
                      <a:pt x="30" y="94"/>
                      <a:pt x="32" y="82"/>
                    </a:cubicBezTo>
                    <a:cubicBezTo>
                      <a:pt x="34" y="70"/>
                      <a:pt x="41" y="65"/>
                      <a:pt x="41" y="65"/>
                    </a:cubicBezTo>
                    <a:cubicBezTo>
                      <a:pt x="41" y="65"/>
                      <a:pt x="32" y="76"/>
                      <a:pt x="35" y="89"/>
                    </a:cubicBezTo>
                    <a:cubicBezTo>
                      <a:pt x="38" y="101"/>
                      <a:pt x="45" y="106"/>
                      <a:pt x="45" y="106"/>
                    </a:cubicBezTo>
                    <a:cubicBezTo>
                      <a:pt x="45" y="106"/>
                      <a:pt x="43" y="104"/>
                      <a:pt x="44" y="99"/>
                    </a:cubicBezTo>
                    <a:cubicBezTo>
                      <a:pt x="45" y="95"/>
                      <a:pt x="49" y="92"/>
                      <a:pt x="51" y="89"/>
                    </a:cubicBezTo>
                    <a:cubicBezTo>
                      <a:pt x="54" y="86"/>
                      <a:pt x="53" y="83"/>
                      <a:pt x="53" y="83"/>
                    </a:cubicBezTo>
                    <a:cubicBezTo>
                      <a:pt x="53" y="83"/>
                      <a:pt x="53" y="83"/>
                      <a:pt x="54" y="82"/>
                    </a:cubicBezTo>
                    <a:cubicBezTo>
                      <a:pt x="54" y="82"/>
                      <a:pt x="55" y="81"/>
                      <a:pt x="54" y="79"/>
                    </a:cubicBezTo>
                    <a:cubicBezTo>
                      <a:pt x="53" y="77"/>
                      <a:pt x="51" y="65"/>
                      <a:pt x="59" y="58"/>
                    </a:cubicBezTo>
                    <a:cubicBezTo>
                      <a:pt x="68" y="50"/>
                      <a:pt x="76" y="51"/>
                      <a:pt x="76" y="51"/>
                    </a:cubicBezTo>
                    <a:cubicBezTo>
                      <a:pt x="76" y="51"/>
                      <a:pt x="65" y="52"/>
                      <a:pt x="60" y="62"/>
                    </a:cubicBezTo>
                    <a:cubicBezTo>
                      <a:pt x="56" y="70"/>
                      <a:pt x="59" y="78"/>
                      <a:pt x="60" y="80"/>
                    </a:cubicBezTo>
                    <a:cubicBezTo>
                      <a:pt x="60" y="79"/>
                      <a:pt x="60" y="79"/>
                      <a:pt x="61" y="78"/>
                    </a:cubicBezTo>
                    <a:cubicBezTo>
                      <a:pt x="62" y="77"/>
                      <a:pt x="63" y="76"/>
                      <a:pt x="67" y="76"/>
                    </a:cubicBezTo>
                    <a:cubicBezTo>
                      <a:pt x="71" y="76"/>
                      <a:pt x="71" y="72"/>
                      <a:pt x="71" y="72"/>
                    </a:cubicBezTo>
                    <a:cubicBezTo>
                      <a:pt x="71" y="72"/>
                      <a:pt x="72" y="74"/>
                      <a:pt x="74" y="73"/>
                    </a:cubicBezTo>
                    <a:cubicBezTo>
                      <a:pt x="77" y="72"/>
                      <a:pt x="76" y="69"/>
                      <a:pt x="80" y="62"/>
                    </a:cubicBezTo>
                    <a:cubicBezTo>
                      <a:pt x="85" y="56"/>
                      <a:pt x="101" y="54"/>
                      <a:pt x="107" y="64"/>
                    </a:cubicBezTo>
                    <a:cubicBezTo>
                      <a:pt x="114" y="73"/>
                      <a:pt x="108" y="80"/>
                      <a:pt x="103" y="81"/>
                    </a:cubicBezTo>
                    <a:cubicBezTo>
                      <a:pt x="99" y="82"/>
                      <a:pt x="97" y="77"/>
                      <a:pt x="97" y="77"/>
                    </a:cubicBezTo>
                    <a:cubicBezTo>
                      <a:pt x="101" y="82"/>
                      <a:pt x="107" y="75"/>
                      <a:pt x="103" y="70"/>
                    </a:cubicBezTo>
                    <a:cubicBezTo>
                      <a:pt x="100" y="64"/>
                      <a:pt x="92" y="67"/>
                      <a:pt x="89" y="73"/>
                    </a:cubicBezTo>
                    <a:cubicBezTo>
                      <a:pt x="87" y="80"/>
                      <a:pt x="92" y="89"/>
                      <a:pt x="102" y="89"/>
                    </a:cubicBezTo>
                    <a:cubicBezTo>
                      <a:pt x="107" y="88"/>
                      <a:pt x="111" y="86"/>
                      <a:pt x="114" y="82"/>
                    </a:cubicBezTo>
                    <a:cubicBezTo>
                      <a:pt x="115" y="81"/>
                      <a:pt x="118" y="79"/>
                      <a:pt x="122" y="78"/>
                    </a:cubicBezTo>
                    <a:cubicBezTo>
                      <a:pt x="127" y="76"/>
                      <a:pt x="124" y="66"/>
                      <a:pt x="127" y="64"/>
                    </a:cubicBezTo>
                    <a:cubicBezTo>
                      <a:pt x="127" y="64"/>
                      <a:pt x="124" y="63"/>
                      <a:pt x="120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2" y="63"/>
                      <a:pt x="124" y="61"/>
                      <a:pt x="127" y="60"/>
                    </a:cubicBezTo>
                    <a:cubicBezTo>
                      <a:pt x="131" y="58"/>
                      <a:pt x="128" y="49"/>
                      <a:pt x="130" y="47"/>
                    </a:cubicBezTo>
                    <a:cubicBezTo>
                      <a:pt x="130" y="47"/>
                      <a:pt x="126" y="46"/>
                      <a:pt x="123" y="50"/>
                    </a:cubicBezTo>
                    <a:close/>
                    <a:moveTo>
                      <a:pt x="116" y="70"/>
                    </a:moveTo>
                    <a:cubicBezTo>
                      <a:pt x="116" y="70"/>
                      <a:pt x="114" y="61"/>
                      <a:pt x="109" y="56"/>
                    </a:cubicBezTo>
                    <a:cubicBezTo>
                      <a:pt x="105" y="52"/>
                      <a:pt x="103" y="47"/>
                      <a:pt x="106" y="44"/>
                    </a:cubicBezTo>
                    <a:cubicBezTo>
                      <a:pt x="109" y="42"/>
                      <a:pt x="115" y="44"/>
                      <a:pt x="117" y="53"/>
                    </a:cubicBezTo>
                    <a:cubicBezTo>
                      <a:pt x="118" y="62"/>
                      <a:pt x="116" y="70"/>
                      <a:pt x="116" y="7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971"/>
              <p:cNvSpPr/>
              <p:nvPr/>
            </p:nvSpPr>
            <p:spPr bwMode="auto">
              <a:xfrm>
                <a:off x="1256" y="3588"/>
                <a:ext cx="40" cy="90"/>
              </a:xfrm>
              <a:custGeom>
                <a:avLst/>
                <a:gdLst>
                  <a:gd name="T0" fmla="*/ 3 w 17"/>
                  <a:gd name="T1" fmla="*/ 3 h 38"/>
                  <a:gd name="T2" fmla="*/ 10 w 17"/>
                  <a:gd name="T3" fmla="*/ 17 h 38"/>
                  <a:gd name="T4" fmla="*/ 16 w 17"/>
                  <a:gd name="T5" fmla="*/ 38 h 38"/>
                  <a:gd name="T6" fmla="*/ 15 w 17"/>
                  <a:gd name="T7" fmla="*/ 15 h 38"/>
                  <a:gd name="T8" fmla="*/ 3 w 17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3"/>
                    </a:moveTo>
                    <a:cubicBezTo>
                      <a:pt x="0" y="7"/>
                      <a:pt x="5" y="8"/>
                      <a:pt x="10" y="17"/>
                    </a:cubicBezTo>
                    <a:cubicBezTo>
                      <a:pt x="16" y="26"/>
                      <a:pt x="16" y="38"/>
                      <a:pt x="16" y="38"/>
                    </a:cubicBezTo>
                    <a:cubicBezTo>
                      <a:pt x="17" y="34"/>
                      <a:pt x="17" y="22"/>
                      <a:pt x="15" y="15"/>
                    </a:cubicBezTo>
                    <a:cubicBezTo>
                      <a:pt x="12" y="7"/>
                      <a:pt x="6" y="0"/>
                      <a:pt x="3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972"/>
              <p:cNvSpPr/>
              <p:nvPr/>
            </p:nvSpPr>
            <p:spPr bwMode="auto">
              <a:xfrm>
                <a:off x="1218" y="3616"/>
                <a:ext cx="62" cy="64"/>
              </a:xfrm>
              <a:custGeom>
                <a:avLst/>
                <a:gdLst>
                  <a:gd name="T0" fmla="*/ 1 w 26"/>
                  <a:gd name="T1" fmla="*/ 5 h 27"/>
                  <a:gd name="T2" fmla="*/ 5 w 26"/>
                  <a:gd name="T3" fmla="*/ 10 h 27"/>
                  <a:gd name="T4" fmla="*/ 26 w 26"/>
                  <a:gd name="T5" fmla="*/ 27 h 27"/>
                  <a:gd name="T6" fmla="*/ 16 w 26"/>
                  <a:gd name="T7" fmla="*/ 8 h 27"/>
                  <a:gd name="T8" fmla="*/ 1 w 26"/>
                  <a:gd name="T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5"/>
                    </a:moveTo>
                    <a:cubicBezTo>
                      <a:pt x="0" y="8"/>
                      <a:pt x="0" y="10"/>
                      <a:pt x="5" y="10"/>
                    </a:cubicBezTo>
                    <a:cubicBezTo>
                      <a:pt x="9" y="10"/>
                      <a:pt x="19" y="12"/>
                      <a:pt x="26" y="27"/>
                    </a:cubicBezTo>
                    <a:cubicBezTo>
                      <a:pt x="26" y="27"/>
                      <a:pt x="24" y="17"/>
                      <a:pt x="16" y="8"/>
                    </a:cubicBezTo>
                    <a:cubicBezTo>
                      <a:pt x="7" y="0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973"/>
              <p:cNvSpPr/>
              <p:nvPr/>
            </p:nvSpPr>
            <p:spPr bwMode="auto">
              <a:xfrm>
                <a:off x="1147" y="3616"/>
                <a:ext cx="52" cy="57"/>
              </a:xfrm>
              <a:custGeom>
                <a:avLst/>
                <a:gdLst>
                  <a:gd name="T0" fmla="*/ 17 w 22"/>
                  <a:gd name="T1" fmla="*/ 0 h 24"/>
                  <a:gd name="T2" fmla="*/ 4 w 22"/>
                  <a:gd name="T3" fmla="*/ 3 h 24"/>
                  <a:gd name="T4" fmla="*/ 2 w 22"/>
                  <a:gd name="T5" fmla="*/ 12 h 24"/>
                  <a:gd name="T6" fmla="*/ 4 w 22"/>
                  <a:gd name="T7" fmla="*/ 13 h 24"/>
                  <a:gd name="T8" fmla="*/ 6 w 22"/>
                  <a:gd name="T9" fmla="*/ 18 h 24"/>
                  <a:gd name="T10" fmla="*/ 12 w 22"/>
                  <a:gd name="T11" fmla="*/ 19 h 24"/>
                  <a:gd name="T12" fmla="*/ 15 w 22"/>
                  <a:gd name="T13" fmla="*/ 23 h 24"/>
                  <a:gd name="T14" fmla="*/ 22 w 22"/>
                  <a:gd name="T15" fmla="*/ 14 h 24"/>
                  <a:gd name="T16" fmla="*/ 22 w 22"/>
                  <a:gd name="T17" fmla="*/ 5 h 24"/>
                  <a:gd name="T18" fmla="*/ 17 w 22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4">
                    <a:moveTo>
                      <a:pt x="17" y="0"/>
                    </a:moveTo>
                    <a:cubicBezTo>
                      <a:pt x="17" y="0"/>
                      <a:pt x="9" y="0"/>
                      <a:pt x="4" y="3"/>
                    </a:cubicBezTo>
                    <a:cubicBezTo>
                      <a:pt x="0" y="7"/>
                      <a:pt x="0" y="11"/>
                      <a:pt x="2" y="12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4" y="16"/>
                      <a:pt x="6" y="18"/>
                    </a:cubicBezTo>
                    <a:cubicBezTo>
                      <a:pt x="9" y="20"/>
                      <a:pt x="12" y="19"/>
                      <a:pt x="12" y="19"/>
                    </a:cubicBezTo>
                    <a:cubicBezTo>
                      <a:pt x="12" y="19"/>
                      <a:pt x="11" y="22"/>
                      <a:pt x="15" y="23"/>
                    </a:cubicBezTo>
                    <a:cubicBezTo>
                      <a:pt x="18" y="24"/>
                      <a:pt x="22" y="20"/>
                      <a:pt x="22" y="14"/>
                    </a:cubicBezTo>
                    <a:cubicBezTo>
                      <a:pt x="22" y="8"/>
                      <a:pt x="22" y="5"/>
                      <a:pt x="22" y="5"/>
                    </a:cubicBezTo>
                    <a:cubicBezTo>
                      <a:pt x="22" y="5"/>
                      <a:pt x="16" y="6"/>
                      <a:pt x="17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974"/>
              <p:cNvSpPr/>
              <p:nvPr/>
            </p:nvSpPr>
            <p:spPr bwMode="auto">
              <a:xfrm>
                <a:off x="1197" y="3628"/>
                <a:ext cx="28" cy="57"/>
              </a:xfrm>
              <a:custGeom>
                <a:avLst/>
                <a:gdLst>
                  <a:gd name="T0" fmla="*/ 2 w 12"/>
                  <a:gd name="T1" fmla="*/ 12 h 24"/>
                  <a:gd name="T2" fmla="*/ 1 w 12"/>
                  <a:gd name="T3" fmla="*/ 21 h 24"/>
                  <a:gd name="T4" fmla="*/ 4 w 12"/>
                  <a:gd name="T5" fmla="*/ 21 h 24"/>
                  <a:gd name="T6" fmla="*/ 7 w 12"/>
                  <a:gd name="T7" fmla="*/ 23 h 24"/>
                  <a:gd name="T8" fmla="*/ 2 w 12"/>
                  <a:gd name="T9" fmla="*/ 0 h 24"/>
                  <a:gd name="T10" fmla="*/ 2 w 12"/>
                  <a:gd name="T1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24">
                    <a:moveTo>
                      <a:pt x="2" y="12"/>
                    </a:moveTo>
                    <a:cubicBezTo>
                      <a:pt x="1" y="19"/>
                      <a:pt x="0" y="20"/>
                      <a:pt x="1" y="21"/>
                    </a:cubicBezTo>
                    <a:cubicBezTo>
                      <a:pt x="2" y="22"/>
                      <a:pt x="4" y="21"/>
                      <a:pt x="4" y="21"/>
                    </a:cubicBezTo>
                    <a:cubicBezTo>
                      <a:pt x="4" y="21"/>
                      <a:pt x="4" y="24"/>
                      <a:pt x="7" y="23"/>
                    </a:cubicBezTo>
                    <a:cubicBezTo>
                      <a:pt x="9" y="22"/>
                      <a:pt x="12" y="13"/>
                      <a:pt x="2" y="0"/>
                    </a:cubicBezTo>
                    <a:cubicBezTo>
                      <a:pt x="2" y="0"/>
                      <a:pt x="4" y="6"/>
                      <a:pt x="2" y="1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975"/>
              <p:cNvSpPr/>
              <p:nvPr/>
            </p:nvSpPr>
            <p:spPr bwMode="auto">
              <a:xfrm>
                <a:off x="1125" y="3600"/>
                <a:ext cx="60" cy="33"/>
              </a:xfrm>
              <a:custGeom>
                <a:avLst/>
                <a:gdLst>
                  <a:gd name="T0" fmla="*/ 2 w 25"/>
                  <a:gd name="T1" fmla="*/ 7 h 14"/>
                  <a:gd name="T2" fmla="*/ 4 w 25"/>
                  <a:gd name="T3" fmla="*/ 11 h 14"/>
                  <a:gd name="T4" fmla="*/ 6 w 25"/>
                  <a:gd name="T5" fmla="*/ 13 h 14"/>
                  <a:gd name="T6" fmla="*/ 14 w 25"/>
                  <a:gd name="T7" fmla="*/ 8 h 14"/>
                  <a:gd name="T8" fmla="*/ 25 w 25"/>
                  <a:gd name="T9" fmla="*/ 6 h 14"/>
                  <a:gd name="T10" fmla="*/ 2 w 25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4">
                    <a:moveTo>
                      <a:pt x="2" y="7"/>
                    </a:moveTo>
                    <a:cubicBezTo>
                      <a:pt x="0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6" y="13"/>
                    </a:cubicBezTo>
                    <a:cubicBezTo>
                      <a:pt x="8" y="14"/>
                      <a:pt x="8" y="11"/>
                      <a:pt x="14" y="8"/>
                    </a:cubicBezTo>
                    <a:cubicBezTo>
                      <a:pt x="20" y="5"/>
                      <a:pt x="25" y="6"/>
                      <a:pt x="25" y="6"/>
                    </a:cubicBezTo>
                    <a:cubicBezTo>
                      <a:pt x="16" y="0"/>
                      <a:pt x="5" y="3"/>
                      <a:pt x="2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976"/>
              <p:cNvSpPr/>
              <p:nvPr/>
            </p:nvSpPr>
            <p:spPr bwMode="auto">
              <a:xfrm>
                <a:off x="1128" y="3633"/>
                <a:ext cx="33" cy="35"/>
              </a:xfrm>
              <a:custGeom>
                <a:avLst/>
                <a:gdLst>
                  <a:gd name="T0" fmla="*/ 11 w 14"/>
                  <a:gd name="T1" fmla="*/ 7 h 15"/>
                  <a:gd name="T2" fmla="*/ 7 w 14"/>
                  <a:gd name="T3" fmla="*/ 5 h 15"/>
                  <a:gd name="T4" fmla="*/ 7 w 14"/>
                  <a:gd name="T5" fmla="*/ 1 h 15"/>
                  <a:gd name="T6" fmla="*/ 5 w 14"/>
                  <a:gd name="T7" fmla="*/ 1 h 15"/>
                  <a:gd name="T8" fmla="*/ 3 w 14"/>
                  <a:gd name="T9" fmla="*/ 0 h 15"/>
                  <a:gd name="T10" fmla="*/ 3 w 14"/>
                  <a:gd name="T11" fmla="*/ 5 h 15"/>
                  <a:gd name="T12" fmla="*/ 3 w 14"/>
                  <a:gd name="T13" fmla="*/ 10 h 15"/>
                  <a:gd name="T14" fmla="*/ 6 w 14"/>
                  <a:gd name="T15" fmla="*/ 12 h 15"/>
                  <a:gd name="T16" fmla="*/ 9 w 14"/>
                  <a:gd name="T17" fmla="*/ 15 h 15"/>
                  <a:gd name="T18" fmla="*/ 14 w 14"/>
                  <a:gd name="T19" fmla="*/ 13 h 15"/>
                  <a:gd name="T20" fmla="*/ 11 w 14"/>
                  <a:gd name="T21" fmla="*/ 11 h 15"/>
                  <a:gd name="T22" fmla="*/ 11 w 1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5">
                    <a:moveTo>
                      <a:pt x="11" y="7"/>
                    </a:moveTo>
                    <a:cubicBezTo>
                      <a:pt x="11" y="7"/>
                      <a:pt x="8" y="7"/>
                      <a:pt x="7" y="5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0" y="2"/>
                      <a:pt x="3" y="5"/>
                      <a:pt x="3" y="5"/>
                    </a:cubicBezTo>
                    <a:cubicBezTo>
                      <a:pt x="3" y="5"/>
                      <a:pt x="2" y="8"/>
                      <a:pt x="3" y="10"/>
                    </a:cubicBezTo>
                    <a:cubicBezTo>
                      <a:pt x="4" y="13"/>
                      <a:pt x="6" y="12"/>
                      <a:pt x="6" y="12"/>
                    </a:cubicBezTo>
                    <a:cubicBezTo>
                      <a:pt x="6" y="12"/>
                      <a:pt x="6" y="15"/>
                      <a:pt x="9" y="15"/>
                    </a:cubicBezTo>
                    <a:cubicBezTo>
                      <a:pt x="13" y="15"/>
                      <a:pt x="14" y="13"/>
                      <a:pt x="14" y="13"/>
                    </a:cubicBezTo>
                    <a:cubicBezTo>
                      <a:pt x="14" y="13"/>
                      <a:pt x="13" y="13"/>
                      <a:pt x="11" y="11"/>
                    </a:cubicBezTo>
                    <a:cubicBezTo>
                      <a:pt x="10" y="10"/>
                      <a:pt x="11" y="7"/>
                      <a:pt x="11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977"/>
              <p:cNvSpPr/>
              <p:nvPr/>
            </p:nvSpPr>
            <p:spPr bwMode="auto">
              <a:xfrm>
                <a:off x="1156" y="3666"/>
                <a:ext cx="48" cy="21"/>
              </a:xfrm>
              <a:custGeom>
                <a:avLst/>
                <a:gdLst>
                  <a:gd name="T0" fmla="*/ 17 w 20"/>
                  <a:gd name="T1" fmla="*/ 6 h 9"/>
                  <a:gd name="T2" fmla="*/ 15 w 20"/>
                  <a:gd name="T3" fmla="*/ 3 h 9"/>
                  <a:gd name="T4" fmla="*/ 10 w 20"/>
                  <a:gd name="T5" fmla="*/ 3 h 9"/>
                  <a:gd name="T6" fmla="*/ 7 w 20"/>
                  <a:gd name="T7" fmla="*/ 0 h 9"/>
                  <a:gd name="T8" fmla="*/ 6 w 20"/>
                  <a:gd name="T9" fmla="*/ 0 h 9"/>
                  <a:gd name="T10" fmla="*/ 3 w 20"/>
                  <a:gd name="T11" fmla="*/ 0 h 9"/>
                  <a:gd name="T12" fmla="*/ 6 w 20"/>
                  <a:gd name="T13" fmla="*/ 5 h 9"/>
                  <a:gd name="T14" fmla="*/ 9 w 20"/>
                  <a:gd name="T15" fmla="*/ 8 h 9"/>
                  <a:gd name="T16" fmla="*/ 12 w 20"/>
                  <a:gd name="T17" fmla="*/ 7 h 9"/>
                  <a:gd name="T18" fmla="*/ 16 w 20"/>
                  <a:gd name="T19" fmla="*/ 9 h 9"/>
                  <a:gd name="T20" fmla="*/ 20 w 20"/>
                  <a:gd name="T21" fmla="*/ 7 h 9"/>
                  <a:gd name="T22" fmla="*/ 17 w 20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7" y="6"/>
                    </a:moveTo>
                    <a:cubicBezTo>
                      <a:pt x="15" y="5"/>
                      <a:pt x="15" y="3"/>
                      <a:pt x="15" y="3"/>
                    </a:cubicBezTo>
                    <a:cubicBezTo>
                      <a:pt x="15" y="3"/>
                      <a:pt x="13" y="5"/>
                      <a:pt x="10" y="3"/>
                    </a:cubicBezTo>
                    <a:cubicBezTo>
                      <a:pt x="7" y="2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3" y="0"/>
                      <a:pt x="3" y="0"/>
                    </a:cubicBezTo>
                    <a:cubicBezTo>
                      <a:pt x="0" y="4"/>
                      <a:pt x="6" y="5"/>
                      <a:pt x="6" y="5"/>
                    </a:cubicBezTo>
                    <a:cubicBezTo>
                      <a:pt x="6" y="5"/>
                      <a:pt x="6" y="7"/>
                      <a:pt x="9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7"/>
                      <a:pt x="13" y="9"/>
                      <a:pt x="16" y="9"/>
                    </a:cubicBezTo>
                    <a:cubicBezTo>
                      <a:pt x="19" y="8"/>
                      <a:pt x="20" y="7"/>
                      <a:pt x="20" y="7"/>
                    </a:cubicBezTo>
                    <a:cubicBezTo>
                      <a:pt x="20" y="7"/>
                      <a:pt x="19" y="7"/>
                      <a:pt x="17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978"/>
              <p:cNvSpPr/>
              <p:nvPr/>
            </p:nvSpPr>
            <p:spPr bwMode="auto">
              <a:xfrm>
                <a:off x="1246" y="35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979"/>
              <p:cNvSpPr/>
              <p:nvPr/>
            </p:nvSpPr>
            <p:spPr bwMode="auto">
              <a:xfrm>
                <a:off x="1230" y="3526"/>
                <a:ext cx="76" cy="126"/>
              </a:xfrm>
              <a:custGeom>
                <a:avLst/>
                <a:gdLst>
                  <a:gd name="T0" fmla="*/ 21 w 32"/>
                  <a:gd name="T1" fmla="*/ 20 h 53"/>
                  <a:gd name="T2" fmla="*/ 21 w 32"/>
                  <a:gd name="T3" fmla="*/ 14 h 53"/>
                  <a:gd name="T4" fmla="*/ 12 w 32"/>
                  <a:gd name="T5" fmla="*/ 3 h 53"/>
                  <a:gd name="T6" fmla="*/ 7 w 32"/>
                  <a:gd name="T7" fmla="*/ 0 h 53"/>
                  <a:gd name="T8" fmla="*/ 8 w 32"/>
                  <a:gd name="T9" fmla="*/ 8 h 53"/>
                  <a:gd name="T10" fmla="*/ 10 w 32"/>
                  <a:gd name="T11" fmla="*/ 16 h 53"/>
                  <a:gd name="T12" fmla="*/ 8 w 32"/>
                  <a:gd name="T13" fmla="*/ 17 h 53"/>
                  <a:gd name="T14" fmla="*/ 3 w 32"/>
                  <a:gd name="T15" fmla="*/ 22 h 53"/>
                  <a:gd name="T16" fmla="*/ 0 w 32"/>
                  <a:gd name="T17" fmla="*/ 24 h 53"/>
                  <a:gd name="T18" fmla="*/ 3 w 32"/>
                  <a:gd name="T19" fmla="*/ 24 h 53"/>
                  <a:gd name="T20" fmla="*/ 9 w 32"/>
                  <a:gd name="T21" fmla="*/ 26 h 53"/>
                  <a:gd name="T22" fmla="*/ 16 w 32"/>
                  <a:gd name="T23" fmla="*/ 25 h 53"/>
                  <a:gd name="T24" fmla="*/ 25 w 32"/>
                  <a:gd name="T25" fmla="*/ 33 h 53"/>
                  <a:gd name="T26" fmla="*/ 30 w 32"/>
                  <a:gd name="T27" fmla="*/ 53 h 53"/>
                  <a:gd name="T28" fmla="*/ 29 w 32"/>
                  <a:gd name="T29" fmla="*/ 34 h 53"/>
                  <a:gd name="T30" fmla="*/ 21 w 32"/>
                  <a:gd name="T31" fmla="*/ 2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53">
                    <a:moveTo>
                      <a:pt x="21" y="20"/>
                    </a:moveTo>
                    <a:cubicBezTo>
                      <a:pt x="21" y="20"/>
                      <a:pt x="21" y="20"/>
                      <a:pt x="21" y="14"/>
                    </a:cubicBezTo>
                    <a:cubicBezTo>
                      <a:pt x="21" y="9"/>
                      <a:pt x="14" y="4"/>
                      <a:pt x="12" y="3"/>
                    </a:cubicBezTo>
                    <a:cubicBezTo>
                      <a:pt x="9" y="2"/>
                      <a:pt x="8" y="1"/>
                      <a:pt x="7" y="0"/>
                    </a:cubicBezTo>
                    <a:cubicBezTo>
                      <a:pt x="8" y="1"/>
                      <a:pt x="9" y="3"/>
                      <a:pt x="8" y="8"/>
                    </a:cubicBezTo>
                    <a:cubicBezTo>
                      <a:pt x="6" y="14"/>
                      <a:pt x="10" y="16"/>
                      <a:pt x="10" y="16"/>
                    </a:cubicBezTo>
                    <a:cubicBezTo>
                      <a:pt x="10" y="16"/>
                      <a:pt x="10" y="17"/>
                      <a:pt x="8" y="17"/>
                    </a:cubicBezTo>
                    <a:cubicBezTo>
                      <a:pt x="6" y="18"/>
                      <a:pt x="5" y="20"/>
                      <a:pt x="3" y="22"/>
                    </a:cubicBezTo>
                    <a:cubicBezTo>
                      <a:pt x="2" y="23"/>
                      <a:pt x="0" y="24"/>
                      <a:pt x="0" y="24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5" y="24"/>
                      <a:pt x="5" y="25"/>
                      <a:pt x="9" y="26"/>
                    </a:cubicBezTo>
                    <a:cubicBezTo>
                      <a:pt x="12" y="27"/>
                      <a:pt x="14" y="26"/>
                      <a:pt x="16" y="25"/>
                    </a:cubicBezTo>
                    <a:cubicBezTo>
                      <a:pt x="18" y="24"/>
                      <a:pt x="20" y="25"/>
                      <a:pt x="25" y="33"/>
                    </a:cubicBezTo>
                    <a:cubicBezTo>
                      <a:pt x="30" y="41"/>
                      <a:pt x="30" y="53"/>
                      <a:pt x="30" y="53"/>
                    </a:cubicBezTo>
                    <a:cubicBezTo>
                      <a:pt x="30" y="53"/>
                      <a:pt x="32" y="44"/>
                      <a:pt x="29" y="34"/>
                    </a:cubicBezTo>
                    <a:cubicBezTo>
                      <a:pt x="26" y="24"/>
                      <a:pt x="21" y="20"/>
                      <a:pt x="21" y="2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980"/>
              <p:cNvSpPr/>
              <p:nvPr/>
            </p:nvSpPr>
            <p:spPr bwMode="auto">
              <a:xfrm>
                <a:off x="1239" y="365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981"/>
              <p:cNvSpPr/>
              <p:nvPr/>
            </p:nvSpPr>
            <p:spPr bwMode="auto">
              <a:xfrm>
                <a:off x="1144" y="378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982"/>
              <p:cNvSpPr/>
              <p:nvPr/>
            </p:nvSpPr>
            <p:spPr bwMode="auto">
              <a:xfrm>
                <a:off x="1208" y="3517"/>
                <a:ext cx="41" cy="59"/>
              </a:xfrm>
              <a:custGeom>
                <a:avLst/>
                <a:gdLst>
                  <a:gd name="T0" fmla="*/ 15 w 17"/>
                  <a:gd name="T1" fmla="*/ 7 h 25"/>
                  <a:gd name="T2" fmla="*/ 8 w 17"/>
                  <a:gd name="T3" fmla="*/ 2 h 25"/>
                  <a:gd name="T4" fmla="*/ 4 w 17"/>
                  <a:gd name="T5" fmla="*/ 0 h 25"/>
                  <a:gd name="T6" fmla="*/ 2 w 17"/>
                  <a:gd name="T7" fmla="*/ 6 h 25"/>
                  <a:gd name="T8" fmla="*/ 4 w 17"/>
                  <a:gd name="T9" fmla="*/ 13 h 25"/>
                  <a:gd name="T10" fmla="*/ 3 w 17"/>
                  <a:gd name="T11" fmla="*/ 17 h 25"/>
                  <a:gd name="T12" fmla="*/ 8 w 17"/>
                  <a:gd name="T13" fmla="*/ 20 h 25"/>
                  <a:gd name="T14" fmla="*/ 8 w 17"/>
                  <a:gd name="T15" fmla="*/ 23 h 25"/>
                  <a:gd name="T16" fmla="*/ 13 w 17"/>
                  <a:gd name="T17" fmla="*/ 23 h 25"/>
                  <a:gd name="T18" fmla="*/ 17 w 17"/>
                  <a:gd name="T19" fmla="*/ 20 h 25"/>
                  <a:gd name="T20" fmla="*/ 15 w 17"/>
                  <a:gd name="T2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5" y="7"/>
                    </a:moveTo>
                    <a:cubicBezTo>
                      <a:pt x="14" y="4"/>
                      <a:pt x="11" y="3"/>
                      <a:pt x="8" y="2"/>
                    </a:cubicBezTo>
                    <a:cubicBezTo>
                      <a:pt x="5" y="1"/>
                      <a:pt x="4" y="0"/>
                      <a:pt x="4" y="0"/>
                    </a:cubicBezTo>
                    <a:cubicBezTo>
                      <a:pt x="4" y="0"/>
                      <a:pt x="4" y="2"/>
                      <a:pt x="2" y="6"/>
                    </a:cubicBezTo>
                    <a:cubicBezTo>
                      <a:pt x="0" y="11"/>
                      <a:pt x="4" y="13"/>
                      <a:pt x="4" y="13"/>
                    </a:cubicBezTo>
                    <a:cubicBezTo>
                      <a:pt x="4" y="13"/>
                      <a:pt x="3" y="14"/>
                      <a:pt x="3" y="17"/>
                    </a:cubicBezTo>
                    <a:cubicBezTo>
                      <a:pt x="4" y="20"/>
                      <a:pt x="8" y="20"/>
                      <a:pt x="8" y="20"/>
                    </a:cubicBezTo>
                    <a:cubicBezTo>
                      <a:pt x="8" y="20"/>
                      <a:pt x="7" y="22"/>
                      <a:pt x="8" y="23"/>
                    </a:cubicBezTo>
                    <a:cubicBezTo>
                      <a:pt x="9" y="24"/>
                      <a:pt x="11" y="25"/>
                      <a:pt x="13" y="23"/>
                    </a:cubicBezTo>
                    <a:cubicBezTo>
                      <a:pt x="16" y="20"/>
                      <a:pt x="17" y="20"/>
                      <a:pt x="17" y="20"/>
                    </a:cubicBezTo>
                    <a:cubicBezTo>
                      <a:pt x="13" y="18"/>
                      <a:pt x="16" y="11"/>
                      <a:pt x="15" y="7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983"/>
              <p:cNvSpPr/>
              <p:nvPr/>
            </p:nvSpPr>
            <p:spPr bwMode="auto">
              <a:xfrm>
                <a:off x="1080" y="3959"/>
                <a:ext cx="235" cy="239"/>
              </a:xfrm>
              <a:custGeom>
                <a:avLst/>
                <a:gdLst>
                  <a:gd name="T0" fmla="*/ 75 w 99"/>
                  <a:gd name="T1" fmla="*/ 59 h 101"/>
                  <a:gd name="T2" fmla="*/ 87 w 99"/>
                  <a:gd name="T3" fmla="*/ 56 h 101"/>
                  <a:gd name="T4" fmla="*/ 87 w 99"/>
                  <a:gd name="T5" fmla="*/ 67 h 101"/>
                  <a:gd name="T6" fmla="*/ 78 w 99"/>
                  <a:gd name="T7" fmla="*/ 46 h 101"/>
                  <a:gd name="T8" fmla="*/ 78 w 99"/>
                  <a:gd name="T9" fmla="*/ 45 h 101"/>
                  <a:gd name="T10" fmla="*/ 73 w 99"/>
                  <a:gd name="T11" fmla="*/ 30 h 101"/>
                  <a:gd name="T12" fmla="*/ 59 w 99"/>
                  <a:gd name="T13" fmla="*/ 47 h 101"/>
                  <a:gd name="T14" fmla="*/ 65 w 99"/>
                  <a:gd name="T15" fmla="*/ 66 h 101"/>
                  <a:gd name="T16" fmla="*/ 60 w 99"/>
                  <a:gd name="T17" fmla="*/ 32 h 101"/>
                  <a:gd name="T18" fmla="*/ 51 w 99"/>
                  <a:gd name="T19" fmla="*/ 26 h 101"/>
                  <a:gd name="T20" fmla="*/ 46 w 99"/>
                  <a:gd name="T21" fmla="*/ 34 h 101"/>
                  <a:gd name="T22" fmla="*/ 43 w 99"/>
                  <a:gd name="T23" fmla="*/ 42 h 101"/>
                  <a:gd name="T24" fmla="*/ 36 w 99"/>
                  <a:gd name="T25" fmla="*/ 27 h 101"/>
                  <a:gd name="T26" fmla="*/ 5 w 99"/>
                  <a:gd name="T27" fmla="*/ 7 h 101"/>
                  <a:gd name="T28" fmla="*/ 16 w 99"/>
                  <a:gd name="T29" fmla="*/ 14 h 101"/>
                  <a:gd name="T30" fmla="*/ 9 w 99"/>
                  <a:gd name="T31" fmla="*/ 13 h 101"/>
                  <a:gd name="T32" fmla="*/ 20 w 99"/>
                  <a:gd name="T33" fmla="*/ 17 h 101"/>
                  <a:gd name="T34" fmla="*/ 22 w 99"/>
                  <a:gd name="T35" fmla="*/ 33 h 101"/>
                  <a:gd name="T36" fmla="*/ 28 w 99"/>
                  <a:gd name="T37" fmla="*/ 39 h 101"/>
                  <a:gd name="T38" fmla="*/ 26 w 99"/>
                  <a:gd name="T39" fmla="*/ 42 h 101"/>
                  <a:gd name="T40" fmla="*/ 19 w 99"/>
                  <a:gd name="T41" fmla="*/ 51 h 101"/>
                  <a:gd name="T42" fmla="*/ 27 w 99"/>
                  <a:gd name="T43" fmla="*/ 60 h 101"/>
                  <a:gd name="T44" fmla="*/ 29 w 99"/>
                  <a:gd name="T45" fmla="*/ 67 h 101"/>
                  <a:gd name="T46" fmla="*/ 48 w 99"/>
                  <a:gd name="T47" fmla="*/ 67 h 101"/>
                  <a:gd name="T48" fmla="*/ 27 w 99"/>
                  <a:gd name="T49" fmla="*/ 73 h 101"/>
                  <a:gd name="T50" fmla="*/ 42 w 99"/>
                  <a:gd name="T51" fmla="*/ 82 h 101"/>
                  <a:gd name="T52" fmla="*/ 67 w 99"/>
                  <a:gd name="T53" fmla="*/ 76 h 101"/>
                  <a:gd name="T54" fmla="*/ 48 w 99"/>
                  <a:gd name="T55" fmla="*/ 88 h 101"/>
                  <a:gd name="T56" fmla="*/ 48 w 99"/>
                  <a:gd name="T57" fmla="*/ 92 h 101"/>
                  <a:gd name="T58" fmla="*/ 59 w 99"/>
                  <a:gd name="T59" fmla="*/ 93 h 101"/>
                  <a:gd name="T60" fmla="*/ 67 w 99"/>
                  <a:gd name="T61" fmla="*/ 92 h 101"/>
                  <a:gd name="T62" fmla="*/ 75 w 99"/>
                  <a:gd name="T63" fmla="*/ 83 h 101"/>
                  <a:gd name="T64" fmla="*/ 82 w 99"/>
                  <a:gd name="T65" fmla="*/ 99 h 101"/>
                  <a:gd name="T66" fmla="*/ 79 w 99"/>
                  <a:gd name="T67" fmla="*/ 91 h 101"/>
                  <a:gd name="T68" fmla="*/ 77 w 99"/>
                  <a:gd name="T69" fmla="*/ 87 h 101"/>
                  <a:gd name="T70" fmla="*/ 99 w 99"/>
                  <a:gd name="T71" fmla="*/ 7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9" h="101">
                    <a:moveTo>
                      <a:pt x="86" y="75"/>
                    </a:moveTo>
                    <a:cubicBezTo>
                      <a:pt x="78" y="73"/>
                      <a:pt x="72" y="66"/>
                      <a:pt x="75" y="59"/>
                    </a:cubicBezTo>
                    <a:cubicBezTo>
                      <a:pt x="77" y="52"/>
                      <a:pt x="84" y="52"/>
                      <a:pt x="85" y="54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5" y="53"/>
                      <a:pt x="81" y="56"/>
                    </a:cubicBezTo>
                    <a:cubicBezTo>
                      <a:pt x="78" y="58"/>
                      <a:pt x="79" y="67"/>
                      <a:pt x="87" y="67"/>
                    </a:cubicBezTo>
                    <a:cubicBezTo>
                      <a:pt x="94" y="66"/>
                      <a:pt x="98" y="56"/>
                      <a:pt x="92" y="50"/>
                    </a:cubicBezTo>
                    <a:cubicBezTo>
                      <a:pt x="87" y="44"/>
                      <a:pt x="80" y="45"/>
                      <a:pt x="78" y="46"/>
                    </a:cubicBezTo>
                    <a:cubicBezTo>
                      <a:pt x="76" y="47"/>
                      <a:pt x="76" y="48"/>
                      <a:pt x="76" y="48"/>
                    </a:cubicBezTo>
                    <a:cubicBezTo>
                      <a:pt x="76" y="48"/>
                      <a:pt x="77" y="46"/>
                      <a:pt x="78" y="45"/>
                    </a:cubicBezTo>
                    <a:cubicBezTo>
                      <a:pt x="80" y="44"/>
                      <a:pt x="82" y="40"/>
                      <a:pt x="80" y="36"/>
                    </a:cubicBezTo>
                    <a:cubicBezTo>
                      <a:pt x="77" y="31"/>
                      <a:pt x="73" y="30"/>
                      <a:pt x="73" y="30"/>
                    </a:cubicBezTo>
                    <a:cubicBezTo>
                      <a:pt x="73" y="30"/>
                      <a:pt x="74" y="32"/>
                      <a:pt x="70" y="34"/>
                    </a:cubicBezTo>
                    <a:cubicBezTo>
                      <a:pt x="66" y="36"/>
                      <a:pt x="61" y="39"/>
                      <a:pt x="59" y="47"/>
                    </a:cubicBezTo>
                    <a:cubicBezTo>
                      <a:pt x="57" y="54"/>
                      <a:pt x="60" y="59"/>
                      <a:pt x="63" y="62"/>
                    </a:cubicBezTo>
                    <a:cubicBezTo>
                      <a:pt x="66" y="65"/>
                      <a:pt x="66" y="65"/>
                      <a:pt x="65" y="66"/>
                    </a:cubicBezTo>
                    <a:cubicBezTo>
                      <a:pt x="64" y="66"/>
                      <a:pt x="57" y="62"/>
                      <a:pt x="56" y="52"/>
                    </a:cubicBezTo>
                    <a:cubicBezTo>
                      <a:pt x="56" y="42"/>
                      <a:pt x="61" y="40"/>
                      <a:pt x="60" y="32"/>
                    </a:cubicBezTo>
                    <a:cubicBezTo>
                      <a:pt x="59" y="24"/>
                      <a:pt x="50" y="19"/>
                      <a:pt x="50" y="19"/>
                    </a:cubicBezTo>
                    <a:cubicBezTo>
                      <a:pt x="50" y="19"/>
                      <a:pt x="54" y="22"/>
                      <a:pt x="51" y="26"/>
                    </a:cubicBezTo>
                    <a:cubicBezTo>
                      <a:pt x="48" y="30"/>
                      <a:pt x="47" y="29"/>
                      <a:pt x="46" y="31"/>
                    </a:cubicBezTo>
                    <a:cubicBezTo>
                      <a:pt x="46" y="33"/>
                      <a:pt x="46" y="34"/>
                      <a:pt x="46" y="34"/>
                    </a:cubicBezTo>
                    <a:cubicBezTo>
                      <a:pt x="46" y="34"/>
                      <a:pt x="44" y="33"/>
                      <a:pt x="43" y="35"/>
                    </a:cubicBezTo>
                    <a:cubicBezTo>
                      <a:pt x="42" y="37"/>
                      <a:pt x="43" y="40"/>
                      <a:pt x="43" y="42"/>
                    </a:cubicBezTo>
                    <a:cubicBezTo>
                      <a:pt x="44" y="44"/>
                      <a:pt x="45" y="48"/>
                      <a:pt x="45" y="48"/>
                    </a:cubicBezTo>
                    <a:cubicBezTo>
                      <a:pt x="45" y="48"/>
                      <a:pt x="39" y="38"/>
                      <a:pt x="36" y="27"/>
                    </a:cubicBezTo>
                    <a:cubicBezTo>
                      <a:pt x="33" y="17"/>
                      <a:pt x="28" y="9"/>
                      <a:pt x="23" y="5"/>
                    </a:cubicBezTo>
                    <a:cubicBezTo>
                      <a:pt x="18" y="2"/>
                      <a:pt x="9" y="0"/>
                      <a:pt x="5" y="7"/>
                    </a:cubicBezTo>
                    <a:cubicBezTo>
                      <a:pt x="0" y="14"/>
                      <a:pt x="4" y="20"/>
                      <a:pt x="9" y="22"/>
                    </a:cubicBezTo>
                    <a:cubicBezTo>
                      <a:pt x="14" y="24"/>
                      <a:pt x="18" y="17"/>
                      <a:pt x="16" y="14"/>
                    </a:cubicBezTo>
                    <a:cubicBezTo>
                      <a:pt x="14" y="11"/>
                      <a:pt x="11" y="11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8" y="10"/>
                      <a:pt x="12" y="8"/>
                    </a:cubicBezTo>
                    <a:cubicBezTo>
                      <a:pt x="16" y="7"/>
                      <a:pt x="21" y="11"/>
                      <a:pt x="20" y="17"/>
                    </a:cubicBezTo>
                    <a:cubicBezTo>
                      <a:pt x="18" y="24"/>
                      <a:pt x="15" y="26"/>
                      <a:pt x="17" y="30"/>
                    </a:cubicBezTo>
                    <a:cubicBezTo>
                      <a:pt x="19" y="34"/>
                      <a:pt x="22" y="33"/>
                      <a:pt x="22" y="33"/>
                    </a:cubicBezTo>
                    <a:cubicBezTo>
                      <a:pt x="22" y="33"/>
                      <a:pt x="19" y="36"/>
                      <a:pt x="21" y="39"/>
                    </a:cubicBezTo>
                    <a:cubicBezTo>
                      <a:pt x="23" y="41"/>
                      <a:pt x="24" y="38"/>
                      <a:pt x="28" y="39"/>
                    </a:cubicBezTo>
                    <a:cubicBezTo>
                      <a:pt x="33" y="40"/>
                      <a:pt x="38" y="44"/>
                      <a:pt x="38" y="44"/>
                    </a:cubicBezTo>
                    <a:cubicBezTo>
                      <a:pt x="38" y="44"/>
                      <a:pt x="32" y="41"/>
                      <a:pt x="26" y="42"/>
                    </a:cubicBezTo>
                    <a:cubicBezTo>
                      <a:pt x="19" y="43"/>
                      <a:pt x="15" y="47"/>
                      <a:pt x="15" y="47"/>
                    </a:cubicBezTo>
                    <a:cubicBezTo>
                      <a:pt x="15" y="47"/>
                      <a:pt x="18" y="47"/>
                      <a:pt x="19" y="51"/>
                    </a:cubicBezTo>
                    <a:cubicBezTo>
                      <a:pt x="20" y="55"/>
                      <a:pt x="21" y="58"/>
                      <a:pt x="23" y="59"/>
                    </a:cubicBezTo>
                    <a:cubicBezTo>
                      <a:pt x="26" y="61"/>
                      <a:pt x="27" y="60"/>
                      <a:pt x="27" y="60"/>
                    </a:cubicBezTo>
                    <a:cubicBezTo>
                      <a:pt x="27" y="60"/>
                      <a:pt x="24" y="61"/>
                      <a:pt x="25" y="64"/>
                    </a:cubicBezTo>
                    <a:cubicBezTo>
                      <a:pt x="26" y="67"/>
                      <a:pt x="29" y="67"/>
                      <a:pt x="29" y="67"/>
                    </a:cubicBezTo>
                    <a:cubicBezTo>
                      <a:pt x="29" y="67"/>
                      <a:pt x="31" y="62"/>
                      <a:pt x="39" y="63"/>
                    </a:cubicBezTo>
                    <a:cubicBezTo>
                      <a:pt x="46" y="64"/>
                      <a:pt x="48" y="67"/>
                      <a:pt x="48" y="67"/>
                    </a:cubicBezTo>
                    <a:cubicBezTo>
                      <a:pt x="48" y="67"/>
                      <a:pt x="42" y="63"/>
                      <a:pt x="35" y="67"/>
                    </a:cubicBezTo>
                    <a:cubicBezTo>
                      <a:pt x="28" y="70"/>
                      <a:pt x="27" y="73"/>
                      <a:pt x="27" y="73"/>
                    </a:cubicBezTo>
                    <a:cubicBezTo>
                      <a:pt x="27" y="73"/>
                      <a:pt x="29" y="72"/>
                      <a:pt x="32" y="75"/>
                    </a:cubicBezTo>
                    <a:cubicBezTo>
                      <a:pt x="34" y="78"/>
                      <a:pt x="38" y="84"/>
                      <a:pt x="42" y="82"/>
                    </a:cubicBezTo>
                    <a:cubicBezTo>
                      <a:pt x="46" y="80"/>
                      <a:pt x="45" y="77"/>
                      <a:pt x="52" y="75"/>
                    </a:cubicBezTo>
                    <a:cubicBezTo>
                      <a:pt x="59" y="73"/>
                      <a:pt x="67" y="76"/>
                      <a:pt x="67" y="76"/>
                    </a:cubicBezTo>
                    <a:cubicBezTo>
                      <a:pt x="67" y="76"/>
                      <a:pt x="57" y="73"/>
                      <a:pt x="52" y="78"/>
                    </a:cubicBezTo>
                    <a:cubicBezTo>
                      <a:pt x="47" y="83"/>
                      <a:pt x="49" y="86"/>
                      <a:pt x="48" y="88"/>
                    </a:cubicBezTo>
                    <a:cubicBezTo>
                      <a:pt x="46" y="90"/>
                      <a:pt x="45" y="90"/>
                      <a:pt x="45" y="90"/>
                    </a:cubicBezTo>
                    <a:cubicBezTo>
                      <a:pt x="45" y="90"/>
                      <a:pt x="47" y="91"/>
                      <a:pt x="48" y="92"/>
                    </a:cubicBezTo>
                    <a:cubicBezTo>
                      <a:pt x="49" y="94"/>
                      <a:pt x="51" y="96"/>
                      <a:pt x="55" y="95"/>
                    </a:cubicBezTo>
                    <a:cubicBezTo>
                      <a:pt x="59" y="94"/>
                      <a:pt x="59" y="93"/>
                      <a:pt x="59" y="93"/>
                    </a:cubicBezTo>
                    <a:cubicBezTo>
                      <a:pt x="59" y="93"/>
                      <a:pt x="58" y="95"/>
                      <a:pt x="61" y="96"/>
                    </a:cubicBezTo>
                    <a:cubicBezTo>
                      <a:pt x="63" y="97"/>
                      <a:pt x="65" y="96"/>
                      <a:pt x="67" y="92"/>
                    </a:cubicBezTo>
                    <a:cubicBezTo>
                      <a:pt x="70" y="88"/>
                      <a:pt x="71" y="86"/>
                      <a:pt x="73" y="84"/>
                    </a:cubicBezTo>
                    <a:cubicBezTo>
                      <a:pt x="76" y="82"/>
                      <a:pt x="75" y="83"/>
                      <a:pt x="75" y="83"/>
                    </a:cubicBezTo>
                    <a:cubicBezTo>
                      <a:pt x="75" y="83"/>
                      <a:pt x="72" y="86"/>
                      <a:pt x="71" y="90"/>
                    </a:cubicBezTo>
                    <a:cubicBezTo>
                      <a:pt x="71" y="96"/>
                      <a:pt x="76" y="101"/>
                      <a:pt x="82" y="99"/>
                    </a:cubicBezTo>
                    <a:cubicBezTo>
                      <a:pt x="88" y="97"/>
                      <a:pt x="88" y="89"/>
                      <a:pt x="84" y="87"/>
                    </a:cubicBezTo>
                    <a:cubicBezTo>
                      <a:pt x="80" y="86"/>
                      <a:pt x="78" y="89"/>
                      <a:pt x="79" y="91"/>
                    </a:cubicBezTo>
                    <a:cubicBezTo>
                      <a:pt x="79" y="92"/>
                      <a:pt x="80" y="92"/>
                      <a:pt x="80" y="92"/>
                    </a:cubicBezTo>
                    <a:cubicBezTo>
                      <a:pt x="80" y="92"/>
                      <a:pt x="76" y="93"/>
                      <a:pt x="77" y="87"/>
                    </a:cubicBezTo>
                    <a:cubicBezTo>
                      <a:pt x="79" y="80"/>
                      <a:pt x="87" y="79"/>
                      <a:pt x="91" y="77"/>
                    </a:cubicBezTo>
                    <a:cubicBezTo>
                      <a:pt x="94" y="76"/>
                      <a:pt x="99" y="73"/>
                      <a:pt x="99" y="70"/>
                    </a:cubicBezTo>
                    <a:cubicBezTo>
                      <a:pt x="99" y="70"/>
                      <a:pt x="94" y="76"/>
                      <a:pt x="86" y="7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984"/>
              <p:cNvSpPr/>
              <p:nvPr/>
            </p:nvSpPr>
            <p:spPr bwMode="auto">
              <a:xfrm>
                <a:off x="1047" y="3938"/>
                <a:ext cx="145" cy="142"/>
              </a:xfrm>
              <a:custGeom>
                <a:avLst/>
                <a:gdLst>
                  <a:gd name="T0" fmla="*/ 49 w 61"/>
                  <a:gd name="T1" fmla="*/ 21 h 60"/>
                  <a:gd name="T2" fmla="*/ 21 w 61"/>
                  <a:gd name="T3" fmla="*/ 3 h 60"/>
                  <a:gd name="T4" fmla="*/ 3 w 61"/>
                  <a:gd name="T5" fmla="*/ 31 h 60"/>
                  <a:gd name="T6" fmla="*/ 20 w 61"/>
                  <a:gd name="T7" fmla="*/ 41 h 60"/>
                  <a:gd name="T8" fmla="*/ 18 w 61"/>
                  <a:gd name="T9" fmla="*/ 33 h 60"/>
                  <a:gd name="T10" fmla="*/ 10 w 61"/>
                  <a:gd name="T11" fmla="*/ 21 h 60"/>
                  <a:gd name="T12" fmla="*/ 30 w 61"/>
                  <a:gd name="T13" fmla="*/ 7 h 60"/>
                  <a:gd name="T14" fmla="*/ 51 w 61"/>
                  <a:gd name="T15" fmla="*/ 34 h 60"/>
                  <a:gd name="T16" fmla="*/ 59 w 61"/>
                  <a:gd name="T17" fmla="*/ 57 h 60"/>
                  <a:gd name="T18" fmla="*/ 61 w 61"/>
                  <a:gd name="T19" fmla="*/ 60 h 60"/>
                  <a:gd name="T20" fmla="*/ 57 w 61"/>
                  <a:gd name="T21" fmla="*/ 49 h 60"/>
                  <a:gd name="T22" fmla="*/ 49 w 61"/>
                  <a:gd name="T2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1" h="60">
                    <a:moveTo>
                      <a:pt x="49" y="21"/>
                    </a:moveTo>
                    <a:cubicBezTo>
                      <a:pt x="44" y="8"/>
                      <a:pt x="33" y="0"/>
                      <a:pt x="21" y="3"/>
                    </a:cubicBezTo>
                    <a:cubicBezTo>
                      <a:pt x="8" y="6"/>
                      <a:pt x="0" y="20"/>
                      <a:pt x="3" y="31"/>
                    </a:cubicBezTo>
                    <a:cubicBezTo>
                      <a:pt x="7" y="42"/>
                      <a:pt x="16" y="44"/>
                      <a:pt x="20" y="41"/>
                    </a:cubicBezTo>
                    <a:cubicBezTo>
                      <a:pt x="23" y="37"/>
                      <a:pt x="20" y="33"/>
                      <a:pt x="18" y="33"/>
                    </a:cubicBezTo>
                    <a:cubicBezTo>
                      <a:pt x="15" y="33"/>
                      <a:pt x="8" y="30"/>
                      <a:pt x="10" y="21"/>
                    </a:cubicBezTo>
                    <a:cubicBezTo>
                      <a:pt x="13" y="11"/>
                      <a:pt x="20" y="6"/>
                      <a:pt x="30" y="7"/>
                    </a:cubicBezTo>
                    <a:cubicBezTo>
                      <a:pt x="41" y="8"/>
                      <a:pt x="49" y="21"/>
                      <a:pt x="51" y="34"/>
                    </a:cubicBezTo>
                    <a:cubicBezTo>
                      <a:pt x="53" y="47"/>
                      <a:pt x="59" y="57"/>
                      <a:pt x="59" y="57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59"/>
                      <a:pt x="57" y="49"/>
                    </a:cubicBezTo>
                    <a:cubicBezTo>
                      <a:pt x="52" y="40"/>
                      <a:pt x="55" y="34"/>
                      <a:pt x="49" y="21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985"/>
              <p:cNvSpPr>
                <a:spLocks noEditPoints="1"/>
              </p:cNvSpPr>
              <p:nvPr/>
            </p:nvSpPr>
            <p:spPr bwMode="auto">
              <a:xfrm>
                <a:off x="1313" y="3600"/>
                <a:ext cx="311" cy="341"/>
              </a:xfrm>
              <a:custGeom>
                <a:avLst/>
                <a:gdLst>
                  <a:gd name="T0" fmla="*/ 124 w 131"/>
                  <a:gd name="T1" fmla="*/ 79 h 144"/>
                  <a:gd name="T2" fmla="*/ 116 w 131"/>
                  <a:gd name="T3" fmla="*/ 73 h 144"/>
                  <a:gd name="T4" fmla="*/ 127 w 131"/>
                  <a:gd name="T5" fmla="*/ 58 h 144"/>
                  <a:gd name="T6" fmla="*/ 116 w 131"/>
                  <a:gd name="T7" fmla="*/ 52 h 144"/>
                  <a:gd name="T8" fmla="*/ 112 w 131"/>
                  <a:gd name="T9" fmla="*/ 49 h 144"/>
                  <a:gd name="T10" fmla="*/ 101 w 131"/>
                  <a:gd name="T11" fmla="*/ 54 h 144"/>
                  <a:gd name="T12" fmla="*/ 86 w 131"/>
                  <a:gd name="T13" fmla="*/ 49 h 144"/>
                  <a:gd name="T14" fmla="*/ 102 w 131"/>
                  <a:gd name="T15" fmla="*/ 41 h 144"/>
                  <a:gd name="T16" fmla="*/ 84 w 131"/>
                  <a:gd name="T17" fmla="*/ 36 h 144"/>
                  <a:gd name="T18" fmla="*/ 77 w 131"/>
                  <a:gd name="T19" fmla="*/ 36 h 144"/>
                  <a:gd name="T20" fmla="*/ 57 w 131"/>
                  <a:gd name="T21" fmla="*/ 39 h 144"/>
                  <a:gd name="T22" fmla="*/ 34 w 131"/>
                  <a:gd name="T23" fmla="*/ 50 h 144"/>
                  <a:gd name="T24" fmla="*/ 31 w 131"/>
                  <a:gd name="T25" fmla="*/ 25 h 144"/>
                  <a:gd name="T26" fmla="*/ 28 w 131"/>
                  <a:gd name="T27" fmla="*/ 27 h 144"/>
                  <a:gd name="T28" fmla="*/ 17 w 131"/>
                  <a:gd name="T29" fmla="*/ 36 h 144"/>
                  <a:gd name="T30" fmla="*/ 12 w 131"/>
                  <a:gd name="T31" fmla="*/ 40 h 144"/>
                  <a:gd name="T32" fmla="*/ 37 w 131"/>
                  <a:gd name="T33" fmla="*/ 6 h 144"/>
                  <a:gd name="T34" fmla="*/ 51 w 131"/>
                  <a:gd name="T35" fmla="*/ 9 h 144"/>
                  <a:gd name="T36" fmla="*/ 13 w 131"/>
                  <a:gd name="T37" fmla="*/ 22 h 144"/>
                  <a:gd name="T38" fmla="*/ 10 w 131"/>
                  <a:gd name="T39" fmla="*/ 39 h 144"/>
                  <a:gd name="T40" fmla="*/ 5 w 131"/>
                  <a:gd name="T41" fmla="*/ 44 h 144"/>
                  <a:gd name="T42" fmla="*/ 10 w 131"/>
                  <a:gd name="T43" fmla="*/ 52 h 144"/>
                  <a:gd name="T44" fmla="*/ 2 w 131"/>
                  <a:gd name="T45" fmla="*/ 47 h 144"/>
                  <a:gd name="T46" fmla="*/ 11 w 131"/>
                  <a:gd name="T47" fmla="*/ 64 h 144"/>
                  <a:gd name="T48" fmla="*/ 5 w 131"/>
                  <a:gd name="T49" fmla="*/ 64 h 144"/>
                  <a:gd name="T50" fmla="*/ 17 w 131"/>
                  <a:gd name="T51" fmla="*/ 82 h 144"/>
                  <a:gd name="T52" fmla="*/ 42 w 131"/>
                  <a:gd name="T53" fmla="*/ 73 h 144"/>
                  <a:gd name="T54" fmla="*/ 34 w 131"/>
                  <a:gd name="T55" fmla="*/ 77 h 144"/>
                  <a:gd name="T56" fmla="*/ 24 w 131"/>
                  <a:gd name="T57" fmla="*/ 64 h 144"/>
                  <a:gd name="T58" fmla="*/ 57 w 131"/>
                  <a:gd name="T59" fmla="*/ 73 h 144"/>
                  <a:gd name="T60" fmla="*/ 64 w 131"/>
                  <a:gd name="T61" fmla="*/ 76 h 144"/>
                  <a:gd name="T62" fmla="*/ 71 w 131"/>
                  <a:gd name="T63" fmla="*/ 80 h 144"/>
                  <a:gd name="T64" fmla="*/ 56 w 131"/>
                  <a:gd name="T65" fmla="*/ 51 h 144"/>
                  <a:gd name="T66" fmla="*/ 77 w 131"/>
                  <a:gd name="T67" fmla="*/ 79 h 144"/>
                  <a:gd name="T68" fmla="*/ 79 w 131"/>
                  <a:gd name="T69" fmla="*/ 83 h 144"/>
                  <a:gd name="T70" fmla="*/ 87 w 131"/>
                  <a:gd name="T71" fmla="*/ 99 h 144"/>
                  <a:gd name="T72" fmla="*/ 97 w 131"/>
                  <a:gd name="T73" fmla="*/ 89 h 144"/>
                  <a:gd name="T74" fmla="*/ 99 w 131"/>
                  <a:gd name="T75" fmla="*/ 82 h 144"/>
                  <a:gd name="T76" fmla="*/ 79 w 131"/>
                  <a:gd name="T77" fmla="*/ 108 h 144"/>
                  <a:gd name="T78" fmla="*/ 76 w 131"/>
                  <a:gd name="T79" fmla="*/ 97 h 144"/>
                  <a:gd name="T80" fmla="*/ 103 w 131"/>
                  <a:gd name="T81" fmla="*/ 103 h 144"/>
                  <a:gd name="T82" fmla="*/ 102 w 131"/>
                  <a:gd name="T83" fmla="*/ 108 h 144"/>
                  <a:gd name="T84" fmla="*/ 67 w 131"/>
                  <a:gd name="T85" fmla="*/ 115 h 144"/>
                  <a:gd name="T86" fmla="*/ 53 w 131"/>
                  <a:gd name="T87" fmla="*/ 119 h 144"/>
                  <a:gd name="T88" fmla="*/ 59 w 131"/>
                  <a:gd name="T89" fmla="*/ 119 h 144"/>
                  <a:gd name="T90" fmla="*/ 47 w 131"/>
                  <a:gd name="T91" fmla="*/ 129 h 144"/>
                  <a:gd name="T92" fmla="*/ 93 w 131"/>
                  <a:gd name="T93" fmla="*/ 135 h 144"/>
                  <a:gd name="T94" fmla="*/ 95 w 131"/>
                  <a:gd name="T95" fmla="*/ 143 h 144"/>
                  <a:gd name="T96" fmla="*/ 104 w 131"/>
                  <a:gd name="T97" fmla="*/ 134 h 144"/>
                  <a:gd name="T98" fmla="*/ 116 w 131"/>
                  <a:gd name="T99" fmla="*/ 114 h 144"/>
                  <a:gd name="T100" fmla="*/ 115 w 131"/>
                  <a:gd name="T101" fmla="*/ 96 h 144"/>
                  <a:gd name="T102" fmla="*/ 123 w 131"/>
                  <a:gd name="T103" fmla="*/ 107 h 144"/>
                  <a:gd name="T104" fmla="*/ 127 w 131"/>
                  <a:gd name="T105" fmla="*/ 89 h 144"/>
                  <a:gd name="T106" fmla="*/ 22 w 131"/>
                  <a:gd name="T107" fmla="*/ 56 h 144"/>
                  <a:gd name="T108" fmla="*/ 14 w 131"/>
                  <a:gd name="T109" fmla="*/ 53 h 144"/>
                  <a:gd name="T110" fmla="*/ 22 w 131"/>
                  <a:gd name="T111" fmla="*/ 56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44">
                    <a:moveTo>
                      <a:pt x="121" y="82"/>
                    </a:moveTo>
                    <a:cubicBezTo>
                      <a:pt x="121" y="82"/>
                      <a:pt x="125" y="83"/>
                      <a:pt x="124" y="79"/>
                    </a:cubicBezTo>
                    <a:cubicBezTo>
                      <a:pt x="122" y="75"/>
                      <a:pt x="118" y="74"/>
                      <a:pt x="116" y="73"/>
                    </a:cubicBezTo>
                    <a:cubicBezTo>
                      <a:pt x="115" y="73"/>
                      <a:pt x="115" y="72"/>
                      <a:pt x="116" y="73"/>
                    </a:cubicBezTo>
                    <a:cubicBezTo>
                      <a:pt x="117" y="73"/>
                      <a:pt x="122" y="74"/>
                      <a:pt x="126" y="69"/>
                    </a:cubicBezTo>
                    <a:cubicBezTo>
                      <a:pt x="130" y="65"/>
                      <a:pt x="127" y="58"/>
                      <a:pt x="127" y="58"/>
                    </a:cubicBezTo>
                    <a:cubicBezTo>
                      <a:pt x="127" y="58"/>
                      <a:pt x="125" y="60"/>
                      <a:pt x="123" y="57"/>
                    </a:cubicBezTo>
                    <a:cubicBezTo>
                      <a:pt x="121" y="54"/>
                      <a:pt x="118" y="52"/>
                      <a:pt x="116" y="52"/>
                    </a:cubicBezTo>
                    <a:cubicBezTo>
                      <a:pt x="114" y="52"/>
                      <a:pt x="113" y="53"/>
                      <a:pt x="113" y="53"/>
                    </a:cubicBezTo>
                    <a:cubicBezTo>
                      <a:pt x="113" y="53"/>
                      <a:pt x="114" y="50"/>
                      <a:pt x="112" y="49"/>
                    </a:cubicBezTo>
                    <a:cubicBezTo>
                      <a:pt x="110" y="47"/>
                      <a:pt x="109" y="47"/>
                      <a:pt x="108" y="50"/>
                    </a:cubicBezTo>
                    <a:cubicBezTo>
                      <a:pt x="107" y="52"/>
                      <a:pt x="105" y="54"/>
                      <a:pt x="101" y="54"/>
                    </a:cubicBezTo>
                    <a:cubicBezTo>
                      <a:pt x="96" y="55"/>
                      <a:pt x="94" y="54"/>
                      <a:pt x="91" y="52"/>
                    </a:cubicBezTo>
                    <a:cubicBezTo>
                      <a:pt x="88" y="49"/>
                      <a:pt x="86" y="49"/>
                      <a:pt x="86" y="49"/>
                    </a:cubicBezTo>
                    <a:cubicBezTo>
                      <a:pt x="86" y="49"/>
                      <a:pt x="93" y="51"/>
                      <a:pt x="97" y="48"/>
                    </a:cubicBezTo>
                    <a:cubicBezTo>
                      <a:pt x="102" y="45"/>
                      <a:pt x="102" y="41"/>
                      <a:pt x="102" y="41"/>
                    </a:cubicBezTo>
                    <a:cubicBezTo>
                      <a:pt x="102" y="41"/>
                      <a:pt x="99" y="43"/>
                      <a:pt x="96" y="40"/>
                    </a:cubicBezTo>
                    <a:cubicBezTo>
                      <a:pt x="92" y="37"/>
                      <a:pt x="89" y="35"/>
                      <a:pt x="84" y="36"/>
                    </a:cubicBezTo>
                    <a:cubicBezTo>
                      <a:pt x="78" y="37"/>
                      <a:pt x="76" y="39"/>
                      <a:pt x="76" y="39"/>
                    </a:cubicBezTo>
                    <a:cubicBezTo>
                      <a:pt x="76" y="39"/>
                      <a:pt x="77" y="38"/>
                      <a:pt x="77" y="36"/>
                    </a:cubicBezTo>
                    <a:cubicBezTo>
                      <a:pt x="77" y="35"/>
                      <a:pt x="76" y="37"/>
                      <a:pt x="73" y="37"/>
                    </a:cubicBezTo>
                    <a:cubicBezTo>
                      <a:pt x="70" y="38"/>
                      <a:pt x="64" y="38"/>
                      <a:pt x="57" y="39"/>
                    </a:cubicBezTo>
                    <a:cubicBezTo>
                      <a:pt x="50" y="40"/>
                      <a:pt x="44" y="43"/>
                      <a:pt x="40" y="46"/>
                    </a:cubicBezTo>
                    <a:cubicBezTo>
                      <a:pt x="36" y="48"/>
                      <a:pt x="34" y="50"/>
                      <a:pt x="34" y="50"/>
                    </a:cubicBezTo>
                    <a:cubicBezTo>
                      <a:pt x="34" y="50"/>
                      <a:pt x="39" y="45"/>
                      <a:pt x="36" y="37"/>
                    </a:cubicBezTo>
                    <a:cubicBezTo>
                      <a:pt x="34" y="30"/>
                      <a:pt x="31" y="27"/>
                      <a:pt x="31" y="25"/>
                    </a:cubicBezTo>
                    <a:cubicBezTo>
                      <a:pt x="31" y="24"/>
                      <a:pt x="31" y="24"/>
                      <a:pt x="31" y="23"/>
                    </a:cubicBezTo>
                    <a:cubicBezTo>
                      <a:pt x="31" y="24"/>
                      <a:pt x="30" y="26"/>
                      <a:pt x="28" y="27"/>
                    </a:cubicBezTo>
                    <a:cubicBezTo>
                      <a:pt x="25" y="28"/>
                      <a:pt x="22" y="28"/>
                      <a:pt x="20" y="30"/>
                    </a:cubicBezTo>
                    <a:cubicBezTo>
                      <a:pt x="17" y="33"/>
                      <a:pt x="17" y="36"/>
                      <a:pt x="17" y="36"/>
                    </a:cubicBezTo>
                    <a:cubicBezTo>
                      <a:pt x="17" y="36"/>
                      <a:pt x="15" y="35"/>
                      <a:pt x="12" y="38"/>
                    </a:cubicBez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34"/>
                      <a:pt x="14" y="26"/>
                      <a:pt x="18" y="19"/>
                    </a:cubicBezTo>
                    <a:cubicBezTo>
                      <a:pt x="25" y="5"/>
                      <a:pt x="33" y="6"/>
                      <a:pt x="37" y="6"/>
                    </a:cubicBezTo>
                    <a:cubicBezTo>
                      <a:pt x="41" y="6"/>
                      <a:pt x="43" y="8"/>
                      <a:pt x="45" y="9"/>
                    </a:cubicBezTo>
                    <a:cubicBezTo>
                      <a:pt x="47" y="10"/>
                      <a:pt x="50" y="12"/>
                      <a:pt x="51" y="9"/>
                    </a:cubicBezTo>
                    <a:cubicBezTo>
                      <a:pt x="53" y="7"/>
                      <a:pt x="52" y="0"/>
                      <a:pt x="39" y="0"/>
                    </a:cubicBezTo>
                    <a:cubicBezTo>
                      <a:pt x="25" y="0"/>
                      <a:pt x="17" y="10"/>
                      <a:pt x="13" y="22"/>
                    </a:cubicBezTo>
                    <a:cubicBezTo>
                      <a:pt x="11" y="28"/>
                      <a:pt x="10" y="34"/>
                      <a:pt x="10" y="40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9" y="35"/>
                      <a:pt x="4" y="34"/>
                      <a:pt x="4" y="34"/>
                    </a:cubicBezTo>
                    <a:cubicBezTo>
                      <a:pt x="6" y="36"/>
                      <a:pt x="2" y="39"/>
                      <a:pt x="5" y="44"/>
                    </a:cubicBezTo>
                    <a:cubicBezTo>
                      <a:pt x="7" y="47"/>
                      <a:pt x="9" y="49"/>
                      <a:pt x="10" y="50"/>
                    </a:cubicBezTo>
                    <a:cubicBezTo>
                      <a:pt x="10" y="51"/>
                      <a:pt x="10" y="51"/>
                      <a:pt x="10" y="52"/>
                    </a:cubicBezTo>
                    <a:cubicBezTo>
                      <a:pt x="9" y="52"/>
                      <a:pt x="9" y="51"/>
                      <a:pt x="9" y="50"/>
                    </a:cubicBezTo>
                    <a:cubicBezTo>
                      <a:pt x="5" y="46"/>
                      <a:pt x="2" y="47"/>
                      <a:pt x="2" y="47"/>
                    </a:cubicBezTo>
                    <a:cubicBezTo>
                      <a:pt x="4" y="49"/>
                      <a:pt x="0" y="58"/>
                      <a:pt x="5" y="60"/>
                    </a:cubicBezTo>
                    <a:cubicBezTo>
                      <a:pt x="7" y="61"/>
                      <a:pt x="10" y="63"/>
                      <a:pt x="11" y="64"/>
                    </a:cubicBezTo>
                    <a:cubicBezTo>
                      <a:pt x="11" y="64"/>
                      <a:pt x="11" y="65"/>
                      <a:pt x="11" y="65"/>
                    </a:cubicBezTo>
                    <a:cubicBezTo>
                      <a:pt x="8" y="63"/>
                      <a:pt x="5" y="64"/>
                      <a:pt x="5" y="64"/>
                    </a:cubicBezTo>
                    <a:cubicBezTo>
                      <a:pt x="7" y="66"/>
                      <a:pt x="4" y="76"/>
                      <a:pt x="9" y="78"/>
                    </a:cubicBezTo>
                    <a:cubicBezTo>
                      <a:pt x="13" y="79"/>
                      <a:pt x="16" y="81"/>
                      <a:pt x="17" y="82"/>
                    </a:cubicBezTo>
                    <a:cubicBezTo>
                      <a:pt x="21" y="86"/>
                      <a:pt x="25" y="88"/>
                      <a:pt x="30" y="89"/>
                    </a:cubicBezTo>
                    <a:cubicBezTo>
                      <a:pt x="39" y="89"/>
                      <a:pt x="45" y="80"/>
                      <a:pt x="42" y="73"/>
                    </a:cubicBezTo>
                    <a:cubicBezTo>
                      <a:pt x="40" y="67"/>
                      <a:pt x="32" y="64"/>
                      <a:pt x="28" y="70"/>
                    </a:cubicBezTo>
                    <a:cubicBezTo>
                      <a:pt x="24" y="75"/>
                      <a:pt x="30" y="82"/>
                      <a:pt x="34" y="77"/>
                    </a:cubicBezTo>
                    <a:cubicBezTo>
                      <a:pt x="34" y="77"/>
                      <a:pt x="33" y="82"/>
                      <a:pt x="28" y="81"/>
                    </a:cubicBezTo>
                    <a:cubicBezTo>
                      <a:pt x="23" y="80"/>
                      <a:pt x="18" y="73"/>
                      <a:pt x="24" y="64"/>
                    </a:cubicBezTo>
                    <a:cubicBezTo>
                      <a:pt x="31" y="54"/>
                      <a:pt x="46" y="56"/>
                      <a:pt x="51" y="62"/>
                    </a:cubicBezTo>
                    <a:cubicBezTo>
                      <a:pt x="56" y="69"/>
                      <a:pt x="55" y="72"/>
                      <a:pt x="57" y="73"/>
                    </a:cubicBezTo>
                    <a:cubicBezTo>
                      <a:pt x="59" y="74"/>
                      <a:pt x="60" y="72"/>
                      <a:pt x="60" y="72"/>
                    </a:cubicBezTo>
                    <a:cubicBezTo>
                      <a:pt x="60" y="72"/>
                      <a:pt x="60" y="76"/>
                      <a:pt x="64" y="76"/>
                    </a:cubicBezTo>
                    <a:cubicBezTo>
                      <a:pt x="69" y="76"/>
                      <a:pt x="69" y="77"/>
                      <a:pt x="70" y="78"/>
                    </a:cubicBezTo>
                    <a:cubicBezTo>
                      <a:pt x="71" y="79"/>
                      <a:pt x="71" y="79"/>
                      <a:pt x="71" y="80"/>
                    </a:cubicBezTo>
                    <a:cubicBezTo>
                      <a:pt x="72" y="78"/>
                      <a:pt x="76" y="70"/>
                      <a:pt x="71" y="62"/>
                    </a:cubicBezTo>
                    <a:cubicBezTo>
                      <a:pt x="66" y="52"/>
                      <a:pt x="56" y="51"/>
                      <a:pt x="56" y="51"/>
                    </a:cubicBezTo>
                    <a:cubicBezTo>
                      <a:pt x="56" y="51"/>
                      <a:pt x="64" y="50"/>
                      <a:pt x="72" y="58"/>
                    </a:cubicBezTo>
                    <a:cubicBezTo>
                      <a:pt x="80" y="65"/>
                      <a:pt x="78" y="77"/>
                      <a:pt x="77" y="79"/>
                    </a:cubicBezTo>
                    <a:cubicBezTo>
                      <a:pt x="77" y="81"/>
                      <a:pt x="77" y="82"/>
                      <a:pt x="78" y="82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3"/>
                      <a:pt x="77" y="86"/>
                      <a:pt x="80" y="89"/>
                    </a:cubicBezTo>
                    <a:cubicBezTo>
                      <a:pt x="83" y="92"/>
                      <a:pt x="86" y="95"/>
                      <a:pt x="87" y="99"/>
                    </a:cubicBezTo>
                    <a:cubicBezTo>
                      <a:pt x="88" y="104"/>
                      <a:pt x="86" y="106"/>
                      <a:pt x="86" y="106"/>
                    </a:cubicBezTo>
                    <a:cubicBezTo>
                      <a:pt x="86" y="106"/>
                      <a:pt x="94" y="101"/>
                      <a:pt x="97" y="89"/>
                    </a:cubicBezTo>
                    <a:cubicBezTo>
                      <a:pt x="100" y="76"/>
                      <a:pt x="90" y="65"/>
                      <a:pt x="90" y="65"/>
                    </a:cubicBezTo>
                    <a:cubicBezTo>
                      <a:pt x="90" y="65"/>
                      <a:pt x="97" y="70"/>
                      <a:pt x="99" y="82"/>
                    </a:cubicBezTo>
                    <a:cubicBezTo>
                      <a:pt x="102" y="94"/>
                      <a:pt x="97" y="104"/>
                      <a:pt x="91" y="109"/>
                    </a:cubicBezTo>
                    <a:cubicBezTo>
                      <a:pt x="85" y="113"/>
                      <a:pt x="79" y="108"/>
                      <a:pt x="79" y="108"/>
                    </a:cubicBezTo>
                    <a:cubicBezTo>
                      <a:pt x="79" y="108"/>
                      <a:pt x="83" y="108"/>
                      <a:pt x="83" y="104"/>
                    </a:cubicBezTo>
                    <a:cubicBezTo>
                      <a:pt x="84" y="100"/>
                      <a:pt x="80" y="97"/>
                      <a:pt x="76" y="97"/>
                    </a:cubicBezTo>
                    <a:cubicBezTo>
                      <a:pt x="71" y="98"/>
                      <a:pt x="67" y="107"/>
                      <a:pt x="75" y="114"/>
                    </a:cubicBezTo>
                    <a:cubicBezTo>
                      <a:pt x="83" y="121"/>
                      <a:pt x="99" y="116"/>
                      <a:pt x="103" y="103"/>
                    </a:cubicBezTo>
                    <a:cubicBezTo>
                      <a:pt x="107" y="90"/>
                      <a:pt x="104" y="83"/>
                      <a:pt x="104" y="83"/>
                    </a:cubicBezTo>
                    <a:cubicBezTo>
                      <a:pt x="104" y="83"/>
                      <a:pt x="109" y="93"/>
                      <a:pt x="102" y="108"/>
                    </a:cubicBezTo>
                    <a:cubicBezTo>
                      <a:pt x="95" y="124"/>
                      <a:pt x="80" y="123"/>
                      <a:pt x="75" y="120"/>
                    </a:cubicBezTo>
                    <a:cubicBezTo>
                      <a:pt x="69" y="118"/>
                      <a:pt x="69" y="113"/>
                      <a:pt x="67" y="115"/>
                    </a:cubicBezTo>
                    <a:cubicBezTo>
                      <a:pt x="65" y="117"/>
                      <a:pt x="68" y="124"/>
                      <a:pt x="61" y="126"/>
                    </a:cubicBezTo>
                    <a:cubicBezTo>
                      <a:pt x="54" y="128"/>
                      <a:pt x="52" y="120"/>
                      <a:pt x="53" y="119"/>
                    </a:cubicBezTo>
                    <a:cubicBezTo>
                      <a:pt x="53" y="118"/>
                      <a:pt x="54" y="117"/>
                      <a:pt x="54" y="117"/>
                    </a:cubicBezTo>
                    <a:cubicBezTo>
                      <a:pt x="54" y="117"/>
                      <a:pt x="56" y="120"/>
                      <a:pt x="59" y="119"/>
                    </a:cubicBezTo>
                    <a:cubicBezTo>
                      <a:pt x="63" y="118"/>
                      <a:pt x="65" y="111"/>
                      <a:pt x="58" y="108"/>
                    </a:cubicBezTo>
                    <a:cubicBezTo>
                      <a:pt x="51" y="104"/>
                      <a:pt x="40" y="116"/>
                      <a:pt x="47" y="129"/>
                    </a:cubicBezTo>
                    <a:cubicBezTo>
                      <a:pt x="54" y="143"/>
                      <a:pt x="69" y="144"/>
                      <a:pt x="80" y="142"/>
                    </a:cubicBezTo>
                    <a:cubicBezTo>
                      <a:pt x="91" y="139"/>
                      <a:pt x="93" y="135"/>
                      <a:pt x="93" y="135"/>
                    </a:cubicBezTo>
                    <a:cubicBezTo>
                      <a:pt x="93" y="135"/>
                      <a:pt x="93" y="136"/>
                      <a:pt x="93" y="139"/>
                    </a:cubicBezTo>
                    <a:cubicBezTo>
                      <a:pt x="94" y="142"/>
                      <a:pt x="95" y="143"/>
                      <a:pt x="95" y="143"/>
                    </a:cubicBezTo>
                    <a:cubicBezTo>
                      <a:pt x="95" y="143"/>
                      <a:pt x="95" y="141"/>
                      <a:pt x="99" y="141"/>
                    </a:cubicBezTo>
                    <a:cubicBezTo>
                      <a:pt x="103" y="140"/>
                      <a:pt x="104" y="134"/>
                      <a:pt x="104" y="134"/>
                    </a:cubicBezTo>
                    <a:cubicBezTo>
                      <a:pt x="104" y="134"/>
                      <a:pt x="104" y="137"/>
                      <a:pt x="108" y="135"/>
                    </a:cubicBezTo>
                    <a:cubicBezTo>
                      <a:pt x="113" y="133"/>
                      <a:pt x="116" y="123"/>
                      <a:pt x="116" y="114"/>
                    </a:cubicBezTo>
                    <a:cubicBezTo>
                      <a:pt x="116" y="105"/>
                      <a:pt x="112" y="89"/>
                      <a:pt x="112" y="88"/>
                    </a:cubicBezTo>
                    <a:cubicBezTo>
                      <a:pt x="112" y="87"/>
                      <a:pt x="113" y="90"/>
                      <a:pt x="115" y="96"/>
                    </a:cubicBezTo>
                    <a:cubicBezTo>
                      <a:pt x="116" y="102"/>
                      <a:pt x="120" y="103"/>
                      <a:pt x="121" y="104"/>
                    </a:cubicBezTo>
                    <a:cubicBezTo>
                      <a:pt x="122" y="106"/>
                      <a:pt x="123" y="107"/>
                      <a:pt x="123" y="107"/>
                    </a:cubicBezTo>
                    <a:cubicBezTo>
                      <a:pt x="123" y="107"/>
                      <a:pt x="123" y="105"/>
                      <a:pt x="126" y="101"/>
                    </a:cubicBezTo>
                    <a:cubicBezTo>
                      <a:pt x="129" y="97"/>
                      <a:pt x="131" y="93"/>
                      <a:pt x="127" y="89"/>
                    </a:cubicBezTo>
                    <a:cubicBezTo>
                      <a:pt x="123" y="84"/>
                      <a:pt x="121" y="82"/>
                      <a:pt x="121" y="82"/>
                    </a:cubicBezTo>
                    <a:close/>
                    <a:moveTo>
                      <a:pt x="22" y="56"/>
                    </a:moveTo>
                    <a:cubicBezTo>
                      <a:pt x="17" y="61"/>
                      <a:pt x="16" y="70"/>
                      <a:pt x="16" y="70"/>
                    </a:cubicBezTo>
                    <a:cubicBezTo>
                      <a:pt x="16" y="70"/>
                      <a:pt x="13" y="62"/>
                      <a:pt x="14" y="53"/>
                    </a:cubicBezTo>
                    <a:cubicBezTo>
                      <a:pt x="16" y="44"/>
                      <a:pt x="22" y="42"/>
                      <a:pt x="25" y="44"/>
                    </a:cubicBezTo>
                    <a:cubicBezTo>
                      <a:pt x="28" y="47"/>
                      <a:pt x="26" y="52"/>
                      <a:pt x="22" y="5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986"/>
              <p:cNvSpPr/>
              <p:nvPr/>
            </p:nvSpPr>
            <p:spPr bwMode="auto">
              <a:xfrm>
                <a:off x="1330" y="3588"/>
                <a:ext cx="40" cy="90"/>
              </a:xfrm>
              <a:custGeom>
                <a:avLst/>
                <a:gdLst>
                  <a:gd name="T0" fmla="*/ 3 w 17"/>
                  <a:gd name="T1" fmla="*/ 15 h 38"/>
                  <a:gd name="T2" fmla="*/ 2 w 17"/>
                  <a:gd name="T3" fmla="*/ 38 h 38"/>
                  <a:gd name="T4" fmla="*/ 7 w 17"/>
                  <a:gd name="T5" fmla="*/ 17 h 38"/>
                  <a:gd name="T6" fmla="*/ 14 w 17"/>
                  <a:gd name="T7" fmla="*/ 3 h 38"/>
                  <a:gd name="T8" fmla="*/ 3 w 17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8">
                    <a:moveTo>
                      <a:pt x="3" y="15"/>
                    </a:moveTo>
                    <a:cubicBezTo>
                      <a:pt x="0" y="22"/>
                      <a:pt x="0" y="34"/>
                      <a:pt x="2" y="38"/>
                    </a:cubicBezTo>
                    <a:cubicBezTo>
                      <a:pt x="2" y="38"/>
                      <a:pt x="1" y="26"/>
                      <a:pt x="7" y="17"/>
                    </a:cubicBezTo>
                    <a:cubicBezTo>
                      <a:pt x="13" y="8"/>
                      <a:pt x="17" y="7"/>
                      <a:pt x="14" y="3"/>
                    </a:cubicBezTo>
                    <a:cubicBezTo>
                      <a:pt x="11" y="0"/>
                      <a:pt x="5" y="7"/>
                      <a:pt x="3" y="15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987"/>
              <p:cNvSpPr/>
              <p:nvPr/>
            </p:nvSpPr>
            <p:spPr bwMode="auto">
              <a:xfrm>
                <a:off x="1346" y="3616"/>
                <a:ext cx="64" cy="64"/>
              </a:xfrm>
              <a:custGeom>
                <a:avLst/>
                <a:gdLst>
                  <a:gd name="T0" fmla="*/ 11 w 27"/>
                  <a:gd name="T1" fmla="*/ 8 h 27"/>
                  <a:gd name="T2" fmla="*/ 0 w 27"/>
                  <a:gd name="T3" fmla="*/ 27 h 27"/>
                  <a:gd name="T4" fmla="*/ 22 w 27"/>
                  <a:gd name="T5" fmla="*/ 10 h 27"/>
                  <a:gd name="T6" fmla="*/ 26 w 27"/>
                  <a:gd name="T7" fmla="*/ 5 h 27"/>
                  <a:gd name="T8" fmla="*/ 11 w 27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7">
                    <a:moveTo>
                      <a:pt x="11" y="8"/>
                    </a:moveTo>
                    <a:cubicBezTo>
                      <a:pt x="2" y="17"/>
                      <a:pt x="0" y="27"/>
                      <a:pt x="0" y="27"/>
                    </a:cubicBezTo>
                    <a:cubicBezTo>
                      <a:pt x="7" y="12"/>
                      <a:pt x="17" y="10"/>
                      <a:pt x="22" y="10"/>
                    </a:cubicBezTo>
                    <a:cubicBezTo>
                      <a:pt x="26" y="10"/>
                      <a:pt x="27" y="8"/>
                      <a:pt x="26" y="5"/>
                    </a:cubicBezTo>
                    <a:cubicBezTo>
                      <a:pt x="25" y="3"/>
                      <a:pt x="19" y="0"/>
                      <a:pt x="11" y="8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988"/>
              <p:cNvSpPr/>
              <p:nvPr/>
            </p:nvSpPr>
            <p:spPr bwMode="auto">
              <a:xfrm>
                <a:off x="1427" y="3616"/>
                <a:ext cx="54" cy="57"/>
              </a:xfrm>
              <a:custGeom>
                <a:avLst/>
                <a:gdLst>
                  <a:gd name="T0" fmla="*/ 18 w 23"/>
                  <a:gd name="T1" fmla="*/ 3 h 24"/>
                  <a:gd name="T2" fmla="*/ 6 w 23"/>
                  <a:gd name="T3" fmla="*/ 0 h 24"/>
                  <a:gd name="T4" fmla="*/ 0 w 23"/>
                  <a:gd name="T5" fmla="*/ 5 h 24"/>
                  <a:gd name="T6" fmla="*/ 0 w 23"/>
                  <a:gd name="T7" fmla="*/ 14 h 24"/>
                  <a:gd name="T8" fmla="*/ 8 w 23"/>
                  <a:gd name="T9" fmla="*/ 23 h 24"/>
                  <a:gd name="T10" fmla="*/ 10 w 23"/>
                  <a:gd name="T11" fmla="*/ 19 h 24"/>
                  <a:gd name="T12" fmla="*/ 16 w 23"/>
                  <a:gd name="T13" fmla="*/ 18 h 24"/>
                  <a:gd name="T14" fmla="*/ 18 w 23"/>
                  <a:gd name="T15" fmla="*/ 13 h 24"/>
                  <a:gd name="T16" fmla="*/ 21 w 23"/>
                  <a:gd name="T17" fmla="*/ 12 h 24"/>
                  <a:gd name="T18" fmla="*/ 18 w 23"/>
                  <a:gd name="T1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8" y="3"/>
                    </a:moveTo>
                    <a:cubicBezTo>
                      <a:pt x="14" y="0"/>
                      <a:pt x="6" y="0"/>
                      <a:pt x="6" y="0"/>
                    </a:cubicBezTo>
                    <a:cubicBezTo>
                      <a:pt x="7" y="6"/>
                      <a:pt x="0" y="5"/>
                      <a:pt x="0" y="5"/>
                    </a:cubicBezTo>
                    <a:cubicBezTo>
                      <a:pt x="0" y="5"/>
                      <a:pt x="0" y="8"/>
                      <a:pt x="0" y="14"/>
                    </a:cubicBezTo>
                    <a:cubicBezTo>
                      <a:pt x="1" y="20"/>
                      <a:pt x="4" y="24"/>
                      <a:pt x="8" y="23"/>
                    </a:cubicBezTo>
                    <a:cubicBezTo>
                      <a:pt x="11" y="22"/>
                      <a:pt x="10" y="19"/>
                      <a:pt x="10" y="19"/>
                    </a:cubicBezTo>
                    <a:cubicBezTo>
                      <a:pt x="10" y="19"/>
                      <a:pt x="13" y="20"/>
                      <a:pt x="16" y="18"/>
                    </a:cubicBezTo>
                    <a:cubicBezTo>
                      <a:pt x="19" y="16"/>
                      <a:pt x="18" y="13"/>
                      <a:pt x="18" y="13"/>
                    </a:cubicBezTo>
                    <a:cubicBezTo>
                      <a:pt x="18" y="13"/>
                      <a:pt x="19" y="13"/>
                      <a:pt x="21" y="12"/>
                    </a:cubicBezTo>
                    <a:cubicBezTo>
                      <a:pt x="23" y="11"/>
                      <a:pt x="23" y="7"/>
                      <a:pt x="18" y="3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989"/>
              <p:cNvSpPr/>
              <p:nvPr/>
            </p:nvSpPr>
            <p:spPr bwMode="auto">
              <a:xfrm>
                <a:off x="1401" y="3628"/>
                <a:ext cx="31" cy="57"/>
              </a:xfrm>
              <a:custGeom>
                <a:avLst/>
                <a:gdLst>
                  <a:gd name="T0" fmla="*/ 11 w 13"/>
                  <a:gd name="T1" fmla="*/ 0 h 24"/>
                  <a:gd name="T2" fmla="*/ 6 w 13"/>
                  <a:gd name="T3" fmla="*/ 23 h 24"/>
                  <a:gd name="T4" fmla="*/ 8 w 13"/>
                  <a:gd name="T5" fmla="*/ 21 h 24"/>
                  <a:gd name="T6" fmla="*/ 11 w 13"/>
                  <a:gd name="T7" fmla="*/ 21 h 24"/>
                  <a:gd name="T8" fmla="*/ 10 w 13"/>
                  <a:gd name="T9" fmla="*/ 12 h 24"/>
                  <a:gd name="T10" fmla="*/ 11 w 13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0" y="13"/>
                      <a:pt x="3" y="22"/>
                      <a:pt x="6" y="23"/>
                    </a:cubicBezTo>
                    <a:cubicBezTo>
                      <a:pt x="8" y="24"/>
                      <a:pt x="8" y="21"/>
                      <a:pt x="8" y="21"/>
                    </a:cubicBezTo>
                    <a:cubicBezTo>
                      <a:pt x="8" y="21"/>
                      <a:pt x="10" y="22"/>
                      <a:pt x="11" y="21"/>
                    </a:cubicBezTo>
                    <a:cubicBezTo>
                      <a:pt x="13" y="20"/>
                      <a:pt x="11" y="19"/>
                      <a:pt x="10" y="12"/>
                    </a:cubicBezTo>
                    <a:cubicBezTo>
                      <a:pt x="8" y="6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990"/>
              <p:cNvSpPr/>
              <p:nvPr/>
            </p:nvSpPr>
            <p:spPr bwMode="auto">
              <a:xfrm>
                <a:off x="1441" y="3600"/>
                <a:ext cx="62" cy="33"/>
              </a:xfrm>
              <a:custGeom>
                <a:avLst/>
                <a:gdLst>
                  <a:gd name="T0" fmla="*/ 0 w 26"/>
                  <a:gd name="T1" fmla="*/ 6 h 14"/>
                  <a:gd name="T2" fmla="*/ 11 w 26"/>
                  <a:gd name="T3" fmla="*/ 8 h 14"/>
                  <a:gd name="T4" fmla="*/ 20 w 26"/>
                  <a:gd name="T5" fmla="*/ 13 h 14"/>
                  <a:gd name="T6" fmla="*/ 21 w 26"/>
                  <a:gd name="T7" fmla="*/ 11 h 14"/>
                  <a:gd name="T8" fmla="*/ 23 w 26"/>
                  <a:gd name="T9" fmla="*/ 7 h 14"/>
                  <a:gd name="T10" fmla="*/ 0 w 26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4">
                    <a:moveTo>
                      <a:pt x="0" y="6"/>
                    </a:moveTo>
                    <a:cubicBezTo>
                      <a:pt x="0" y="6"/>
                      <a:pt x="5" y="5"/>
                      <a:pt x="11" y="8"/>
                    </a:cubicBezTo>
                    <a:cubicBezTo>
                      <a:pt x="17" y="11"/>
                      <a:pt x="18" y="14"/>
                      <a:pt x="20" y="13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6" y="11"/>
                      <a:pt x="23" y="7"/>
                    </a:cubicBezTo>
                    <a:cubicBezTo>
                      <a:pt x="20" y="3"/>
                      <a:pt x="9" y="0"/>
                      <a:pt x="0" y="6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991"/>
              <p:cNvSpPr/>
              <p:nvPr/>
            </p:nvSpPr>
            <p:spPr bwMode="auto">
              <a:xfrm>
                <a:off x="1465" y="3633"/>
                <a:ext cx="35" cy="35"/>
              </a:xfrm>
              <a:custGeom>
                <a:avLst/>
                <a:gdLst>
                  <a:gd name="T0" fmla="*/ 11 w 15"/>
                  <a:gd name="T1" fmla="*/ 0 h 15"/>
                  <a:gd name="T2" fmla="*/ 9 w 15"/>
                  <a:gd name="T3" fmla="*/ 1 h 15"/>
                  <a:gd name="T4" fmla="*/ 7 w 15"/>
                  <a:gd name="T5" fmla="*/ 1 h 15"/>
                  <a:gd name="T6" fmla="*/ 7 w 15"/>
                  <a:gd name="T7" fmla="*/ 5 h 15"/>
                  <a:gd name="T8" fmla="*/ 4 w 15"/>
                  <a:gd name="T9" fmla="*/ 7 h 15"/>
                  <a:gd name="T10" fmla="*/ 3 w 15"/>
                  <a:gd name="T11" fmla="*/ 11 h 15"/>
                  <a:gd name="T12" fmla="*/ 0 w 15"/>
                  <a:gd name="T13" fmla="*/ 13 h 15"/>
                  <a:gd name="T14" fmla="*/ 5 w 15"/>
                  <a:gd name="T15" fmla="*/ 15 h 15"/>
                  <a:gd name="T16" fmla="*/ 8 w 15"/>
                  <a:gd name="T17" fmla="*/ 12 h 15"/>
                  <a:gd name="T18" fmla="*/ 11 w 15"/>
                  <a:gd name="T19" fmla="*/ 10 h 15"/>
                  <a:gd name="T20" fmla="*/ 11 w 15"/>
                  <a:gd name="T21" fmla="*/ 5 h 15"/>
                  <a:gd name="T22" fmla="*/ 11 w 15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8" y="2"/>
                      <a:pt x="7" y="5"/>
                    </a:cubicBezTo>
                    <a:cubicBezTo>
                      <a:pt x="6" y="7"/>
                      <a:pt x="4" y="7"/>
                      <a:pt x="4" y="7"/>
                    </a:cubicBezTo>
                    <a:cubicBezTo>
                      <a:pt x="4" y="7"/>
                      <a:pt x="4" y="10"/>
                      <a:pt x="3" y="11"/>
                    </a:cubicBezTo>
                    <a:cubicBezTo>
                      <a:pt x="2" y="13"/>
                      <a:pt x="0" y="13"/>
                      <a:pt x="0" y="13"/>
                    </a:cubicBezTo>
                    <a:cubicBezTo>
                      <a:pt x="0" y="13"/>
                      <a:pt x="2" y="15"/>
                      <a:pt x="5" y="15"/>
                    </a:cubicBezTo>
                    <a:cubicBezTo>
                      <a:pt x="8" y="15"/>
                      <a:pt x="8" y="12"/>
                      <a:pt x="8" y="12"/>
                    </a:cubicBezTo>
                    <a:cubicBezTo>
                      <a:pt x="8" y="12"/>
                      <a:pt x="10" y="13"/>
                      <a:pt x="11" y="10"/>
                    </a:cubicBezTo>
                    <a:cubicBezTo>
                      <a:pt x="12" y="8"/>
                      <a:pt x="11" y="5"/>
                      <a:pt x="11" y="5"/>
                    </a:cubicBezTo>
                    <a:cubicBezTo>
                      <a:pt x="11" y="5"/>
                      <a:pt x="15" y="2"/>
                      <a:pt x="11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992"/>
              <p:cNvSpPr/>
              <p:nvPr/>
            </p:nvSpPr>
            <p:spPr bwMode="auto">
              <a:xfrm>
                <a:off x="1422" y="3666"/>
                <a:ext cx="48" cy="21"/>
              </a:xfrm>
              <a:custGeom>
                <a:avLst/>
                <a:gdLst>
                  <a:gd name="T0" fmla="*/ 15 w 20"/>
                  <a:gd name="T1" fmla="*/ 0 h 9"/>
                  <a:gd name="T2" fmla="*/ 13 w 20"/>
                  <a:gd name="T3" fmla="*/ 0 h 9"/>
                  <a:gd name="T4" fmla="*/ 11 w 20"/>
                  <a:gd name="T5" fmla="*/ 3 h 9"/>
                  <a:gd name="T6" fmla="*/ 5 w 20"/>
                  <a:gd name="T7" fmla="*/ 3 h 9"/>
                  <a:gd name="T8" fmla="*/ 4 w 20"/>
                  <a:gd name="T9" fmla="*/ 6 h 9"/>
                  <a:gd name="T10" fmla="*/ 0 w 20"/>
                  <a:gd name="T11" fmla="*/ 7 h 9"/>
                  <a:gd name="T12" fmla="*/ 4 w 20"/>
                  <a:gd name="T13" fmla="*/ 9 h 9"/>
                  <a:gd name="T14" fmla="*/ 8 w 20"/>
                  <a:gd name="T15" fmla="*/ 7 h 9"/>
                  <a:gd name="T16" fmla="*/ 11 w 20"/>
                  <a:gd name="T17" fmla="*/ 8 h 9"/>
                  <a:gd name="T18" fmla="*/ 15 w 20"/>
                  <a:gd name="T19" fmla="*/ 5 h 9"/>
                  <a:gd name="T20" fmla="*/ 17 w 20"/>
                  <a:gd name="T21" fmla="*/ 0 h 9"/>
                  <a:gd name="T22" fmla="*/ 15 w 20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9">
                    <a:moveTo>
                      <a:pt x="15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2"/>
                      <a:pt x="11" y="3"/>
                    </a:cubicBezTo>
                    <a:cubicBezTo>
                      <a:pt x="8" y="5"/>
                      <a:pt x="5" y="3"/>
                      <a:pt x="5" y="3"/>
                    </a:cubicBezTo>
                    <a:cubicBezTo>
                      <a:pt x="5" y="3"/>
                      <a:pt x="5" y="5"/>
                      <a:pt x="4" y="6"/>
                    </a:cubicBezTo>
                    <a:cubicBezTo>
                      <a:pt x="2" y="7"/>
                      <a:pt x="0" y="7"/>
                      <a:pt x="0" y="7"/>
                    </a:cubicBezTo>
                    <a:cubicBezTo>
                      <a:pt x="0" y="7"/>
                      <a:pt x="1" y="8"/>
                      <a:pt x="4" y="9"/>
                    </a:cubicBezTo>
                    <a:cubicBezTo>
                      <a:pt x="7" y="9"/>
                      <a:pt x="8" y="7"/>
                      <a:pt x="8" y="7"/>
                    </a:cubicBezTo>
                    <a:cubicBezTo>
                      <a:pt x="8" y="7"/>
                      <a:pt x="9" y="8"/>
                      <a:pt x="11" y="8"/>
                    </a:cubicBezTo>
                    <a:cubicBezTo>
                      <a:pt x="14" y="7"/>
                      <a:pt x="15" y="5"/>
                      <a:pt x="15" y="5"/>
                    </a:cubicBezTo>
                    <a:cubicBezTo>
                      <a:pt x="15" y="5"/>
                      <a:pt x="20" y="4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993"/>
              <p:cNvSpPr/>
              <p:nvPr/>
            </p:nvSpPr>
            <p:spPr bwMode="auto">
              <a:xfrm>
                <a:off x="1379" y="35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994"/>
              <p:cNvSpPr/>
              <p:nvPr/>
            </p:nvSpPr>
            <p:spPr bwMode="auto">
              <a:xfrm>
                <a:off x="1322" y="3526"/>
                <a:ext cx="74" cy="126"/>
              </a:xfrm>
              <a:custGeom>
                <a:avLst/>
                <a:gdLst>
                  <a:gd name="T0" fmla="*/ 28 w 31"/>
                  <a:gd name="T1" fmla="*/ 22 h 53"/>
                  <a:gd name="T2" fmla="*/ 24 w 31"/>
                  <a:gd name="T3" fmla="*/ 17 h 53"/>
                  <a:gd name="T4" fmla="*/ 21 w 31"/>
                  <a:gd name="T5" fmla="*/ 16 h 53"/>
                  <a:gd name="T6" fmla="*/ 24 w 31"/>
                  <a:gd name="T7" fmla="*/ 8 h 53"/>
                  <a:gd name="T8" fmla="*/ 24 w 31"/>
                  <a:gd name="T9" fmla="*/ 0 h 53"/>
                  <a:gd name="T10" fmla="*/ 20 w 31"/>
                  <a:gd name="T11" fmla="*/ 3 h 53"/>
                  <a:gd name="T12" fmla="*/ 10 w 31"/>
                  <a:gd name="T13" fmla="*/ 14 h 53"/>
                  <a:gd name="T14" fmla="*/ 11 w 31"/>
                  <a:gd name="T15" fmla="*/ 20 h 53"/>
                  <a:gd name="T16" fmla="*/ 2 w 31"/>
                  <a:gd name="T17" fmla="*/ 34 h 53"/>
                  <a:gd name="T18" fmla="*/ 2 w 31"/>
                  <a:gd name="T19" fmla="*/ 53 h 53"/>
                  <a:gd name="T20" fmla="*/ 6 w 31"/>
                  <a:gd name="T21" fmla="*/ 33 h 53"/>
                  <a:gd name="T22" fmla="*/ 15 w 31"/>
                  <a:gd name="T23" fmla="*/ 25 h 53"/>
                  <a:gd name="T24" fmla="*/ 23 w 31"/>
                  <a:gd name="T25" fmla="*/ 26 h 53"/>
                  <a:gd name="T26" fmla="*/ 28 w 31"/>
                  <a:gd name="T27" fmla="*/ 24 h 53"/>
                  <a:gd name="T28" fmla="*/ 31 w 31"/>
                  <a:gd name="T29" fmla="*/ 24 h 53"/>
                  <a:gd name="T30" fmla="*/ 28 w 31"/>
                  <a:gd name="T31" fmla="*/ 2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53">
                    <a:moveTo>
                      <a:pt x="28" y="22"/>
                    </a:moveTo>
                    <a:cubicBezTo>
                      <a:pt x="27" y="20"/>
                      <a:pt x="25" y="18"/>
                      <a:pt x="24" y="17"/>
                    </a:cubicBezTo>
                    <a:cubicBezTo>
                      <a:pt x="22" y="17"/>
                      <a:pt x="21" y="16"/>
                      <a:pt x="21" y="16"/>
                    </a:cubicBezTo>
                    <a:cubicBezTo>
                      <a:pt x="21" y="16"/>
                      <a:pt x="25" y="14"/>
                      <a:pt x="24" y="8"/>
                    </a:cubicBezTo>
                    <a:cubicBezTo>
                      <a:pt x="22" y="3"/>
                      <a:pt x="24" y="1"/>
                      <a:pt x="24" y="0"/>
                    </a:cubicBezTo>
                    <a:cubicBezTo>
                      <a:pt x="24" y="1"/>
                      <a:pt x="22" y="2"/>
                      <a:pt x="20" y="3"/>
                    </a:cubicBezTo>
                    <a:cubicBezTo>
                      <a:pt x="17" y="4"/>
                      <a:pt x="11" y="9"/>
                      <a:pt x="10" y="14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5" y="24"/>
                      <a:pt x="2" y="34"/>
                    </a:cubicBezTo>
                    <a:cubicBezTo>
                      <a:pt x="0" y="44"/>
                      <a:pt x="2" y="53"/>
                      <a:pt x="2" y="53"/>
                    </a:cubicBezTo>
                    <a:cubicBezTo>
                      <a:pt x="2" y="53"/>
                      <a:pt x="1" y="41"/>
                      <a:pt x="6" y="33"/>
                    </a:cubicBezTo>
                    <a:cubicBezTo>
                      <a:pt x="11" y="25"/>
                      <a:pt x="13" y="24"/>
                      <a:pt x="15" y="25"/>
                    </a:cubicBezTo>
                    <a:cubicBezTo>
                      <a:pt x="17" y="26"/>
                      <a:pt x="19" y="27"/>
                      <a:pt x="23" y="26"/>
                    </a:cubicBezTo>
                    <a:cubicBezTo>
                      <a:pt x="26" y="25"/>
                      <a:pt x="27" y="24"/>
                      <a:pt x="28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29" y="23"/>
                      <a:pt x="28" y="22"/>
                    </a:cubicBezTo>
                    <a:close/>
                  </a:path>
                </a:pathLst>
              </a:custGeom>
              <a:solidFill>
                <a:srgbClr val="D1A8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0" name="Freeform 996"/>
            <p:cNvSpPr/>
            <p:nvPr/>
          </p:nvSpPr>
          <p:spPr bwMode="auto">
            <a:xfrm>
              <a:off x="2200276" y="5797550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97"/>
            <p:cNvSpPr/>
            <p:nvPr/>
          </p:nvSpPr>
          <p:spPr bwMode="auto">
            <a:xfrm>
              <a:off x="2351088" y="60150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98"/>
            <p:cNvSpPr/>
            <p:nvPr/>
          </p:nvSpPr>
          <p:spPr bwMode="auto">
            <a:xfrm>
              <a:off x="2185988" y="5583238"/>
              <a:ext cx="63500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99"/>
            <p:cNvSpPr/>
            <p:nvPr/>
          </p:nvSpPr>
          <p:spPr bwMode="auto">
            <a:xfrm>
              <a:off x="2084388" y="6284913"/>
              <a:ext cx="368300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20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00"/>
            <p:cNvSpPr/>
            <p:nvPr/>
          </p:nvSpPr>
          <p:spPr bwMode="auto">
            <a:xfrm>
              <a:off x="2276476" y="6251575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001"/>
            <p:cNvSpPr/>
            <p:nvPr/>
          </p:nvSpPr>
          <p:spPr bwMode="auto">
            <a:xfrm>
              <a:off x="2027238" y="6350000"/>
              <a:ext cx="114300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002"/>
            <p:cNvSpPr>
              <a:spLocks noEditPoints="1"/>
            </p:cNvSpPr>
            <p:nvPr/>
          </p:nvSpPr>
          <p:spPr bwMode="auto">
            <a:xfrm>
              <a:off x="2024063" y="5459413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03"/>
            <p:cNvSpPr/>
            <p:nvPr/>
          </p:nvSpPr>
          <p:spPr bwMode="auto">
            <a:xfrm>
              <a:off x="1978026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004"/>
            <p:cNvSpPr/>
            <p:nvPr/>
          </p:nvSpPr>
          <p:spPr bwMode="auto">
            <a:xfrm>
              <a:off x="1978026" y="6724650"/>
              <a:ext cx="46038" cy="34925"/>
            </a:xfrm>
            <a:custGeom>
              <a:avLst/>
              <a:gdLst>
                <a:gd name="T0" fmla="*/ 5 w 12"/>
                <a:gd name="T1" fmla="*/ 3 h 9"/>
                <a:gd name="T2" fmla="*/ 0 w 12"/>
                <a:gd name="T3" fmla="*/ 0 h 9"/>
                <a:gd name="T4" fmla="*/ 1 w 12"/>
                <a:gd name="T5" fmla="*/ 8 h 9"/>
                <a:gd name="T6" fmla="*/ 0 w 12"/>
                <a:gd name="T7" fmla="*/ 9 h 9"/>
                <a:gd name="T8" fmla="*/ 12 w 12"/>
                <a:gd name="T9" fmla="*/ 9 h 9"/>
                <a:gd name="T10" fmla="*/ 5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5" y="3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1"/>
                    <a:pt x="2" y="3"/>
                    <a:pt x="1" y="8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6"/>
                    <a:pt x="6" y="3"/>
                    <a:pt x="5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005"/>
            <p:cNvSpPr/>
            <p:nvPr/>
          </p:nvSpPr>
          <p:spPr bwMode="auto">
            <a:xfrm>
              <a:off x="1917701" y="6710363"/>
              <a:ext cx="57150" cy="49212"/>
            </a:xfrm>
            <a:custGeom>
              <a:avLst/>
              <a:gdLst>
                <a:gd name="T0" fmla="*/ 15 w 15"/>
                <a:gd name="T1" fmla="*/ 7 h 13"/>
                <a:gd name="T2" fmla="*/ 8 w 15"/>
                <a:gd name="T3" fmla="*/ 2 h 13"/>
                <a:gd name="T4" fmla="*/ 4 w 15"/>
                <a:gd name="T5" fmla="*/ 0 h 13"/>
                <a:gd name="T6" fmla="*/ 2 w 15"/>
                <a:gd name="T7" fmla="*/ 6 h 13"/>
                <a:gd name="T8" fmla="*/ 4 w 15"/>
                <a:gd name="T9" fmla="*/ 13 h 13"/>
                <a:gd name="T10" fmla="*/ 15 w 15"/>
                <a:gd name="T11" fmla="*/ 13 h 13"/>
                <a:gd name="T12" fmla="*/ 15 w 15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0"/>
                    <a:pt x="3" y="12"/>
                    <a:pt x="4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1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006"/>
            <p:cNvSpPr/>
            <p:nvPr/>
          </p:nvSpPr>
          <p:spPr bwMode="auto">
            <a:xfrm>
              <a:off x="2189163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007"/>
            <p:cNvSpPr/>
            <p:nvPr/>
          </p:nvSpPr>
          <p:spPr bwMode="auto">
            <a:xfrm>
              <a:off x="2147888" y="6724650"/>
              <a:ext cx="41275" cy="34925"/>
            </a:xfrm>
            <a:custGeom>
              <a:avLst/>
              <a:gdLst>
                <a:gd name="T0" fmla="*/ 11 w 11"/>
                <a:gd name="T1" fmla="*/ 0 h 9"/>
                <a:gd name="T2" fmla="*/ 7 w 11"/>
                <a:gd name="T3" fmla="*/ 3 h 9"/>
                <a:gd name="T4" fmla="*/ 0 w 11"/>
                <a:gd name="T5" fmla="*/ 9 h 9"/>
                <a:gd name="T6" fmla="*/ 11 w 11"/>
                <a:gd name="T7" fmla="*/ 9 h 9"/>
                <a:gd name="T8" fmla="*/ 11 w 11"/>
                <a:gd name="T9" fmla="*/ 8 h 9"/>
                <a:gd name="T10" fmla="*/ 11 w 11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11" y="1"/>
                    <a:pt x="9" y="2"/>
                    <a:pt x="7" y="3"/>
                  </a:cubicBezTo>
                  <a:cubicBezTo>
                    <a:pt x="5" y="3"/>
                    <a:pt x="2" y="6"/>
                    <a:pt x="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9" y="3"/>
                    <a:pt x="11" y="1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008"/>
            <p:cNvSpPr/>
            <p:nvPr/>
          </p:nvSpPr>
          <p:spPr bwMode="auto">
            <a:xfrm>
              <a:off x="2193926" y="6710363"/>
              <a:ext cx="55563" cy="49212"/>
            </a:xfrm>
            <a:custGeom>
              <a:avLst/>
              <a:gdLst>
                <a:gd name="T0" fmla="*/ 13 w 15"/>
                <a:gd name="T1" fmla="*/ 6 h 13"/>
                <a:gd name="T2" fmla="*/ 12 w 15"/>
                <a:gd name="T3" fmla="*/ 0 h 13"/>
                <a:gd name="T4" fmla="*/ 7 w 15"/>
                <a:gd name="T5" fmla="*/ 2 h 13"/>
                <a:gd name="T6" fmla="*/ 0 w 15"/>
                <a:gd name="T7" fmla="*/ 7 h 13"/>
                <a:gd name="T8" fmla="*/ 1 w 15"/>
                <a:gd name="T9" fmla="*/ 13 h 13"/>
                <a:gd name="T10" fmla="*/ 12 w 15"/>
                <a:gd name="T11" fmla="*/ 13 h 13"/>
                <a:gd name="T12" fmla="*/ 13 w 15"/>
                <a:gd name="T1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3" y="6"/>
                  </a:moveTo>
                  <a:cubicBezTo>
                    <a:pt x="11" y="2"/>
                    <a:pt x="12" y="0"/>
                    <a:pt x="12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1" y="4"/>
                    <a:pt x="0" y="7"/>
                  </a:cubicBezTo>
                  <a:cubicBezTo>
                    <a:pt x="0" y="9"/>
                    <a:pt x="0" y="11"/>
                    <a:pt x="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2"/>
                    <a:pt x="15" y="10"/>
                    <a:pt x="13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009"/>
            <p:cNvSpPr>
              <a:spLocks noEditPoints="1"/>
            </p:cNvSpPr>
            <p:nvPr/>
          </p:nvSpPr>
          <p:spPr bwMode="auto">
            <a:xfrm>
              <a:off x="2024063" y="6586538"/>
              <a:ext cx="120650" cy="173037"/>
            </a:xfrm>
            <a:custGeom>
              <a:avLst/>
              <a:gdLst>
                <a:gd name="T0" fmla="*/ 19 w 32"/>
                <a:gd name="T1" fmla="*/ 43 h 46"/>
                <a:gd name="T2" fmla="*/ 21 w 32"/>
                <a:gd name="T3" fmla="*/ 41 h 46"/>
                <a:gd name="T4" fmla="*/ 17 w 32"/>
                <a:gd name="T5" fmla="*/ 38 h 46"/>
                <a:gd name="T6" fmla="*/ 22 w 32"/>
                <a:gd name="T7" fmla="*/ 34 h 46"/>
                <a:gd name="T8" fmla="*/ 24 w 32"/>
                <a:gd name="T9" fmla="*/ 33 h 46"/>
                <a:gd name="T10" fmla="*/ 26 w 32"/>
                <a:gd name="T11" fmla="*/ 31 h 46"/>
                <a:gd name="T12" fmla="*/ 25 w 32"/>
                <a:gd name="T13" fmla="*/ 30 h 46"/>
                <a:gd name="T14" fmla="*/ 28 w 32"/>
                <a:gd name="T15" fmla="*/ 35 h 46"/>
                <a:gd name="T16" fmla="*/ 26 w 32"/>
                <a:gd name="T17" fmla="*/ 37 h 46"/>
                <a:gd name="T18" fmla="*/ 16 w 32"/>
                <a:gd name="T19" fmla="*/ 34 h 46"/>
                <a:gd name="T20" fmla="*/ 21 w 32"/>
                <a:gd name="T21" fmla="*/ 26 h 46"/>
                <a:gd name="T22" fmla="*/ 18 w 32"/>
                <a:gd name="T23" fmla="*/ 22 h 46"/>
                <a:gd name="T24" fmla="*/ 22 w 32"/>
                <a:gd name="T25" fmla="*/ 18 h 46"/>
                <a:gd name="T26" fmla="*/ 16 w 32"/>
                <a:gd name="T27" fmla="*/ 19 h 46"/>
                <a:gd name="T28" fmla="*/ 18 w 32"/>
                <a:gd name="T29" fmla="*/ 11 h 46"/>
                <a:gd name="T30" fmla="*/ 19 w 32"/>
                <a:gd name="T31" fmla="*/ 3 h 46"/>
                <a:gd name="T32" fmla="*/ 18 w 32"/>
                <a:gd name="T33" fmla="*/ 1 h 46"/>
                <a:gd name="T34" fmla="*/ 15 w 32"/>
                <a:gd name="T35" fmla="*/ 1 h 46"/>
                <a:gd name="T36" fmla="*/ 13 w 32"/>
                <a:gd name="T37" fmla="*/ 2 h 46"/>
                <a:gd name="T38" fmla="*/ 12 w 32"/>
                <a:gd name="T39" fmla="*/ 7 h 46"/>
                <a:gd name="T40" fmla="*/ 16 w 32"/>
                <a:gd name="T41" fmla="*/ 13 h 46"/>
                <a:gd name="T42" fmla="*/ 11 w 32"/>
                <a:gd name="T43" fmla="*/ 15 h 46"/>
                <a:gd name="T44" fmla="*/ 14 w 32"/>
                <a:gd name="T45" fmla="*/ 20 h 46"/>
                <a:gd name="T46" fmla="*/ 10 w 32"/>
                <a:gd name="T47" fmla="*/ 21 h 46"/>
                <a:gd name="T48" fmla="*/ 15 w 32"/>
                <a:gd name="T49" fmla="*/ 29 h 46"/>
                <a:gd name="T50" fmla="*/ 1 w 32"/>
                <a:gd name="T51" fmla="*/ 32 h 46"/>
                <a:gd name="T52" fmla="*/ 6 w 32"/>
                <a:gd name="T53" fmla="*/ 32 h 46"/>
                <a:gd name="T54" fmla="*/ 8 w 32"/>
                <a:gd name="T55" fmla="*/ 30 h 46"/>
                <a:gd name="T56" fmla="*/ 6 w 32"/>
                <a:gd name="T57" fmla="*/ 31 h 46"/>
                <a:gd name="T58" fmla="*/ 6 w 32"/>
                <a:gd name="T59" fmla="*/ 31 h 46"/>
                <a:gd name="T60" fmla="*/ 11 w 32"/>
                <a:gd name="T61" fmla="*/ 33 h 46"/>
                <a:gd name="T62" fmla="*/ 15 w 32"/>
                <a:gd name="T63" fmla="*/ 37 h 46"/>
                <a:gd name="T64" fmla="*/ 10 w 32"/>
                <a:gd name="T65" fmla="*/ 37 h 46"/>
                <a:gd name="T66" fmla="*/ 14 w 32"/>
                <a:gd name="T67" fmla="*/ 43 h 46"/>
                <a:gd name="T68" fmla="*/ 13 w 32"/>
                <a:gd name="T69" fmla="*/ 45 h 46"/>
                <a:gd name="T70" fmla="*/ 20 w 32"/>
                <a:gd name="T71" fmla="*/ 45 h 46"/>
                <a:gd name="T72" fmla="*/ 16 w 32"/>
                <a:gd name="T73" fmla="*/ 11 h 46"/>
                <a:gd name="T74" fmla="*/ 16 w 32"/>
                <a:gd name="T75" fmla="*/ 11 h 46"/>
                <a:gd name="T76" fmla="*/ 14 w 32"/>
                <a:gd name="T77" fmla="*/ 7 h 46"/>
                <a:gd name="T78" fmla="*/ 15 w 32"/>
                <a:gd name="T79" fmla="*/ 11 h 46"/>
                <a:gd name="T80" fmla="*/ 20 w 32"/>
                <a:gd name="T81" fmla="*/ 7 h 46"/>
                <a:gd name="T82" fmla="*/ 18 w 32"/>
                <a:gd name="T83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" h="46">
                  <a:moveTo>
                    <a:pt x="20" y="45"/>
                  </a:move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20" y="46"/>
                    <a:pt x="20" y="45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010"/>
            <p:cNvSpPr/>
            <p:nvPr/>
          </p:nvSpPr>
          <p:spPr bwMode="auto">
            <a:xfrm>
              <a:off x="482601" y="3919538"/>
              <a:ext cx="26988" cy="96837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011"/>
            <p:cNvSpPr/>
            <p:nvPr/>
          </p:nvSpPr>
          <p:spPr bwMode="auto">
            <a:xfrm>
              <a:off x="479426" y="3851275"/>
              <a:ext cx="30163" cy="34925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1012"/>
            <p:cNvSpPr>
              <a:spLocks noChangeArrowheads="1"/>
            </p:cNvSpPr>
            <p:nvPr/>
          </p:nvSpPr>
          <p:spPr bwMode="auto">
            <a:xfrm>
              <a:off x="490538" y="3870325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Oval 1013"/>
            <p:cNvSpPr>
              <a:spLocks noChangeArrowheads="1"/>
            </p:cNvSpPr>
            <p:nvPr/>
          </p:nvSpPr>
          <p:spPr bwMode="auto">
            <a:xfrm>
              <a:off x="490538" y="3878263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Oval 1014"/>
            <p:cNvSpPr>
              <a:spLocks noChangeArrowheads="1"/>
            </p:cNvSpPr>
            <p:nvPr/>
          </p:nvSpPr>
          <p:spPr bwMode="auto">
            <a:xfrm>
              <a:off x="490538" y="3889375"/>
              <a:ext cx="11113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015"/>
            <p:cNvSpPr>
              <a:spLocks noEditPoints="1"/>
            </p:cNvSpPr>
            <p:nvPr/>
          </p:nvSpPr>
          <p:spPr bwMode="auto">
            <a:xfrm>
              <a:off x="328613" y="3821113"/>
              <a:ext cx="334963" cy="301625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Oval 1016"/>
            <p:cNvSpPr>
              <a:spLocks noChangeArrowheads="1"/>
            </p:cNvSpPr>
            <p:nvPr/>
          </p:nvSpPr>
          <p:spPr bwMode="auto">
            <a:xfrm>
              <a:off x="490538" y="3900488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017"/>
            <p:cNvSpPr>
              <a:spLocks noEditPoints="1"/>
            </p:cNvSpPr>
            <p:nvPr/>
          </p:nvSpPr>
          <p:spPr bwMode="auto">
            <a:xfrm>
              <a:off x="1588" y="3460750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018"/>
            <p:cNvSpPr/>
            <p:nvPr/>
          </p:nvSpPr>
          <p:spPr bwMode="auto">
            <a:xfrm>
              <a:off x="403226" y="3441700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019"/>
            <p:cNvSpPr/>
            <p:nvPr/>
          </p:nvSpPr>
          <p:spPr bwMode="auto">
            <a:xfrm>
              <a:off x="342901" y="3487738"/>
              <a:ext cx="98425" cy="101600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20"/>
            <p:cNvSpPr/>
            <p:nvPr/>
          </p:nvSpPr>
          <p:spPr bwMode="auto">
            <a:xfrm>
              <a:off x="230188" y="3487738"/>
              <a:ext cx="82550" cy="90487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021"/>
            <p:cNvSpPr/>
            <p:nvPr/>
          </p:nvSpPr>
          <p:spPr bwMode="auto">
            <a:xfrm>
              <a:off x="309563" y="3506788"/>
              <a:ext cx="46038" cy="88900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022"/>
            <p:cNvSpPr/>
            <p:nvPr/>
          </p:nvSpPr>
          <p:spPr bwMode="auto">
            <a:xfrm>
              <a:off x="196851" y="3460750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23"/>
            <p:cNvSpPr/>
            <p:nvPr/>
          </p:nvSpPr>
          <p:spPr bwMode="auto">
            <a:xfrm>
              <a:off x="200026" y="3513138"/>
              <a:ext cx="53975" cy="57150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24"/>
            <p:cNvSpPr/>
            <p:nvPr/>
          </p:nvSpPr>
          <p:spPr bwMode="auto">
            <a:xfrm>
              <a:off x="246063" y="3565525"/>
              <a:ext cx="74613" cy="34925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25"/>
            <p:cNvSpPr/>
            <p:nvPr/>
          </p:nvSpPr>
          <p:spPr bwMode="auto">
            <a:xfrm>
              <a:off x="361951" y="3378200"/>
              <a:ext cx="120650" cy="165100"/>
            </a:xfrm>
            <a:custGeom>
              <a:avLst/>
              <a:gdLst>
                <a:gd name="T0" fmla="*/ 10 w 32"/>
                <a:gd name="T1" fmla="*/ 7 h 44"/>
                <a:gd name="T2" fmla="*/ 8 w 32"/>
                <a:gd name="T3" fmla="*/ 8 h 44"/>
                <a:gd name="T4" fmla="*/ 3 w 32"/>
                <a:gd name="T5" fmla="*/ 13 h 44"/>
                <a:gd name="T6" fmla="*/ 0 w 32"/>
                <a:gd name="T7" fmla="*/ 15 h 44"/>
                <a:gd name="T8" fmla="*/ 3 w 32"/>
                <a:gd name="T9" fmla="*/ 15 h 44"/>
                <a:gd name="T10" fmla="*/ 9 w 32"/>
                <a:gd name="T11" fmla="*/ 17 h 44"/>
                <a:gd name="T12" fmla="*/ 16 w 32"/>
                <a:gd name="T13" fmla="*/ 16 h 44"/>
                <a:gd name="T14" fmla="*/ 25 w 32"/>
                <a:gd name="T15" fmla="*/ 24 h 44"/>
                <a:gd name="T16" fmla="*/ 30 w 32"/>
                <a:gd name="T17" fmla="*/ 44 h 44"/>
                <a:gd name="T18" fmla="*/ 29 w 32"/>
                <a:gd name="T19" fmla="*/ 25 h 44"/>
                <a:gd name="T20" fmla="*/ 21 w 32"/>
                <a:gd name="T21" fmla="*/ 11 h 44"/>
                <a:gd name="T22" fmla="*/ 21 w 32"/>
                <a:gd name="T23" fmla="*/ 5 h 44"/>
                <a:gd name="T24" fmla="*/ 19 w 32"/>
                <a:gd name="T25" fmla="*/ 0 h 44"/>
                <a:gd name="T26" fmla="*/ 7 w 32"/>
                <a:gd name="T27" fmla="*/ 0 h 44"/>
                <a:gd name="T28" fmla="*/ 10 w 32"/>
                <a:gd name="T2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44">
                  <a:moveTo>
                    <a:pt x="10" y="7"/>
                  </a:moveTo>
                  <a:cubicBezTo>
                    <a:pt x="10" y="7"/>
                    <a:pt x="10" y="8"/>
                    <a:pt x="8" y="8"/>
                  </a:cubicBezTo>
                  <a:cubicBezTo>
                    <a:pt x="6" y="9"/>
                    <a:pt x="5" y="11"/>
                    <a:pt x="3" y="13"/>
                  </a:cubicBezTo>
                  <a:cubicBezTo>
                    <a:pt x="2" y="14"/>
                    <a:pt x="0" y="15"/>
                    <a:pt x="0" y="15"/>
                  </a:cubicBezTo>
                  <a:cubicBezTo>
                    <a:pt x="0" y="15"/>
                    <a:pt x="2" y="15"/>
                    <a:pt x="3" y="15"/>
                  </a:cubicBezTo>
                  <a:cubicBezTo>
                    <a:pt x="5" y="15"/>
                    <a:pt x="5" y="16"/>
                    <a:pt x="9" y="17"/>
                  </a:cubicBezTo>
                  <a:cubicBezTo>
                    <a:pt x="12" y="18"/>
                    <a:pt x="14" y="17"/>
                    <a:pt x="16" y="16"/>
                  </a:cubicBezTo>
                  <a:cubicBezTo>
                    <a:pt x="18" y="15"/>
                    <a:pt x="20" y="16"/>
                    <a:pt x="25" y="24"/>
                  </a:cubicBezTo>
                  <a:cubicBezTo>
                    <a:pt x="30" y="32"/>
                    <a:pt x="30" y="44"/>
                    <a:pt x="30" y="44"/>
                  </a:cubicBezTo>
                  <a:cubicBezTo>
                    <a:pt x="30" y="44"/>
                    <a:pt x="32" y="35"/>
                    <a:pt x="29" y="25"/>
                  </a:cubicBezTo>
                  <a:cubicBezTo>
                    <a:pt x="26" y="15"/>
                    <a:pt x="21" y="11"/>
                    <a:pt x="21" y="11"/>
                  </a:cubicBezTo>
                  <a:cubicBezTo>
                    <a:pt x="21" y="11"/>
                    <a:pt x="21" y="11"/>
                    <a:pt x="21" y="5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5"/>
                    <a:pt x="10" y="7"/>
                    <a:pt x="10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26"/>
            <p:cNvSpPr/>
            <p:nvPr/>
          </p:nvSpPr>
          <p:spPr bwMode="auto">
            <a:xfrm>
              <a:off x="377826" y="3543300"/>
              <a:ext cx="0" cy="4762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27"/>
            <p:cNvSpPr/>
            <p:nvPr/>
          </p:nvSpPr>
          <p:spPr bwMode="auto">
            <a:xfrm>
              <a:off x="227013" y="3760788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28"/>
            <p:cNvSpPr/>
            <p:nvPr/>
          </p:nvSpPr>
          <p:spPr bwMode="auto">
            <a:xfrm>
              <a:off x="339726" y="3378200"/>
              <a:ext cx="52388" cy="44450"/>
            </a:xfrm>
            <a:custGeom>
              <a:avLst/>
              <a:gdLst>
                <a:gd name="T0" fmla="*/ 0 w 14"/>
                <a:gd name="T1" fmla="*/ 4 h 12"/>
                <a:gd name="T2" fmla="*/ 5 w 14"/>
                <a:gd name="T3" fmla="*/ 7 h 12"/>
                <a:gd name="T4" fmla="*/ 5 w 14"/>
                <a:gd name="T5" fmla="*/ 10 h 12"/>
                <a:gd name="T6" fmla="*/ 10 w 14"/>
                <a:gd name="T7" fmla="*/ 10 h 12"/>
                <a:gd name="T8" fmla="*/ 14 w 14"/>
                <a:gd name="T9" fmla="*/ 7 h 12"/>
                <a:gd name="T10" fmla="*/ 12 w 14"/>
                <a:gd name="T11" fmla="*/ 0 h 12"/>
                <a:gd name="T12" fmla="*/ 1 w 14"/>
                <a:gd name="T13" fmla="*/ 0 h 12"/>
                <a:gd name="T14" fmla="*/ 1 w 14"/>
                <a:gd name="T15" fmla="*/ 0 h 12"/>
                <a:gd name="T16" fmla="*/ 0 w 14"/>
                <a:gd name="T1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0" y="4"/>
                  </a:moveTo>
                  <a:cubicBezTo>
                    <a:pt x="1" y="7"/>
                    <a:pt x="5" y="7"/>
                    <a:pt x="5" y="7"/>
                  </a:cubicBezTo>
                  <a:cubicBezTo>
                    <a:pt x="5" y="7"/>
                    <a:pt x="4" y="9"/>
                    <a:pt x="5" y="10"/>
                  </a:cubicBezTo>
                  <a:cubicBezTo>
                    <a:pt x="6" y="11"/>
                    <a:pt x="8" y="12"/>
                    <a:pt x="10" y="10"/>
                  </a:cubicBezTo>
                  <a:cubicBezTo>
                    <a:pt x="13" y="7"/>
                    <a:pt x="14" y="7"/>
                    <a:pt x="14" y="7"/>
                  </a:cubicBezTo>
                  <a:cubicBezTo>
                    <a:pt x="12" y="6"/>
                    <a:pt x="12" y="3"/>
                    <a:pt x="1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4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029"/>
            <p:cNvSpPr/>
            <p:nvPr/>
          </p:nvSpPr>
          <p:spPr bwMode="auto">
            <a:xfrm>
              <a:off x="125413" y="4032250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030"/>
            <p:cNvSpPr/>
            <p:nvPr/>
          </p:nvSpPr>
          <p:spPr bwMode="auto">
            <a:xfrm>
              <a:off x="73026" y="3998913"/>
              <a:ext cx="228600" cy="223837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031"/>
            <p:cNvSpPr>
              <a:spLocks noEditPoints="1"/>
            </p:cNvSpPr>
            <p:nvPr/>
          </p:nvSpPr>
          <p:spPr bwMode="auto">
            <a:xfrm>
              <a:off x="493713" y="3460750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032"/>
            <p:cNvSpPr/>
            <p:nvPr/>
          </p:nvSpPr>
          <p:spPr bwMode="auto">
            <a:xfrm>
              <a:off x="520701" y="3441700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033"/>
            <p:cNvSpPr/>
            <p:nvPr/>
          </p:nvSpPr>
          <p:spPr bwMode="auto">
            <a:xfrm>
              <a:off x="547688" y="3487738"/>
              <a:ext cx="101600" cy="101600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034"/>
            <p:cNvSpPr/>
            <p:nvPr/>
          </p:nvSpPr>
          <p:spPr bwMode="auto">
            <a:xfrm>
              <a:off x="674688" y="3487738"/>
              <a:ext cx="87313" cy="90487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035"/>
            <p:cNvSpPr/>
            <p:nvPr/>
          </p:nvSpPr>
          <p:spPr bwMode="auto">
            <a:xfrm>
              <a:off x="633413" y="3506788"/>
              <a:ext cx="49213" cy="88900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036"/>
            <p:cNvSpPr/>
            <p:nvPr/>
          </p:nvSpPr>
          <p:spPr bwMode="auto">
            <a:xfrm>
              <a:off x="698501" y="3460750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037"/>
            <p:cNvSpPr/>
            <p:nvPr/>
          </p:nvSpPr>
          <p:spPr bwMode="auto">
            <a:xfrm>
              <a:off x="735013" y="3513138"/>
              <a:ext cx="57150" cy="57150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038"/>
            <p:cNvSpPr/>
            <p:nvPr/>
          </p:nvSpPr>
          <p:spPr bwMode="auto">
            <a:xfrm>
              <a:off x="668338" y="3565525"/>
              <a:ext cx="74613" cy="34925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039"/>
            <p:cNvSpPr/>
            <p:nvPr/>
          </p:nvSpPr>
          <p:spPr bwMode="auto">
            <a:xfrm>
              <a:off x="509588" y="3378200"/>
              <a:ext cx="115888" cy="165100"/>
            </a:xfrm>
            <a:custGeom>
              <a:avLst/>
              <a:gdLst>
                <a:gd name="T0" fmla="*/ 11 w 31"/>
                <a:gd name="T1" fmla="*/ 11 h 44"/>
                <a:gd name="T2" fmla="*/ 2 w 31"/>
                <a:gd name="T3" fmla="*/ 25 h 44"/>
                <a:gd name="T4" fmla="*/ 2 w 31"/>
                <a:gd name="T5" fmla="*/ 44 h 44"/>
                <a:gd name="T6" fmla="*/ 6 w 31"/>
                <a:gd name="T7" fmla="*/ 24 h 44"/>
                <a:gd name="T8" fmla="*/ 15 w 31"/>
                <a:gd name="T9" fmla="*/ 16 h 44"/>
                <a:gd name="T10" fmla="*/ 23 w 31"/>
                <a:gd name="T11" fmla="*/ 17 h 44"/>
                <a:gd name="T12" fmla="*/ 28 w 31"/>
                <a:gd name="T13" fmla="*/ 15 h 44"/>
                <a:gd name="T14" fmla="*/ 31 w 31"/>
                <a:gd name="T15" fmla="*/ 15 h 44"/>
                <a:gd name="T16" fmla="*/ 28 w 31"/>
                <a:gd name="T17" fmla="*/ 13 h 44"/>
                <a:gd name="T18" fmla="*/ 24 w 31"/>
                <a:gd name="T19" fmla="*/ 8 h 44"/>
                <a:gd name="T20" fmla="*/ 21 w 31"/>
                <a:gd name="T21" fmla="*/ 7 h 44"/>
                <a:gd name="T22" fmla="*/ 24 w 31"/>
                <a:gd name="T23" fmla="*/ 0 h 44"/>
                <a:gd name="T24" fmla="*/ 13 w 31"/>
                <a:gd name="T25" fmla="*/ 0 h 44"/>
                <a:gd name="T26" fmla="*/ 10 w 31"/>
                <a:gd name="T27" fmla="*/ 5 h 44"/>
                <a:gd name="T28" fmla="*/ 11 w 31"/>
                <a:gd name="T29" fmla="*/ 1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4">
                  <a:moveTo>
                    <a:pt x="11" y="11"/>
                  </a:moveTo>
                  <a:cubicBezTo>
                    <a:pt x="11" y="11"/>
                    <a:pt x="5" y="15"/>
                    <a:pt x="2" y="25"/>
                  </a:cubicBezTo>
                  <a:cubicBezTo>
                    <a:pt x="0" y="35"/>
                    <a:pt x="2" y="44"/>
                    <a:pt x="2" y="44"/>
                  </a:cubicBezTo>
                  <a:cubicBezTo>
                    <a:pt x="2" y="44"/>
                    <a:pt x="1" y="32"/>
                    <a:pt x="6" y="24"/>
                  </a:cubicBezTo>
                  <a:cubicBezTo>
                    <a:pt x="11" y="16"/>
                    <a:pt x="13" y="15"/>
                    <a:pt x="15" y="16"/>
                  </a:cubicBezTo>
                  <a:cubicBezTo>
                    <a:pt x="17" y="17"/>
                    <a:pt x="19" y="18"/>
                    <a:pt x="23" y="17"/>
                  </a:cubicBezTo>
                  <a:cubicBezTo>
                    <a:pt x="26" y="16"/>
                    <a:pt x="27" y="15"/>
                    <a:pt x="28" y="15"/>
                  </a:cubicBezTo>
                  <a:cubicBezTo>
                    <a:pt x="30" y="15"/>
                    <a:pt x="31" y="15"/>
                    <a:pt x="31" y="15"/>
                  </a:cubicBezTo>
                  <a:cubicBezTo>
                    <a:pt x="31" y="15"/>
                    <a:pt x="29" y="14"/>
                    <a:pt x="28" y="13"/>
                  </a:cubicBezTo>
                  <a:cubicBezTo>
                    <a:pt x="27" y="11"/>
                    <a:pt x="25" y="9"/>
                    <a:pt x="24" y="8"/>
                  </a:cubicBezTo>
                  <a:cubicBezTo>
                    <a:pt x="22" y="8"/>
                    <a:pt x="21" y="7"/>
                    <a:pt x="21" y="7"/>
                  </a:cubicBezTo>
                  <a:cubicBezTo>
                    <a:pt x="21" y="7"/>
                    <a:pt x="25" y="5"/>
                    <a:pt x="2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2"/>
                    <a:pt x="10" y="4"/>
                    <a:pt x="10" y="5"/>
                  </a:cubicBezTo>
                  <a:cubicBezTo>
                    <a:pt x="10" y="11"/>
                    <a:pt x="11" y="11"/>
                    <a:pt x="11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040"/>
            <p:cNvSpPr/>
            <p:nvPr/>
          </p:nvSpPr>
          <p:spPr bwMode="auto">
            <a:xfrm>
              <a:off x="611188" y="3543300"/>
              <a:ext cx="0" cy="4762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041"/>
            <p:cNvSpPr/>
            <p:nvPr/>
          </p:nvSpPr>
          <p:spPr bwMode="auto">
            <a:xfrm>
              <a:off x="762001" y="37607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042"/>
            <p:cNvSpPr/>
            <p:nvPr/>
          </p:nvSpPr>
          <p:spPr bwMode="auto">
            <a:xfrm>
              <a:off x="595313" y="3378200"/>
              <a:ext cx="53975" cy="44450"/>
            </a:xfrm>
            <a:custGeom>
              <a:avLst/>
              <a:gdLst>
                <a:gd name="T0" fmla="*/ 0 w 14"/>
                <a:gd name="T1" fmla="*/ 7 h 12"/>
                <a:gd name="T2" fmla="*/ 4 w 14"/>
                <a:gd name="T3" fmla="*/ 10 h 12"/>
                <a:gd name="T4" fmla="*/ 10 w 14"/>
                <a:gd name="T5" fmla="*/ 10 h 12"/>
                <a:gd name="T6" fmla="*/ 10 w 14"/>
                <a:gd name="T7" fmla="*/ 7 h 12"/>
                <a:gd name="T8" fmla="*/ 14 w 14"/>
                <a:gd name="T9" fmla="*/ 4 h 12"/>
                <a:gd name="T10" fmla="*/ 13 w 14"/>
                <a:gd name="T11" fmla="*/ 0 h 12"/>
                <a:gd name="T12" fmla="*/ 14 w 14"/>
                <a:gd name="T13" fmla="*/ 0 h 12"/>
                <a:gd name="T14" fmla="*/ 3 w 14"/>
                <a:gd name="T15" fmla="*/ 0 h 12"/>
                <a:gd name="T16" fmla="*/ 0 w 14"/>
                <a:gd name="T17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0" y="7"/>
                  </a:moveTo>
                  <a:cubicBezTo>
                    <a:pt x="0" y="7"/>
                    <a:pt x="2" y="7"/>
                    <a:pt x="4" y="10"/>
                  </a:cubicBezTo>
                  <a:cubicBezTo>
                    <a:pt x="6" y="12"/>
                    <a:pt x="9" y="11"/>
                    <a:pt x="10" y="10"/>
                  </a:cubicBezTo>
                  <a:cubicBezTo>
                    <a:pt x="10" y="9"/>
                    <a:pt x="10" y="7"/>
                    <a:pt x="10" y="7"/>
                  </a:cubicBezTo>
                  <a:cubicBezTo>
                    <a:pt x="10" y="7"/>
                    <a:pt x="13" y="7"/>
                    <a:pt x="14" y="4"/>
                  </a:cubicBezTo>
                  <a:cubicBezTo>
                    <a:pt x="14" y="1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3"/>
                    <a:pt x="3" y="6"/>
                    <a:pt x="0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043"/>
            <p:cNvSpPr/>
            <p:nvPr/>
          </p:nvSpPr>
          <p:spPr bwMode="auto">
            <a:xfrm>
              <a:off x="493713" y="4032250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044"/>
            <p:cNvSpPr/>
            <p:nvPr/>
          </p:nvSpPr>
          <p:spPr bwMode="auto">
            <a:xfrm>
              <a:off x="685801" y="3998913"/>
              <a:ext cx="230188" cy="223837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045"/>
            <p:cNvSpPr/>
            <p:nvPr/>
          </p:nvSpPr>
          <p:spPr bwMode="auto">
            <a:xfrm>
              <a:off x="438151" y="4095750"/>
              <a:ext cx="112713" cy="169862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046"/>
            <p:cNvSpPr/>
            <p:nvPr/>
          </p:nvSpPr>
          <p:spPr bwMode="auto">
            <a:xfrm>
              <a:off x="441326" y="3378200"/>
              <a:ext cx="106363" cy="115887"/>
            </a:xfrm>
            <a:custGeom>
              <a:avLst/>
              <a:gdLst>
                <a:gd name="T0" fmla="*/ 12 w 28"/>
                <a:gd name="T1" fmla="*/ 1 h 31"/>
                <a:gd name="T2" fmla="*/ 14 w 28"/>
                <a:gd name="T3" fmla="*/ 5 h 31"/>
                <a:gd name="T4" fmla="*/ 14 w 28"/>
                <a:gd name="T5" fmla="*/ 5 h 31"/>
                <a:gd name="T6" fmla="*/ 4 w 28"/>
                <a:gd name="T7" fmla="*/ 1 h 31"/>
                <a:gd name="T8" fmla="*/ 2 w 28"/>
                <a:gd name="T9" fmla="*/ 5 h 31"/>
                <a:gd name="T10" fmla="*/ 2 w 28"/>
                <a:gd name="T11" fmla="*/ 6 h 31"/>
                <a:gd name="T12" fmla="*/ 1 w 28"/>
                <a:gd name="T13" fmla="*/ 12 h 31"/>
                <a:gd name="T14" fmla="*/ 3 w 28"/>
                <a:gd name="T15" fmla="*/ 13 h 31"/>
                <a:gd name="T16" fmla="*/ 7 w 28"/>
                <a:gd name="T17" fmla="*/ 14 h 31"/>
                <a:gd name="T18" fmla="*/ 8 w 28"/>
                <a:gd name="T19" fmla="*/ 11 h 31"/>
                <a:gd name="T20" fmla="*/ 8 w 28"/>
                <a:gd name="T21" fmla="*/ 11 h 31"/>
                <a:gd name="T22" fmla="*/ 5 w 28"/>
                <a:gd name="T23" fmla="*/ 10 h 31"/>
                <a:gd name="T24" fmla="*/ 8 w 28"/>
                <a:gd name="T25" fmla="*/ 6 h 31"/>
                <a:gd name="T26" fmla="*/ 13 w 28"/>
                <a:gd name="T27" fmla="*/ 11 h 31"/>
                <a:gd name="T28" fmla="*/ 14 w 28"/>
                <a:gd name="T29" fmla="*/ 16 h 31"/>
                <a:gd name="T30" fmla="*/ 14 w 28"/>
                <a:gd name="T31" fmla="*/ 15 h 31"/>
                <a:gd name="T32" fmla="*/ 12 w 28"/>
                <a:gd name="T33" fmla="*/ 13 h 31"/>
                <a:gd name="T34" fmla="*/ 14 w 28"/>
                <a:gd name="T35" fmla="*/ 23 h 31"/>
                <a:gd name="T36" fmla="*/ 14 w 28"/>
                <a:gd name="T37" fmla="*/ 31 h 31"/>
                <a:gd name="T38" fmla="*/ 14 w 28"/>
                <a:gd name="T39" fmla="*/ 31 h 31"/>
                <a:gd name="T40" fmla="*/ 14 w 28"/>
                <a:gd name="T41" fmla="*/ 31 h 31"/>
                <a:gd name="T42" fmla="*/ 14 w 28"/>
                <a:gd name="T43" fmla="*/ 31 h 31"/>
                <a:gd name="T44" fmla="*/ 14 w 28"/>
                <a:gd name="T45" fmla="*/ 23 h 31"/>
                <a:gd name="T46" fmla="*/ 17 w 28"/>
                <a:gd name="T47" fmla="*/ 13 h 31"/>
                <a:gd name="T48" fmla="*/ 15 w 28"/>
                <a:gd name="T49" fmla="*/ 15 h 31"/>
                <a:gd name="T50" fmla="*/ 14 w 28"/>
                <a:gd name="T51" fmla="*/ 16 h 31"/>
                <a:gd name="T52" fmla="*/ 15 w 28"/>
                <a:gd name="T53" fmla="*/ 11 h 31"/>
                <a:gd name="T54" fmla="*/ 20 w 28"/>
                <a:gd name="T55" fmla="*/ 6 h 31"/>
                <a:gd name="T56" fmla="*/ 23 w 28"/>
                <a:gd name="T57" fmla="*/ 10 h 31"/>
                <a:gd name="T58" fmla="*/ 20 w 28"/>
                <a:gd name="T59" fmla="*/ 11 h 31"/>
                <a:gd name="T60" fmla="*/ 20 w 28"/>
                <a:gd name="T61" fmla="*/ 11 h 31"/>
                <a:gd name="T62" fmla="*/ 22 w 28"/>
                <a:gd name="T63" fmla="*/ 14 h 31"/>
                <a:gd name="T64" fmla="*/ 25 w 28"/>
                <a:gd name="T65" fmla="*/ 13 h 31"/>
                <a:gd name="T66" fmla="*/ 27 w 28"/>
                <a:gd name="T67" fmla="*/ 12 h 31"/>
                <a:gd name="T68" fmla="*/ 26 w 28"/>
                <a:gd name="T69" fmla="*/ 6 h 31"/>
                <a:gd name="T70" fmla="*/ 27 w 28"/>
                <a:gd name="T71" fmla="*/ 5 h 31"/>
                <a:gd name="T72" fmla="*/ 24 w 28"/>
                <a:gd name="T73" fmla="*/ 1 h 31"/>
                <a:gd name="T74" fmla="*/ 15 w 28"/>
                <a:gd name="T75" fmla="*/ 5 h 31"/>
                <a:gd name="T76" fmla="*/ 15 w 28"/>
                <a:gd name="T77" fmla="*/ 5 h 31"/>
                <a:gd name="T78" fmla="*/ 17 w 28"/>
                <a:gd name="T79" fmla="*/ 1 h 31"/>
                <a:gd name="T80" fmla="*/ 17 w 28"/>
                <a:gd name="T81" fmla="*/ 0 h 31"/>
                <a:gd name="T82" fmla="*/ 11 w 28"/>
                <a:gd name="T83" fmla="*/ 0 h 31"/>
                <a:gd name="T84" fmla="*/ 12 w 28"/>
                <a:gd name="T8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" h="31">
                  <a:moveTo>
                    <a:pt x="12" y="1"/>
                  </a:moveTo>
                  <a:cubicBezTo>
                    <a:pt x="13" y="2"/>
                    <a:pt x="13" y="3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2" y="2"/>
                    <a:pt x="8" y="0"/>
                    <a:pt x="4" y="1"/>
                  </a:cubicBezTo>
                  <a:cubicBezTo>
                    <a:pt x="3" y="2"/>
                    <a:pt x="1" y="3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1" y="7"/>
                    <a:pt x="0" y="10"/>
                    <a:pt x="1" y="12"/>
                  </a:cubicBezTo>
                  <a:cubicBezTo>
                    <a:pt x="1" y="13"/>
                    <a:pt x="3" y="13"/>
                    <a:pt x="3" y="13"/>
                  </a:cubicBezTo>
                  <a:cubicBezTo>
                    <a:pt x="4" y="14"/>
                    <a:pt x="5" y="15"/>
                    <a:pt x="7" y="14"/>
                  </a:cubicBezTo>
                  <a:cubicBezTo>
                    <a:pt x="8" y="14"/>
                    <a:pt x="9" y="12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7" y="12"/>
                    <a:pt x="6" y="11"/>
                    <a:pt x="5" y="10"/>
                  </a:cubicBezTo>
                  <a:cubicBezTo>
                    <a:pt x="4" y="8"/>
                    <a:pt x="6" y="6"/>
                    <a:pt x="8" y="6"/>
                  </a:cubicBezTo>
                  <a:cubicBezTo>
                    <a:pt x="11" y="6"/>
                    <a:pt x="13" y="8"/>
                    <a:pt x="13" y="11"/>
                  </a:cubicBezTo>
                  <a:cubicBezTo>
                    <a:pt x="14" y="13"/>
                    <a:pt x="14" y="16"/>
                    <a:pt x="14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3" y="15"/>
                    <a:pt x="12" y="14"/>
                    <a:pt x="12" y="13"/>
                  </a:cubicBezTo>
                  <a:cubicBezTo>
                    <a:pt x="11" y="13"/>
                    <a:pt x="10" y="19"/>
                    <a:pt x="14" y="23"/>
                  </a:cubicBezTo>
                  <a:cubicBezTo>
                    <a:pt x="14" y="23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23"/>
                    <a:pt x="14" y="23"/>
                  </a:cubicBezTo>
                  <a:cubicBezTo>
                    <a:pt x="18" y="19"/>
                    <a:pt x="17" y="13"/>
                    <a:pt x="17" y="13"/>
                  </a:cubicBezTo>
                  <a:cubicBezTo>
                    <a:pt x="17" y="14"/>
                    <a:pt x="15" y="15"/>
                    <a:pt x="15" y="15"/>
                  </a:cubicBezTo>
                  <a:cubicBezTo>
                    <a:pt x="15" y="16"/>
                    <a:pt x="15" y="16"/>
                    <a:pt x="14" y="16"/>
                  </a:cubicBezTo>
                  <a:cubicBezTo>
                    <a:pt x="14" y="16"/>
                    <a:pt x="14" y="13"/>
                    <a:pt x="15" y="11"/>
                  </a:cubicBezTo>
                  <a:cubicBezTo>
                    <a:pt x="15" y="8"/>
                    <a:pt x="17" y="6"/>
                    <a:pt x="20" y="6"/>
                  </a:cubicBezTo>
                  <a:cubicBezTo>
                    <a:pt x="22" y="6"/>
                    <a:pt x="24" y="8"/>
                    <a:pt x="23" y="10"/>
                  </a:cubicBezTo>
                  <a:cubicBezTo>
                    <a:pt x="23" y="11"/>
                    <a:pt x="21" y="12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9" y="12"/>
                    <a:pt x="20" y="14"/>
                    <a:pt x="22" y="14"/>
                  </a:cubicBezTo>
                  <a:cubicBezTo>
                    <a:pt x="23" y="15"/>
                    <a:pt x="24" y="14"/>
                    <a:pt x="25" y="13"/>
                  </a:cubicBezTo>
                  <a:cubicBezTo>
                    <a:pt x="26" y="13"/>
                    <a:pt x="27" y="13"/>
                    <a:pt x="27" y="12"/>
                  </a:cubicBezTo>
                  <a:cubicBezTo>
                    <a:pt x="28" y="10"/>
                    <a:pt x="28" y="7"/>
                    <a:pt x="26" y="6"/>
                  </a:cubicBezTo>
                  <a:cubicBezTo>
                    <a:pt x="26" y="6"/>
                    <a:pt x="27" y="5"/>
                    <a:pt x="27" y="5"/>
                  </a:cubicBezTo>
                  <a:cubicBezTo>
                    <a:pt x="27" y="3"/>
                    <a:pt x="25" y="2"/>
                    <a:pt x="24" y="1"/>
                  </a:cubicBezTo>
                  <a:cubicBezTo>
                    <a:pt x="21" y="0"/>
                    <a:pt x="17" y="2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3"/>
                    <a:pt x="15" y="2"/>
                    <a:pt x="17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047"/>
            <p:cNvSpPr/>
            <p:nvPr/>
          </p:nvSpPr>
          <p:spPr bwMode="auto">
            <a:xfrm>
              <a:off x="482601" y="5046663"/>
              <a:ext cx="26988" cy="96837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048"/>
            <p:cNvSpPr/>
            <p:nvPr/>
          </p:nvSpPr>
          <p:spPr bwMode="auto">
            <a:xfrm>
              <a:off x="479426" y="4978400"/>
              <a:ext cx="30163" cy="33337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1049"/>
            <p:cNvSpPr>
              <a:spLocks noChangeArrowheads="1"/>
            </p:cNvSpPr>
            <p:nvPr/>
          </p:nvSpPr>
          <p:spPr bwMode="auto">
            <a:xfrm>
              <a:off x="490538" y="4997450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Oval 1050"/>
            <p:cNvSpPr>
              <a:spLocks noChangeArrowheads="1"/>
            </p:cNvSpPr>
            <p:nvPr/>
          </p:nvSpPr>
          <p:spPr bwMode="auto">
            <a:xfrm>
              <a:off x="490538" y="5005388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Oval 1051"/>
            <p:cNvSpPr>
              <a:spLocks noChangeArrowheads="1"/>
            </p:cNvSpPr>
            <p:nvPr/>
          </p:nvSpPr>
          <p:spPr bwMode="auto">
            <a:xfrm>
              <a:off x="490538" y="5016500"/>
              <a:ext cx="11113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52"/>
            <p:cNvSpPr>
              <a:spLocks noEditPoints="1"/>
            </p:cNvSpPr>
            <p:nvPr/>
          </p:nvSpPr>
          <p:spPr bwMode="auto">
            <a:xfrm>
              <a:off x="328613" y="4948238"/>
              <a:ext cx="334963" cy="300037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Oval 1053"/>
            <p:cNvSpPr>
              <a:spLocks noChangeArrowheads="1"/>
            </p:cNvSpPr>
            <p:nvPr/>
          </p:nvSpPr>
          <p:spPr bwMode="auto">
            <a:xfrm>
              <a:off x="490538" y="5027613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54"/>
            <p:cNvSpPr>
              <a:spLocks noEditPoints="1"/>
            </p:cNvSpPr>
            <p:nvPr/>
          </p:nvSpPr>
          <p:spPr bwMode="auto">
            <a:xfrm>
              <a:off x="1588" y="4587875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055"/>
            <p:cNvSpPr/>
            <p:nvPr/>
          </p:nvSpPr>
          <p:spPr bwMode="auto">
            <a:xfrm>
              <a:off x="403226" y="4568825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056"/>
            <p:cNvSpPr/>
            <p:nvPr/>
          </p:nvSpPr>
          <p:spPr bwMode="auto">
            <a:xfrm>
              <a:off x="342901" y="4614863"/>
              <a:ext cx="98425" cy="100012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057"/>
            <p:cNvSpPr/>
            <p:nvPr/>
          </p:nvSpPr>
          <p:spPr bwMode="auto">
            <a:xfrm>
              <a:off x="230188" y="4614863"/>
              <a:ext cx="82550" cy="88900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058"/>
            <p:cNvSpPr/>
            <p:nvPr/>
          </p:nvSpPr>
          <p:spPr bwMode="auto">
            <a:xfrm>
              <a:off x="309563" y="4632325"/>
              <a:ext cx="46038" cy="90487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059"/>
            <p:cNvSpPr/>
            <p:nvPr/>
          </p:nvSpPr>
          <p:spPr bwMode="auto">
            <a:xfrm>
              <a:off x="196851" y="4587875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060"/>
            <p:cNvSpPr/>
            <p:nvPr/>
          </p:nvSpPr>
          <p:spPr bwMode="auto">
            <a:xfrm>
              <a:off x="200026" y="4640263"/>
              <a:ext cx="53975" cy="57150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61"/>
            <p:cNvSpPr/>
            <p:nvPr/>
          </p:nvSpPr>
          <p:spPr bwMode="auto">
            <a:xfrm>
              <a:off x="246063" y="4692650"/>
              <a:ext cx="74613" cy="34925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062"/>
            <p:cNvSpPr/>
            <p:nvPr/>
          </p:nvSpPr>
          <p:spPr bwMode="auto">
            <a:xfrm>
              <a:off x="388938" y="4471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063"/>
            <p:cNvSpPr/>
            <p:nvPr/>
          </p:nvSpPr>
          <p:spPr bwMode="auto">
            <a:xfrm>
              <a:off x="361951" y="4471988"/>
              <a:ext cx="120650" cy="198437"/>
            </a:xfrm>
            <a:custGeom>
              <a:avLst/>
              <a:gdLst>
                <a:gd name="T0" fmla="*/ 21 w 32"/>
                <a:gd name="T1" fmla="*/ 20 h 53"/>
                <a:gd name="T2" fmla="*/ 21 w 32"/>
                <a:gd name="T3" fmla="*/ 14 h 53"/>
                <a:gd name="T4" fmla="*/ 12 w 32"/>
                <a:gd name="T5" fmla="*/ 3 h 53"/>
                <a:gd name="T6" fmla="*/ 7 w 32"/>
                <a:gd name="T7" fmla="*/ 0 h 53"/>
                <a:gd name="T8" fmla="*/ 8 w 32"/>
                <a:gd name="T9" fmla="*/ 8 h 53"/>
                <a:gd name="T10" fmla="*/ 10 w 32"/>
                <a:gd name="T11" fmla="*/ 16 h 53"/>
                <a:gd name="T12" fmla="*/ 8 w 32"/>
                <a:gd name="T13" fmla="*/ 17 h 53"/>
                <a:gd name="T14" fmla="*/ 3 w 32"/>
                <a:gd name="T15" fmla="*/ 22 h 53"/>
                <a:gd name="T16" fmla="*/ 0 w 32"/>
                <a:gd name="T17" fmla="*/ 24 h 53"/>
                <a:gd name="T18" fmla="*/ 3 w 32"/>
                <a:gd name="T19" fmla="*/ 24 h 53"/>
                <a:gd name="T20" fmla="*/ 9 w 32"/>
                <a:gd name="T21" fmla="*/ 26 h 53"/>
                <a:gd name="T22" fmla="*/ 16 w 32"/>
                <a:gd name="T23" fmla="*/ 25 h 53"/>
                <a:gd name="T24" fmla="*/ 25 w 32"/>
                <a:gd name="T25" fmla="*/ 33 h 53"/>
                <a:gd name="T26" fmla="*/ 30 w 32"/>
                <a:gd name="T27" fmla="*/ 53 h 53"/>
                <a:gd name="T28" fmla="*/ 29 w 32"/>
                <a:gd name="T29" fmla="*/ 34 h 53"/>
                <a:gd name="T30" fmla="*/ 21 w 32"/>
                <a:gd name="T3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53">
                  <a:moveTo>
                    <a:pt x="21" y="20"/>
                  </a:moveTo>
                  <a:cubicBezTo>
                    <a:pt x="21" y="20"/>
                    <a:pt x="21" y="20"/>
                    <a:pt x="21" y="14"/>
                  </a:cubicBezTo>
                  <a:cubicBezTo>
                    <a:pt x="21" y="9"/>
                    <a:pt x="14" y="4"/>
                    <a:pt x="12" y="3"/>
                  </a:cubicBezTo>
                  <a:cubicBezTo>
                    <a:pt x="9" y="2"/>
                    <a:pt x="8" y="1"/>
                    <a:pt x="7" y="0"/>
                  </a:cubicBezTo>
                  <a:cubicBezTo>
                    <a:pt x="8" y="1"/>
                    <a:pt x="9" y="3"/>
                    <a:pt x="8" y="8"/>
                  </a:cubicBezTo>
                  <a:cubicBezTo>
                    <a:pt x="6" y="14"/>
                    <a:pt x="10" y="16"/>
                    <a:pt x="10" y="16"/>
                  </a:cubicBezTo>
                  <a:cubicBezTo>
                    <a:pt x="10" y="16"/>
                    <a:pt x="10" y="17"/>
                    <a:pt x="8" y="17"/>
                  </a:cubicBezTo>
                  <a:cubicBezTo>
                    <a:pt x="6" y="18"/>
                    <a:pt x="5" y="20"/>
                    <a:pt x="3" y="22"/>
                  </a:cubicBezTo>
                  <a:cubicBezTo>
                    <a:pt x="2" y="23"/>
                    <a:pt x="0" y="24"/>
                    <a:pt x="0" y="24"/>
                  </a:cubicBezTo>
                  <a:cubicBezTo>
                    <a:pt x="0" y="24"/>
                    <a:pt x="2" y="24"/>
                    <a:pt x="3" y="24"/>
                  </a:cubicBezTo>
                  <a:cubicBezTo>
                    <a:pt x="5" y="24"/>
                    <a:pt x="5" y="25"/>
                    <a:pt x="9" y="26"/>
                  </a:cubicBezTo>
                  <a:cubicBezTo>
                    <a:pt x="12" y="27"/>
                    <a:pt x="14" y="26"/>
                    <a:pt x="16" y="25"/>
                  </a:cubicBezTo>
                  <a:cubicBezTo>
                    <a:pt x="18" y="24"/>
                    <a:pt x="20" y="25"/>
                    <a:pt x="25" y="33"/>
                  </a:cubicBezTo>
                  <a:cubicBezTo>
                    <a:pt x="30" y="41"/>
                    <a:pt x="30" y="53"/>
                    <a:pt x="30" y="53"/>
                  </a:cubicBezTo>
                  <a:cubicBezTo>
                    <a:pt x="30" y="53"/>
                    <a:pt x="32" y="44"/>
                    <a:pt x="29" y="34"/>
                  </a:cubicBezTo>
                  <a:cubicBezTo>
                    <a:pt x="26" y="24"/>
                    <a:pt x="21" y="20"/>
                    <a:pt x="21" y="2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064"/>
            <p:cNvSpPr/>
            <p:nvPr/>
          </p:nvSpPr>
          <p:spPr bwMode="auto">
            <a:xfrm>
              <a:off x="377826" y="4670425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65"/>
            <p:cNvSpPr/>
            <p:nvPr/>
          </p:nvSpPr>
          <p:spPr bwMode="auto">
            <a:xfrm>
              <a:off x="227013" y="488791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066"/>
            <p:cNvSpPr/>
            <p:nvPr/>
          </p:nvSpPr>
          <p:spPr bwMode="auto">
            <a:xfrm>
              <a:off x="328613" y="4456113"/>
              <a:ext cx="63500" cy="93662"/>
            </a:xfrm>
            <a:custGeom>
              <a:avLst/>
              <a:gdLst>
                <a:gd name="T0" fmla="*/ 15 w 17"/>
                <a:gd name="T1" fmla="*/ 7 h 25"/>
                <a:gd name="T2" fmla="*/ 8 w 17"/>
                <a:gd name="T3" fmla="*/ 2 h 25"/>
                <a:gd name="T4" fmla="*/ 4 w 17"/>
                <a:gd name="T5" fmla="*/ 0 h 25"/>
                <a:gd name="T6" fmla="*/ 2 w 17"/>
                <a:gd name="T7" fmla="*/ 6 h 25"/>
                <a:gd name="T8" fmla="*/ 4 w 17"/>
                <a:gd name="T9" fmla="*/ 13 h 25"/>
                <a:gd name="T10" fmla="*/ 3 w 17"/>
                <a:gd name="T11" fmla="*/ 17 h 25"/>
                <a:gd name="T12" fmla="*/ 8 w 17"/>
                <a:gd name="T13" fmla="*/ 20 h 25"/>
                <a:gd name="T14" fmla="*/ 8 w 17"/>
                <a:gd name="T15" fmla="*/ 23 h 25"/>
                <a:gd name="T16" fmla="*/ 13 w 17"/>
                <a:gd name="T17" fmla="*/ 23 h 25"/>
                <a:gd name="T18" fmla="*/ 17 w 17"/>
                <a:gd name="T19" fmla="*/ 20 h 25"/>
                <a:gd name="T20" fmla="*/ 15 w 17"/>
                <a:gd name="T21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1"/>
                    <a:pt x="4" y="13"/>
                    <a:pt x="4" y="13"/>
                  </a:cubicBezTo>
                  <a:cubicBezTo>
                    <a:pt x="4" y="13"/>
                    <a:pt x="3" y="14"/>
                    <a:pt x="3" y="17"/>
                  </a:cubicBezTo>
                  <a:cubicBezTo>
                    <a:pt x="4" y="20"/>
                    <a:pt x="8" y="20"/>
                    <a:pt x="8" y="20"/>
                  </a:cubicBezTo>
                  <a:cubicBezTo>
                    <a:pt x="8" y="20"/>
                    <a:pt x="7" y="22"/>
                    <a:pt x="8" y="23"/>
                  </a:cubicBezTo>
                  <a:cubicBezTo>
                    <a:pt x="9" y="24"/>
                    <a:pt x="11" y="25"/>
                    <a:pt x="13" y="23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3" y="18"/>
                    <a:pt x="16" y="11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067"/>
            <p:cNvSpPr/>
            <p:nvPr/>
          </p:nvSpPr>
          <p:spPr bwMode="auto">
            <a:xfrm>
              <a:off x="125413" y="5159375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068"/>
            <p:cNvSpPr/>
            <p:nvPr/>
          </p:nvSpPr>
          <p:spPr bwMode="auto">
            <a:xfrm>
              <a:off x="73026" y="5124450"/>
              <a:ext cx="228600" cy="225425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069"/>
            <p:cNvSpPr>
              <a:spLocks noEditPoints="1"/>
            </p:cNvSpPr>
            <p:nvPr/>
          </p:nvSpPr>
          <p:spPr bwMode="auto">
            <a:xfrm>
              <a:off x="493713" y="4587875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070"/>
            <p:cNvSpPr/>
            <p:nvPr/>
          </p:nvSpPr>
          <p:spPr bwMode="auto">
            <a:xfrm>
              <a:off x="520701" y="4568825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071"/>
            <p:cNvSpPr/>
            <p:nvPr/>
          </p:nvSpPr>
          <p:spPr bwMode="auto">
            <a:xfrm>
              <a:off x="547688" y="4614863"/>
              <a:ext cx="101600" cy="100012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072"/>
            <p:cNvSpPr/>
            <p:nvPr/>
          </p:nvSpPr>
          <p:spPr bwMode="auto">
            <a:xfrm>
              <a:off x="674688" y="4614863"/>
              <a:ext cx="87313" cy="88900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073"/>
            <p:cNvSpPr/>
            <p:nvPr/>
          </p:nvSpPr>
          <p:spPr bwMode="auto">
            <a:xfrm>
              <a:off x="633413" y="4632325"/>
              <a:ext cx="49213" cy="90487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074"/>
            <p:cNvSpPr/>
            <p:nvPr/>
          </p:nvSpPr>
          <p:spPr bwMode="auto">
            <a:xfrm>
              <a:off x="698501" y="4587875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075"/>
            <p:cNvSpPr/>
            <p:nvPr/>
          </p:nvSpPr>
          <p:spPr bwMode="auto">
            <a:xfrm>
              <a:off x="735013" y="4640263"/>
              <a:ext cx="57150" cy="57150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76"/>
            <p:cNvSpPr/>
            <p:nvPr/>
          </p:nvSpPr>
          <p:spPr bwMode="auto">
            <a:xfrm>
              <a:off x="668338" y="4692650"/>
              <a:ext cx="74613" cy="34925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077"/>
            <p:cNvSpPr/>
            <p:nvPr/>
          </p:nvSpPr>
          <p:spPr bwMode="auto">
            <a:xfrm>
              <a:off x="600076" y="4471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078"/>
            <p:cNvSpPr/>
            <p:nvPr/>
          </p:nvSpPr>
          <p:spPr bwMode="auto">
            <a:xfrm>
              <a:off x="509588" y="4471988"/>
              <a:ext cx="115888" cy="198437"/>
            </a:xfrm>
            <a:custGeom>
              <a:avLst/>
              <a:gdLst>
                <a:gd name="T0" fmla="*/ 28 w 31"/>
                <a:gd name="T1" fmla="*/ 22 h 53"/>
                <a:gd name="T2" fmla="*/ 24 w 31"/>
                <a:gd name="T3" fmla="*/ 17 h 53"/>
                <a:gd name="T4" fmla="*/ 21 w 31"/>
                <a:gd name="T5" fmla="*/ 16 h 53"/>
                <a:gd name="T6" fmla="*/ 24 w 31"/>
                <a:gd name="T7" fmla="*/ 8 h 53"/>
                <a:gd name="T8" fmla="*/ 24 w 31"/>
                <a:gd name="T9" fmla="*/ 0 h 53"/>
                <a:gd name="T10" fmla="*/ 20 w 31"/>
                <a:gd name="T11" fmla="*/ 3 h 53"/>
                <a:gd name="T12" fmla="*/ 10 w 31"/>
                <a:gd name="T13" fmla="*/ 14 h 53"/>
                <a:gd name="T14" fmla="*/ 11 w 31"/>
                <a:gd name="T15" fmla="*/ 20 h 53"/>
                <a:gd name="T16" fmla="*/ 2 w 31"/>
                <a:gd name="T17" fmla="*/ 34 h 53"/>
                <a:gd name="T18" fmla="*/ 2 w 31"/>
                <a:gd name="T19" fmla="*/ 53 h 53"/>
                <a:gd name="T20" fmla="*/ 6 w 31"/>
                <a:gd name="T21" fmla="*/ 33 h 53"/>
                <a:gd name="T22" fmla="*/ 15 w 31"/>
                <a:gd name="T23" fmla="*/ 25 h 53"/>
                <a:gd name="T24" fmla="*/ 23 w 31"/>
                <a:gd name="T25" fmla="*/ 26 h 53"/>
                <a:gd name="T26" fmla="*/ 28 w 31"/>
                <a:gd name="T27" fmla="*/ 24 h 53"/>
                <a:gd name="T28" fmla="*/ 31 w 31"/>
                <a:gd name="T29" fmla="*/ 24 h 53"/>
                <a:gd name="T30" fmla="*/ 28 w 31"/>
                <a:gd name="T31" fmla="*/ 2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53">
                  <a:moveTo>
                    <a:pt x="28" y="22"/>
                  </a:moveTo>
                  <a:cubicBezTo>
                    <a:pt x="27" y="20"/>
                    <a:pt x="25" y="18"/>
                    <a:pt x="24" y="17"/>
                  </a:cubicBezTo>
                  <a:cubicBezTo>
                    <a:pt x="22" y="17"/>
                    <a:pt x="21" y="16"/>
                    <a:pt x="21" y="16"/>
                  </a:cubicBezTo>
                  <a:cubicBezTo>
                    <a:pt x="21" y="16"/>
                    <a:pt x="25" y="14"/>
                    <a:pt x="24" y="8"/>
                  </a:cubicBezTo>
                  <a:cubicBezTo>
                    <a:pt x="22" y="3"/>
                    <a:pt x="24" y="1"/>
                    <a:pt x="24" y="0"/>
                  </a:cubicBezTo>
                  <a:cubicBezTo>
                    <a:pt x="24" y="1"/>
                    <a:pt x="22" y="2"/>
                    <a:pt x="20" y="3"/>
                  </a:cubicBezTo>
                  <a:cubicBezTo>
                    <a:pt x="17" y="4"/>
                    <a:pt x="11" y="9"/>
                    <a:pt x="10" y="14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5" y="24"/>
                    <a:pt x="2" y="34"/>
                  </a:cubicBezTo>
                  <a:cubicBezTo>
                    <a:pt x="0" y="44"/>
                    <a:pt x="2" y="53"/>
                    <a:pt x="2" y="53"/>
                  </a:cubicBezTo>
                  <a:cubicBezTo>
                    <a:pt x="2" y="53"/>
                    <a:pt x="1" y="41"/>
                    <a:pt x="6" y="33"/>
                  </a:cubicBezTo>
                  <a:cubicBezTo>
                    <a:pt x="11" y="25"/>
                    <a:pt x="13" y="24"/>
                    <a:pt x="15" y="25"/>
                  </a:cubicBezTo>
                  <a:cubicBezTo>
                    <a:pt x="17" y="26"/>
                    <a:pt x="19" y="27"/>
                    <a:pt x="23" y="26"/>
                  </a:cubicBezTo>
                  <a:cubicBezTo>
                    <a:pt x="26" y="25"/>
                    <a:pt x="27" y="24"/>
                    <a:pt x="28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1" y="24"/>
                    <a:pt x="29" y="23"/>
                    <a:pt x="28" y="2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079"/>
            <p:cNvSpPr/>
            <p:nvPr/>
          </p:nvSpPr>
          <p:spPr bwMode="auto">
            <a:xfrm>
              <a:off x="611188" y="4670425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080"/>
            <p:cNvSpPr/>
            <p:nvPr/>
          </p:nvSpPr>
          <p:spPr bwMode="auto">
            <a:xfrm>
              <a:off x="762001" y="48879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081"/>
            <p:cNvSpPr/>
            <p:nvPr/>
          </p:nvSpPr>
          <p:spPr bwMode="auto">
            <a:xfrm>
              <a:off x="595313" y="4456113"/>
              <a:ext cx="65088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082"/>
            <p:cNvSpPr/>
            <p:nvPr/>
          </p:nvSpPr>
          <p:spPr bwMode="auto">
            <a:xfrm>
              <a:off x="493713" y="5159375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83"/>
            <p:cNvSpPr/>
            <p:nvPr/>
          </p:nvSpPr>
          <p:spPr bwMode="auto">
            <a:xfrm>
              <a:off x="685801" y="5124450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84"/>
            <p:cNvSpPr/>
            <p:nvPr/>
          </p:nvSpPr>
          <p:spPr bwMode="auto">
            <a:xfrm>
              <a:off x="438151" y="5222875"/>
              <a:ext cx="112713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085"/>
            <p:cNvSpPr>
              <a:spLocks noEditPoints="1"/>
            </p:cNvSpPr>
            <p:nvPr/>
          </p:nvSpPr>
          <p:spPr bwMode="auto">
            <a:xfrm>
              <a:off x="433388" y="4332288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86"/>
            <p:cNvSpPr/>
            <p:nvPr/>
          </p:nvSpPr>
          <p:spPr bwMode="auto">
            <a:xfrm>
              <a:off x="482601" y="6172200"/>
              <a:ext cx="26988" cy="98425"/>
            </a:xfrm>
            <a:custGeom>
              <a:avLst/>
              <a:gdLst>
                <a:gd name="T0" fmla="*/ 3 w 7"/>
                <a:gd name="T1" fmla="*/ 0 h 26"/>
                <a:gd name="T2" fmla="*/ 1 w 7"/>
                <a:gd name="T3" fmla="*/ 14 h 26"/>
                <a:gd name="T4" fmla="*/ 3 w 7"/>
                <a:gd name="T5" fmla="*/ 26 h 26"/>
                <a:gd name="T6" fmla="*/ 5 w 7"/>
                <a:gd name="T7" fmla="*/ 14 h 26"/>
                <a:gd name="T8" fmla="*/ 3 w 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6">
                  <a:moveTo>
                    <a:pt x="3" y="0"/>
                  </a:moveTo>
                  <a:cubicBezTo>
                    <a:pt x="3" y="0"/>
                    <a:pt x="3" y="3"/>
                    <a:pt x="1" y="14"/>
                  </a:cubicBezTo>
                  <a:cubicBezTo>
                    <a:pt x="0" y="25"/>
                    <a:pt x="3" y="26"/>
                    <a:pt x="3" y="26"/>
                  </a:cubicBezTo>
                  <a:cubicBezTo>
                    <a:pt x="3" y="26"/>
                    <a:pt x="7" y="25"/>
                    <a:pt x="5" y="14"/>
                  </a:cubicBezTo>
                  <a:cubicBezTo>
                    <a:pt x="4" y="3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87"/>
            <p:cNvSpPr/>
            <p:nvPr/>
          </p:nvSpPr>
          <p:spPr bwMode="auto">
            <a:xfrm>
              <a:off x="479426" y="6105525"/>
              <a:ext cx="30163" cy="33337"/>
            </a:xfrm>
            <a:custGeom>
              <a:avLst/>
              <a:gdLst>
                <a:gd name="T0" fmla="*/ 8 w 8"/>
                <a:gd name="T1" fmla="*/ 6 h 9"/>
                <a:gd name="T2" fmla="*/ 6 w 8"/>
                <a:gd name="T3" fmla="*/ 2 h 9"/>
                <a:gd name="T4" fmla="*/ 4 w 8"/>
                <a:gd name="T5" fmla="*/ 0 h 9"/>
                <a:gd name="T6" fmla="*/ 3 w 8"/>
                <a:gd name="T7" fmla="*/ 2 h 9"/>
                <a:gd name="T8" fmla="*/ 0 w 8"/>
                <a:gd name="T9" fmla="*/ 6 h 9"/>
                <a:gd name="T10" fmla="*/ 0 w 8"/>
                <a:gd name="T11" fmla="*/ 9 h 9"/>
                <a:gd name="T12" fmla="*/ 3 w 8"/>
                <a:gd name="T13" fmla="*/ 6 h 9"/>
                <a:gd name="T14" fmla="*/ 4 w 8"/>
                <a:gd name="T15" fmla="*/ 4 h 9"/>
                <a:gd name="T16" fmla="*/ 4 w 8"/>
                <a:gd name="T17" fmla="*/ 4 h 9"/>
                <a:gd name="T18" fmla="*/ 4 w 8"/>
                <a:gd name="T19" fmla="*/ 4 h 9"/>
                <a:gd name="T20" fmla="*/ 5 w 8"/>
                <a:gd name="T21" fmla="*/ 6 h 9"/>
                <a:gd name="T22" fmla="*/ 8 w 8"/>
                <a:gd name="T23" fmla="*/ 9 h 9"/>
                <a:gd name="T24" fmla="*/ 8 w 8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9">
                  <a:moveTo>
                    <a:pt x="8" y="6"/>
                  </a:moveTo>
                  <a:cubicBezTo>
                    <a:pt x="8" y="4"/>
                    <a:pt x="7" y="4"/>
                    <a:pt x="6" y="2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1" y="4"/>
                    <a:pt x="0" y="4"/>
                    <a:pt x="0" y="6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2" y="8"/>
                    <a:pt x="3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7" y="8"/>
                    <a:pt x="8" y="9"/>
                    <a:pt x="8" y="9"/>
                  </a:cubicBezTo>
                  <a:cubicBezTo>
                    <a:pt x="8" y="9"/>
                    <a:pt x="8" y="8"/>
                    <a:pt x="8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Oval 1088"/>
            <p:cNvSpPr>
              <a:spLocks noChangeArrowheads="1"/>
            </p:cNvSpPr>
            <p:nvPr/>
          </p:nvSpPr>
          <p:spPr bwMode="auto">
            <a:xfrm>
              <a:off x="490538" y="6124575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Oval 1089"/>
            <p:cNvSpPr>
              <a:spLocks noChangeArrowheads="1"/>
            </p:cNvSpPr>
            <p:nvPr/>
          </p:nvSpPr>
          <p:spPr bwMode="auto">
            <a:xfrm>
              <a:off x="490538" y="6130925"/>
              <a:ext cx="7938" cy="7937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Oval 1090"/>
            <p:cNvSpPr>
              <a:spLocks noChangeArrowheads="1"/>
            </p:cNvSpPr>
            <p:nvPr/>
          </p:nvSpPr>
          <p:spPr bwMode="auto">
            <a:xfrm>
              <a:off x="490538" y="6143625"/>
              <a:ext cx="11113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91"/>
            <p:cNvSpPr>
              <a:spLocks noEditPoints="1"/>
            </p:cNvSpPr>
            <p:nvPr/>
          </p:nvSpPr>
          <p:spPr bwMode="auto">
            <a:xfrm>
              <a:off x="328613" y="6075363"/>
              <a:ext cx="334963" cy="300037"/>
            </a:xfrm>
            <a:custGeom>
              <a:avLst/>
              <a:gdLst>
                <a:gd name="T0" fmla="*/ 81 w 89"/>
                <a:gd name="T1" fmla="*/ 45 h 80"/>
                <a:gd name="T2" fmla="*/ 75 w 89"/>
                <a:gd name="T3" fmla="*/ 45 h 80"/>
                <a:gd name="T4" fmla="*/ 73 w 89"/>
                <a:gd name="T5" fmla="*/ 38 h 80"/>
                <a:gd name="T6" fmla="*/ 68 w 89"/>
                <a:gd name="T7" fmla="*/ 35 h 80"/>
                <a:gd name="T8" fmla="*/ 69 w 89"/>
                <a:gd name="T9" fmla="*/ 20 h 80"/>
                <a:gd name="T10" fmla="*/ 65 w 89"/>
                <a:gd name="T11" fmla="*/ 6 h 80"/>
                <a:gd name="T12" fmla="*/ 52 w 89"/>
                <a:gd name="T13" fmla="*/ 1 h 80"/>
                <a:gd name="T14" fmla="*/ 48 w 89"/>
                <a:gd name="T15" fmla="*/ 4 h 80"/>
                <a:gd name="T16" fmla="*/ 51 w 89"/>
                <a:gd name="T17" fmla="*/ 7 h 80"/>
                <a:gd name="T18" fmla="*/ 49 w 89"/>
                <a:gd name="T19" fmla="*/ 53 h 80"/>
                <a:gd name="T20" fmla="*/ 57 w 89"/>
                <a:gd name="T21" fmla="*/ 37 h 80"/>
                <a:gd name="T22" fmla="*/ 52 w 89"/>
                <a:gd name="T23" fmla="*/ 30 h 80"/>
                <a:gd name="T24" fmla="*/ 44 w 89"/>
                <a:gd name="T25" fmla="*/ 53 h 80"/>
                <a:gd name="T26" fmla="*/ 36 w 89"/>
                <a:gd name="T27" fmla="*/ 30 h 80"/>
                <a:gd name="T28" fmla="*/ 32 w 89"/>
                <a:gd name="T29" fmla="*/ 37 h 80"/>
                <a:gd name="T30" fmla="*/ 39 w 89"/>
                <a:gd name="T31" fmla="*/ 53 h 80"/>
                <a:gd name="T32" fmla="*/ 37 w 89"/>
                <a:gd name="T33" fmla="*/ 7 h 80"/>
                <a:gd name="T34" fmla="*/ 40 w 89"/>
                <a:gd name="T35" fmla="*/ 4 h 80"/>
                <a:gd name="T36" fmla="*/ 37 w 89"/>
                <a:gd name="T37" fmla="*/ 1 h 80"/>
                <a:gd name="T38" fmla="*/ 23 w 89"/>
                <a:gd name="T39" fmla="*/ 6 h 80"/>
                <a:gd name="T40" fmla="*/ 19 w 89"/>
                <a:gd name="T41" fmla="*/ 20 h 80"/>
                <a:gd name="T42" fmla="*/ 20 w 89"/>
                <a:gd name="T43" fmla="*/ 35 h 80"/>
                <a:gd name="T44" fmla="*/ 16 w 89"/>
                <a:gd name="T45" fmla="*/ 38 h 80"/>
                <a:gd name="T46" fmla="*/ 13 w 89"/>
                <a:gd name="T47" fmla="*/ 45 h 80"/>
                <a:gd name="T48" fmla="*/ 7 w 89"/>
                <a:gd name="T49" fmla="*/ 45 h 80"/>
                <a:gd name="T50" fmla="*/ 1 w 89"/>
                <a:gd name="T51" fmla="*/ 51 h 80"/>
                <a:gd name="T52" fmla="*/ 4 w 89"/>
                <a:gd name="T53" fmla="*/ 51 h 80"/>
                <a:gd name="T54" fmla="*/ 14 w 89"/>
                <a:gd name="T55" fmla="*/ 57 h 80"/>
                <a:gd name="T56" fmla="*/ 20 w 89"/>
                <a:gd name="T57" fmla="*/ 72 h 80"/>
                <a:gd name="T58" fmla="*/ 26 w 89"/>
                <a:gd name="T59" fmla="*/ 73 h 80"/>
                <a:gd name="T60" fmla="*/ 39 w 89"/>
                <a:gd name="T61" fmla="*/ 68 h 80"/>
                <a:gd name="T62" fmla="*/ 44 w 89"/>
                <a:gd name="T63" fmla="*/ 80 h 80"/>
                <a:gd name="T64" fmla="*/ 49 w 89"/>
                <a:gd name="T65" fmla="*/ 68 h 80"/>
                <a:gd name="T66" fmla="*/ 62 w 89"/>
                <a:gd name="T67" fmla="*/ 73 h 80"/>
                <a:gd name="T68" fmla="*/ 69 w 89"/>
                <a:gd name="T69" fmla="*/ 72 h 80"/>
                <a:gd name="T70" fmla="*/ 74 w 89"/>
                <a:gd name="T71" fmla="*/ 57 h 80"/>
                <a:gd name="T72" fmla="*/ 84 w 89"/>
                <a:gd name="T73" fmla="*/ 51 h 80"/>
                <a:gd name="T74" fmla="*/ 88 w 89"/>
                <a:gd name="T75" fmla="*/ 51 h 80"/>
                <a:gd name="T76" fmla="*/ 27 w 89"/>
                <a:gd name="T77" fmla="*/ 26 h 80"/>
                <a:gd name="T78" fmla="*/ 28 w 89"/>
                <a:gd name="T79" fmla="*/ 16 h 80"/>
                <a:gd name="T80" fmla="*/ 30 w 89"/>
                <a:gd name="T81" fmla="*/ 53 h 80"/>
                <a:gd name="T82" fmla="*/ 61 w 89"/>
                <a:gd name="T83" fmla="*/ 26 h 80"/>
                <a:gd name="T84" fmla="*/ 58 w 89"/>
                <a:gd name="T85" fmla="*/ 47 h 80"/>
                <a:gd name="T86" fmla="*/ 46 w 89"/>
                <a:gd name="T87" fmla="*/ 55 h 80"/>
                <a:gd name="T88" fmla="*/ 60 w 89"/>
                <a:gd name="T89" fmla="*/ 5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" h="80">
                  <a:moveTo>
                    <a:pt x="84" y="46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82" y="45"/>
                    <a:pt x="81" y="45"/>
                  </a:cubicBezTo>
                  <a:cubicBezTo>
                    <a:pt x="80" y="44"/>
                    <a:pt x="79" y="45"/>
                    <a:pt x="77" y="46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6"/>
                    <a:pt x="77" y="45"/>
                    <a:pt x="75" y="45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69" y="46"/>
                    <a:pt x="68" y="46"/>
                    <a:pt x="70" y="44"/>
                  </a:cubicBezTo>
                  <a:cubicBezTo>
                    <a:pt x="71" y="43"/>
                    <a:pt x="72" y="41"/>
                    <a:pt x="73" y="38"/>
                  </a:cubicBezTo>
                  <a:cubicBezTo>
                    <a:pt x="73" y="36"/>
                    <a:pt x="73" y="35"/>
                    <a:pt x="73" y="35"/>
                  </a:cubicBezTo>
                  <a:cubicBezTo>
                    <a:pt x="73" y="35"/>
                    <a:pt x="72" y="35"/>
                    <a:pt x="71" y="35"/>
                  </a:cubicBezTo>
                  <a:cubicBezTo>
                    <a:pt x="70" y="35"/>
                    <a:pt x="69" y="35"/>
                    <a:pt x="6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5"/>
                    <a:pt x="71" y="29"/>
                    <a:pt x="71" y="25"/>
                  </a:cubicBezTo>
                  <a:cubicBezTo>
                    <a:pt x="71" y="21"/>
                    <a:pt x="69" y="20"/>
                    <a:pt x="69" y="20"/>
                  </a:cubicBezTo>
                  <a:cubicBezTo>
                    <a:pt x="69" y="20"/>
                    <a:pt x="70" y="16"/>
                    <a:pt x="69" y="12"/>
                  </a:cubicBezTo>
                  <a:cubicBezTo>
                    <a:pt x="67" y="8"/>
                    <a:pt x="68" y="6"/>
                    <a:pt x="68" y="6"/>
                  </a:cubicBezTo>
                  <a:cubicBezTo>
                    <a:pt x="68" y="6"/>
                    <a:pt x="66" y="5"/>
                    <a:pt x="65" y="6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6"/>
                    <a:pt x="62" y="9"/>
                    <a:pt x="62" y="9"/>
                  </a:cubicBezTo>
                  <a:cubicBezTo>
                    <a:pt x="62" y="9"/>
                    <a:pt x="58" y="2"/>
                    <a:pt x="52" y="1"/>
                  </a:cubicBezTo>
                  <a:cubicBezTo>
                    <a:pt x="45" y="0"/>
                    <a:pt x="44" y="4"/>
                    <a:pt x="44" y="7"/>
                  </a:cubicBezTo>
                  <a:cubicBezTo>
                    <a:pt x="45" y="9"/>
                    <a:pt x="48" y="10"/>
                    <a:pt x="50" y="8"/>
                  </a:cubicBezTo>
                  <a:cubicBezTo>
                    <a:pt x="51" y="7"/>
                    <a:pt x="49" y="5"/>
                    <a:pt x="48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7" y="5"/>
                    <a:pt x="46" y="4"/>
                    <a:pt x="48" y="4"/>
                  </a:cubicBezTo>
                  <a:cubicBezTo>
                    <a:pt x="49" y="3"/>
                    <a:pt x="52" y="4"/>
                    <a:pt x="51" y="7"/>
                  </a:cubicBezTo>
                  <a:cubicBezTo>
                    <a:pt x="51" y="11"/>
                    <a:pt x="47" y="15"/>
                    <a:pt x="52" y="22"/>
                  </a:cubicBezTo>
                  <a:cubicBezTo>
                    <a:pt x="58" y="28"/>
                    <a:pt x="60" y="32"/>
                    <a:pt x="59" y="39"/>
                  </a:cubicBezTo>
                  <a:cubicBezTo>
                    <a:pt x="59" y="45"/>
                    <a:pt x="52" y="52"/>
                    <a:pt x="49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52" y="52"/>
                    <a:pt x="55" y="46"/>
                  </a:cubicBezTo>
                  <a:cubicBezTo>
                    <a:pt x="58" y="39"/>
                    <a:pt x="58" y="38"/>
                    <a:pt x="57" y="37"/>
                  </a:cubicBezTo>
                  <a:cubicBezTo>
                    <a:pt x="56" y="37"/>
                    <a:pt x="54" y="38"/>
                    <a:pt x="54" y="38"/>
                  </a:cubicBezTo>
                  <a:cubicBezTo>
                    <a:pt x="54" y="38"/>
                    <a:pt x="56" y="36"/>
                    <a:pt x="54" y="35"/>
                  </a:cubicBezTo>
                  <a:cubicBezTo>
                    <a:pt x="52" y="33"/>
                    <a:pt x="52" y="30"/>
                    <a:pt x="52" y="30"/>
                  </a:cubicBezTo>
                  <a:cubicBezTo>
                    <a:pt x="52" y="30"/>
                    <a:pt x="48" y="32"/>
                    <a:pt x="48" y="39"/>
                  </a:cubicBezTo>
                  <a:cubicBezTo>
                    <a:pt x="48" y="46"/>
                    <a:pt x="47" y="48"/>
                    <a:pt x="47" y="50"/>
                  </a:cubicBezTo>
                  <a:cubicBezTo>
                    <a:pt x="46" y="52"/>
                    <a:pt x="44" y="53"/>
                    <a:pt x="44" y="53"/>
                  </a:cubicBezTo>
                  <a:cubicBezTo>
                    <a:pt x="44" y="53"/>
                    <a:pt x="42" y="52"/>
                    <a:pt x="41" y="50"/>
                  </a:cubicBezTo>
                  <a:cubicBezTo>
                    <a:pt x="41" y="48"/>
                    <a:pt x="41" y="46"/>
                    <a:pt x="41" y="39"/>
                  </a:cubicBezTo>
                  <a:cubicBezTo>
                    <a:pt x="40" y="32"/>
                    <a:pt x="36" y="30"/>
                    <a:pt x="36" y="30"/>
                  </a:cubicBezTo>
                  <a:cubicBezTo>
                    <a:pt x="36" y="30"/>
                    <a:pt x="36" y="33"/>
                    <a:pt x="34" y="35"/>
                  </a:cubicBezTo>
                  <a:cubicBezTo>
                    <a:pt x="33" y="36"/>
                    <a:pt x="34" y="38"/>
                    <a:pt x="34" y="38"/>
                  </a:cubicBezTo>
                  <a:cubicBezTo>
                    <a:pt x="34" y="38"/>
                    <a:pt x="33" y="37"/>
                    <a:pt x="32" y="37"/>
                  </a:cubicBezTo>
                  <a:cubicBezTo>
                    <a:pt x="30" y="38"/>
                    <a:pt x="30" y="39"/>
                    <a:pt x="33" y="46"/>
                  </a:cubicBezTo>
                  <a:cubicBezTo>
                    <a:pt x="37" y="52"/>
                    <a:pt x="42" y="53"/>
                    <a:pt x="42" y="53"/>
                  </a:cubicBezTo>
                  <a:cubicBezTo>
                    <a:pt x="42" y="53"/>
                    <a:pt x="42" y="53"/>
                    <a:pt x="39" y="53"/>
                  </a:cubicBezTo>
                  <a:cubicBezTo>
                    <a:pt x="36" y="52"/>
                    <a:pt x="30" y="45"/>
                    <a:pt x="29" y="39"/>
                  </a:cubicBezTo>
                  <a:cubicBezTo>
                    <a:pt x="29" y="32"/>
                    <a:pt x="30" y="28"/>
                    <a:pt x="36" y="22"/>
                  </a:cubicBezTo>
                  <a:cubicBezTo>
                    <a:pt x="41" y="15"/>
                    <a:pt x="38" y="11"/>
                    <a:pt x="37" y="7"/>
                  </a:cubicBezTo>
                  <a:cubicBezTo>
                    <a:pt x="37" y="4"/>
                    <a:pt x="39" y="3"/>
                    <a:pt x="41" y="4"/>
                  </a:cubicBezTo>
                  <a:cubicBezTo>
                    <a:pt x="42" y="4"/>
                    <a:pt x="42" y="5"/>
                    <a:pt x="42" y="5"/>
                  </a:cubicBezTo>
                  <a:cubicBezTo>
                    <a:pt x="42" y="5"/>
                    <a:pt x="41" y="4"/>
                    <a:pt x="40" y="4"/>
                  </a:cubicBezTo>
                  <a:cubicBezTo>
                    <a:pt x="39" y="5"/>
                    <a:pt x="38" y="7"/>
                    <a:pt x="39" y="8"/>
                  </a:cubicBezTo>
                  <a:cubicBezTo>
                    <a:pt x="40" y="10"/>
                    <a:pt x="43" y="9"/>
                    <a:pt x="44" y="7"/>
                  </a:cubicBezTo>
                  <a:cubicBezTo>
                    <a:pt x="45" y="4"/>
                    <a:pt x="43" y="0"/>
                    <a:pt x="37" y="1"/>
                  </a:cubicBezTo>
                  <a:cubicBezTo>
                    <a:pt x="30" y="2"/>
                    <a:pt x="27" y="9"/>
                    <a:pt x="27" y="9"/>
                  </a:cubicBezTo>
                  <a:cubicBezTo>
                    <a:pt x="27" y="9"/>
                    <a:pt x="25" y="6"/>
                    <a:pt x="25" y="7"/>
                  </a:cubicBezTo>
                  <a:cubicBezTo>
                    <a:pt x="24" y="7"/>
                    <a:pt x="24" y="7"/>
                    <a:pt x="23" y="6"/>
                  </a:cubicBezTo>
                  <a:cubicBezTo>
                    <a:pt x="22" y="5"/>
                    <a:pt x="20" y="6"/>
                    <a:pt x="20" y="6"/>
                  </a:cubicBezTo>
                  <a:cubicBezTo>
                    <a:pt x="20" y="6"/>
                    <a:pt x="21" y="8"/>
                    <a:pt x="19" y="12"/>
                  </a:cubicBezTo>
                  <a:cubicBezTo>
                    <a:pt x="18" y="16"/>
                    <a:pt x="19" y="20"/>
                    <a:pt x="19" y="20"/>
                  </a:cubicBezTo>
                  <a:cubicBezTo>
                    <a:pt x="19" y="20"/>
                    <a:pt x="17" y="21"/>
                    <a:pt x="17" y="25"/>
                  </a:cubicBezTo>
                  <a:cubicBezTo>
                    <a:pt x="17" y="29"/>
                    <a:pt x="21" y="35"/>
                    <a:pt x="21" y="35"/>
                  </a:cubicBezTo>
                  <a:cubicBezTo>
                    <a:pt x="21" y="35"/>
                    <a:pt x="21" y="35"/>
                    <a:pt x="20" y="35"/>
                  </a:cubicBezTo>
                  <a:cubicBezTo>
                    <a:pt x="20" y="35"/>
                    <a:pt x="18" y="35"/>
                    <a:pt x="17" y="35"/>
                  </a:cubicBezTo>
                  <a:cubicBezTo>
                    <a:pt x="16" y="35"/>
                    <a:pt x="15" y="35"/>
                    <a:pt x="15" y="35"/>
                  </a:cubicBezTo>
                  <a:cubicBezTo>
                    <a:pt x="15" y="35"/>
                    <a:pt x="16" y="36"/>
                    <a:pt x="16" y="38"/>
                  </a:cubicBezTo>
                  <a:cubicBezTo>
                    <a:pt x="16" y="41"/>
                    <a:pt x="17" y="43"/>
                    <a:pt x="19" y="44"/>
                  </a:cubicBezTo>
                  <a:cubicBezTo>
                    <a:pt x="20" y="46"/>
                    <a:pt x="19" y="46"/>
                    <a:pt x="17" y="45"/>
                  </a:cubicBezTo>
                  <a:cubicBezTo>
                    <a:pt x="16" y="44"/>
                    <a:pt x="14" y="44"/>
                    <a:pt x="13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10" y="45"/>
                    <a:pt x="8" y="44"/>
                    <a:pt x="7" y="45"/>
                  </a:cubicBezTo>
                  <a:cubicBezTo>
                    <a:pt x="6" y="45"/>
                    <a:pt x="7" y="46"/>
                    <a:pt x="7" y="46"/>
                  </a:cubicBezTo>
                  <a:cubicBezTo>
                    <a:pt x="7" y="46"/>
                    <a:pt x="6" y="46"/>
                    <a:pt x="5" y="46"/>
                  </a:cubicBezTo>
                  <a:cubicBezTo>
                    <a:pt x="3" y="45"/>
                    <a:pt x="0" y="47"/>
                    <a:pt x="1" y="51"/>
                  </a:cubicBezTo>
                  <a:cubicBezTo>
                    <a:pt x="2" y="55"/>
                    <a:pt x="6" y="54"/>
                    <a:pt x="6" y="52"/>
                  </a:cubicBezTo>
                  <a:cubicBezTo>
                    <a:pt x="6" y="51"/>
                    <a:pt x="5" y="49"/>
                    <a:pt x="4" y="50"/>
                  </a:cubicBezTo>
                  <a:cubicBezTo>
                    <a:pt x="3" y="51"/>
                    <a:pt x="4" y="51"/>
                    <a:pt x="4" y="51"/>
                  </a:cubicBezTo>
                  <a:cubicBezTo>
                    <a:pt x="4" y="51"/>
                    <a:pt x="3" y="52"/>
                    <a:pt x="2" y="51"/>
                  </a:cubicBezTo>
                  <a:cubicBezTo>
                    <a:pt x="1" y="50"/>
                    <a:pt x="2" y="47"/>
                    <a:pt x="5" y="48"/>
                  </a:cubicBezTo>
                  <a:cubicBezTo>
                    <a:pt x="8" y="49"/>
                    <a:pt x="8" y="53"/>
                    <a:pt x="14" y="57"/>
                  </a:cubicBezTo>
                  <a:cubicBezTo>
                    <a:pt x="21" y="61"/>
                    <a:pt x="28" y="61"/>
                    <a:pt x="28" y="61"/>
                  </a:cubicBezTo>
                  <a:cubicBezTo>
                    <a:pt x="28" y="61"/>
                    <a:pt x="27" y="61"/>
                    <a:pt x="25" y="62"/>
                  </a:cubicBezTo>
                  <a:cubicBezTo>
                    <a:pt x="23" y="63"/>
                    <a:pt x="19" y="67"/>
                    <a:pt x="20" y="72"/>
                  </a:cubicBezTo>
                  <a:cubicBezTo>
                    <a:pt x="21" y="77"/>
                    <a:pt x="28" y="78"/>
                    <a:pt x="31" y="75"/>
                  </a:cubicBezTo>
                  <a:cubicBezTo>
                    <a:pt x="34" y="71"/>
                    <a:pt x="30" y="67"/>
                    <a:pt x="27" y="69"/>
                  </a:cubicBezTo>
                  <a:cubicBezTo>
                    <a:pt x="25" y="70"/>
                    <a:pt x="26" y="73"/>
                    <a:pt x="26" y="73"/>
                  </a:cubicBezTo>
                  <a:cubicBezTo>
                    <a:pt x="26" y="73"/>
                    <a:pt x="25" y="72"/>
                    <a:pt x="24" y="71"/>
                  </a:cubicBezTo>
                  <a:cubicBezTo>
                    <a:pt x="24" y="69"/>
                    <a:pt x="24" y="65"/>
                    <a:pt x="28" y="65"/>
                  </a:cubicBezTo>
                  <a:cubicBezTo>
                    <a:pt x="32" y="64"/>
                    <a:pt x="35" y="68"/>
                    <a:pt x="39" y="68"/>
                  </a:cubicBezTo>
                  <a:cubicBezTo>
                    <a:pt x="41" y="68"/>
                    <a:pt x="42" y="67"/>
                    <a:pt x="43" y="65"/>
                  </a:cubicBezTo>
                  <a:cubicBezTo>
                    <a:pt x="42" y="69"/>
                    <a:pt x="41" y="72"/>
                    <a:pt x="41" y="75"/>
                  </a:cubicBezTo>
                  <a:cubicBezTo>
                    <a:pt x="40" y="79"/>
                    <a:pt x="44" y="80"/>
                    <a:pt x="44" y="80"/>
                  </a:cubicBezTo>
                  <a:cubicBezTo>
                    <a:pt x="44" y="80"/>
                    <a:pt x="48" y="79"/>
                    <a:pt x="47" y="75"/>
                  </a:cubicBezTo>
                  <a:cubicBezTo>
                    <a:pt x="47" y="72"/>
                    <a:pt x="45" y="68"/>
                    <a:pt x="45" y="64"/>
                  </a:cubicBezTo>
                  <a:cubicBezTo>
                    <a:pt x="45" y="66"/>
                    <a:pt x="47" y="68"/>
                    <a:pt x="49" y="68"/>
                  </a:cubicBezTo>
                  <a:cubicBezTo>
                    <a:pt x="54" y="68"/>
                    <a:pt x="56" y="64"/>
                    <a:pt x="60" y="65"/>
                  </a:cubicBezTo>
                  <a:cubicBezTo>
                    <a:pt x="64" y="65"/>
                    <a:pt x="65" y="69"/>
                    <a:pt x="64" y="71"/>
                  </a:cubicBezTo>
                  <a:cubicBezTo>
                    <a:pt x="63" y="72"/>
                    <a:pt x="62" y="73"/>
                    <a:pt x="62" y="73"/>
                  </a:cubicBezTo>
                  <a:cubicBezTo>
                    <a:pt x="62" y="73"/>
                    <a:pt x="64" y="70"/>
                    <a:pt x="61" y="69"/>
                  </a:cubicBezTo>
                  <a:cubicBezTo>
                    <a:pt x="58" y="67"/>
                    <a:pt x="55" y="71"/>
                    <a:pt x="57" y="75"/>
                  </a:cubicBezTo>
                  <a:cubicBezTo>
                    <a:pt x="60" y="78"/>
                    <a:pt x="67" y="77"/>
                    <a:pt x="69" y="72"/>
                  </a:cubicBezTo>
                  <a:cubicBezTo>
                    <a:pt x="70" y="67"/>
                    <a:pt x="66" y="63"/>
                    <a:pt x="63" y="62"/>
                  </a:cubicBezTo>
                  <a:cubicBezTo>
                    <a:pt x="61" y="61"/>
                    <a:pt x="60" y="61"/>
                    <a:pt x="60" y="61"/>
                  </a:cubicBezTo>
                  <a:cubicBezTo>
                    <a:pt x="60" y="61"/>
                    <a:pt x="68" y="61"/>
                    <a:pt x="74" y="57"/>
                  </a:cubicBezTo>
                  <a:cubicBezTo>
                    <a:pt x="81" y="53"/>
                    <a:pt x="80" y="49"/>
                    <a:pt x="83" y="48"/>
                  </a:cubicBezTo>
                  <a:cubicBezTo>
                    <a:pt x="86" y="47"/>
                    <a:pt x="87" y="50"/>
                    <a:pt x="86" y="51"/>
                  </a:cubicBezTo>
                  <a:cubicBezTo>
                    <a:pt x="85" y="52"/>
                    <a:pt x="84" y="51"/>
                    <a:pt x="84" y="51"/>
                  </a:cubicBezTo>
                  <a:cubicBezTo>
                    <a:pt x="84" y="51"/>
                    <a:pt x="86" y="51"/>
                    <a:pt x="84" y="50"/>
                  </a:cubicBezTo>
                  <a:cubicBezTo>
                    <a:pt x="83" y="49"/>
                    <a:pt x="82" y="51"/>
                    <a:pt x="82" y="52"/>
                  </a:cubicBezTo>
                  <a:cubicBezTo>
                    <a:pt x="83" y="54"/>
                    <a:pt x="87" y="55"/>
                    <a:pt x="88" y="51"/>
                  </a:cubicBezTo>
                  <a:cubicBezTo>
                    <a:pt x="89" y="47"/>
                    <a:pt x="85" y="45"/>
                    <a:pt x="84" y="46"/>
                  </a:cubicBezTo>
                  <a:close/>
                  <a:moveTo>
                    <a:pt x="28" y="16"/>
                  </a:moveTo>
                  <a:cubicBezTo>
                    <a:pt x="30" y="17"/>
                    <a:pt x="30" y="18"/>
                    <a:pt x="27" y="26"/>
                  </a:cubicBezTo>
                  <a:cubicBezTo>
                    <a:pt x="24" y="35"/>
                    <a:pt x="30" y="47"/>
                    <a:pt x="30" y="47"/>
                  </a:cubicBezTo>
                  <a:cubicBezTo>
                    <a:pt x="30" y="47"/>
                    <a:pt x="24" y="40"/>
                    <a:pt x="24" y="30"/>
                  </a:cubicBezTo>
                  <a:cubicBezTo>
                    <a:pt x="25" y="21"/>
                    <a:pt x="27" y="15"/>
                    <a:pt x="28" y="16"/>
                  </a:cubicBezTo>
                  <a:close/>
                  <a:moveTo>
                    <a:pt x="28" y="55"/>
                  </a:moveTo>
                  <a:cubicBezTo>
                    <a:pt x="20" y="54"/>
                    <a:pt x="19" y="48"/>
                    <a:pt x="21" y="47"/>
                  </a:cubicBezTo>
                  <a:cubicBezTo>
                    <a:pt x="23" y="46"/>
                    <a:pt x="25" y="51"/>
                    <a:pt x="30" y="53"/>
                  </a:cubicBezTo>
                  <a:cubicBezTo>
                    <a:pt x="35" y="55"/>
                    <a:pt x="36" y="56"/>
                    <a:pt x="43" y="55"/>
                  </a:cubicBezTo>
                  <a:cubicBezTo>
                    <a:pt x="43" y="55"/>
                    <a:pt x="36" y="57"/>
                    <a:pt x="28" y="55"/>
                  </a:cubicBezTo>
                  <a:close/>
                  <a:moveTo>
                    <a:pt x="61" y="26"/>
                  </a:moveTo>
                  <a:cubicBezTo>
                    <a:pt x="58" y="18"/>
                    <a:pt x="58" y="17"/>
                    <a:pt x="60" y="16"/>
                  </a:cubicBezTo>
                  <a:cubicBezTo>
                    <a:pt x="61" y="15"/>
                    <a:pt x="64" y="21"/>
                    <a:pt x="64" y="30"/>
                  </a:cubicBezTo>
                  <a:cubicBezTo>
                    <a:pt x="64" y="40"/>
                    <a:pt x="58" y="47"/>
                    <a:pt x="58" y="47"/>
                  </a:cubicBezTo>
                  <a:cubicBezTo>
                    <a:pt x="58" y="47"/>
                    <a:pt x="65" y="35"/>
                    <a:pt x="61" y="26"/>
                  </a:cubicBezTo>
                  <a:close/>
                  <a:moveTo>
                    <a:pt x="60" y="55"/>
                  </a:moveTo>
                  <a:cubicBezTo>
                    <a:pt x="52" y="57"/>
                    <a:pt x="46" y="55"/>
                    <a:pt x="46" y="55"/>
                  </a:cubicBezTo>
                  <a:cubicBezTo>
                    <a:pt x="53" y="56"/>
                    <a:pt x="54" y="55"/>
                    <a:pt x="58" y="53"/>
                  </a:cubicBezTo>
                  <a:cubicBezTo>
                    <a:pt x="63" y="51"/>
                    <a:pt x="65" y="46"/>
                    <a:pt x="67" y="47"/>
                  </a:cubicBezTo>
                  <a:cubicBezTo>
                    <a:pt x="69" y="48"/>
                    <a:pt x="68" y="54"/>
                    <a:pt x="60" y="5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Oval 1092"/>
            <p:cNvSpPr>
              <a:spLocks noChangeArrowheads="1"/>
            </p:cNvSpPr>
            <p:nvPr/>
          </p:nvSpPr>
          <p:spPr bwMode="auto">
            <a:xfrm>
              <a:off x="490538" y="6154738"/>
              <a:ext cx="7938" cy="6350"/>
            </a:xfrm>
            <a:prstGeom prst="ellipse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93"/>
            <p:cNvSpPr>
              <a:spLocks noEditPoints="1"/>
            </p:cNvSpPr>
            <p:nvPr/>
          </p:nvSpPr>
          <p:spPr bwMode="auto">
            <a:xfrm>
              <a:off x="1588" y="5715000"/>
              <a:ext cx="492125" cy="541337"/>
            </a:xfrm>
            <a:custGeom>
              <a:avLst/>
              <a:gdLst>
                <a:gd name="T0" fmla="*/ 121 w 131"/>
                <a:gd name="T1" fmla="*/ 52 h 144"/>
                <a:gd name="T2" fmla="*/ 126 w 131"/>
                <a:gd name="T3" fmla="*/ 44 h 144"/>
                <a:gd name="T4" fmla="*/ 121 w 131"/>
                <a:gd name="T5" fmla="*/ 39 h 144"/>
                <a:gd name="T6" fmla="*/ 119 w 131"/>
                <a:gd name="T7" fmla="*/ 22 h 144"/>
                <a:gd name="T8" fmla="*/ 80 w 131"/>
                <a:gd name="T9" fmla="*/ 9 h 144"/>
                <a:gd name="T10" fmla="*/ 94 w 131"/>
                <a:gd name="T11" fmla="*/ 6 h 144"/>
                <a:gd name="T12" fmla="*/ 120 w 131"/>
                <a:gd name="T13" fmla="*/ 40 h 144"/>
                <a:gd name="T14" fmla="*/ 115 w 131"/>
                <a:gd name="T15" fmla="*/ 36 h 144"/>
                <a:gd name="T16" fmla="*/ 103 w 131"/>
                <a:gd name="T17" fmla="*/ 27 h 144"/>
                <a:gd name="T18" fmla="*/ 100 w 131"/>
                <a:gd name="T19" fmla="*/ 25 h 144"/>
                <a:gd name="T20" fmla="*/ 97 w 131"/>
                <a:gd name="T21" fmla="*/ 50 h 144"/>
                <a:gd name="T22" fmla="*/ 74 w 131"/>
                <a:gd name="T23" fmla="*/ 39 h 144"/>
                <a:gd name="T24" fmla="*/ 55 w 131"/>
                <a:gd name="T25" fmla="*/ 36 h 144"/>
                <a:gd name="T26" fmla="*/ 47 w 131"/>
                <a:gd name="T27" fmla="*/ 36 h 144"/>
                <a:gd name="T28" fmla="*/ 30 w 131"/>
                <a:gd name="T29" fmla="*/ 41 h 144"/>
                <a:gd name="T30" fmla="*/ 45 w 131"/>
                <a:gd name="T31" fmla="*/ 49 h 144"/>
                <a:gd name="T32" fmla="*/ 31 w 131"/>
                <a:gd name="T33" fmla="*/ 54 h 144"/>
                <a:gd name="T34" fmla="*/ 19 w 131"/>
                <a:gd name="T35" fmla="*/ 49 h 144"/>
                <a:gd name="T36" fmla="*/ 15 w 131"/>
                <a:gd name="T37" fmla="*/ 52 h 144"/>
                <a:gd name="T38" fmla="*/ 4 w 131"/>
                <a:gd name="T39" fmla="*/ 58 h 144"/>
                <a:gd name="T40" fmla="*/ 15 w 131"/>
                <a:gd name="T41" fmla="*/ 73 h 144"/>
                <a:gd name="T42" fmla="*/ 8 w 131"/>
                <a:gd name="T43" fmla="*/ 79 h 144"/>
                <a:gd name="T44" fmla="*/ 4 w 131"/>
                <a:gd name="T45" fmla="*/ 89 h 144"/>
                <a:gd name="T46" fmla="*/ 8 w 131"/>
                <a:gd name="T47" fmla="*/ 107 h 144"/>
                <a:gd name="T48" fmla="*/ 16 w 131"/>
                <a:gd name="T49" fmla="*/ 96 h 144"/>
                <a:gd name="T50" fmla="*/ 15 w 131"/>
                <a:gd name="T51" fmla="*/ 114 h 144"/>
                <a:gd name="T52" fmla="*/ 27 w 131"/>
                <a:gd name="T53" fmla="*/ 134 h 144"/>
                <a:gd name="T54" fmla="*/ 37 w 131"/>
                <a:gd name="T55" fmla="*/ 143 h 144"/>
                <a:gd name="T56" fmla="*/ 38 w 131"/>
                <a:gd name="T57" fmla="*/ 135 h 144"/>
                <a:gd name="T58" fmla="*/ 84 w 131"/>
                <a:gd name="T59" fmla="*/ 129 h 144"/>
                <a:gd name="T60" fmla="*/ 72 w 131"/>
                <a:gd name="T61" fmla="*/ 119 h 144"/>
                <a:gd name="T62" fmla="*/ 79 w 131"/>
                <a:gd name="T63" fmla="*/ 119 h 144"/>
                <a:gd name="T64" fmla="*/ 64 w 131"/>
                <a:gd name="T65" fmla="*/ 115 h 144"/>
                <a:gd name="T66" fmla="*/ 29 w 131"/>
                <a:gd name="T67" fmla="*/ 108 h 144"/>
                <a:gd name="T68" fmla="*/ 29 w 131"/>
                <a:gd name="T69" fmla="*/ 103 h 144"/>
                <a:gd name="T70" fmla="*/ 56 w 131"/>
                <a:gd name="T71" fmla="*/ 97 h 144"/>
                <a:gd name="T72" fmla="*/ 52 w 131"/>
                <a:gd name="T73" fmla="*/ 108 h 144"/>
                <a:gd name="T74" fmla="*/ 32 w 131"/>
                <a:gd name="T75" fmla="*/ 82 h 144"/>
                <a:gd name="T76" fmla="*/ 35 w 131"/>
                <a:gd name="T77" fmla="*/ 89 h 144"/>
                <a:gd name="T78" fmla="*/ 44 w 131"/>
                <a:gd name="T79" fmla="*/ 99 h 144"/>
                <a:gd name="T80" fmla="*/ 53 w 131"/>
                <a:gd name="T81" fmla="*/ 83 h 144"/>
                <a:gd name="T82" fmla="*/ 54 w 131"/>
                <a:gd name="T83" fmla="*/ 79 h 144"/>
                <a:gd name="T84" fmla="*/ 76 w 131"/>
                <a:gd name="T85" fmla="*/ 51 h 144"/>
                <a:gd name="T86" fmla="*/ 60 w 131"/>
                <a:gd name="T87" fmla="*/ 80 h 144"/>
                <a:gd name="T88" fmla="*/ 67 w 131"/>
                <a:gd name="T89" fmla="*/ 76 h 144"/>
                <a:gd name="T90" fmla="*/ 74 w 131"/>
                <a:gd name="T91" fmla="*/ 73 h 144"/>
                <a:gd name="T92" fmla="*/ 107 w 131"/>
                <a:gd name="T93" fmla="*/ 64 h 144"/>
                <a:gd name="T94" fmla="*/ 97 w 131"/>
                <a:gd name="T95" fmla="*/ 77 h 144"/>
                <a:gd name="T96" fmla="*/ 89 w 131"/>
                <a:gd name="T97" fmla="*/ 73 h 144"/>
                <a:gd name="T98" fmla="*/ 114 w 131"/>
                <a:gd name="T99" fmla="*/ 82 h 144"/>
                <a:gd name="T100" fmla="*/ 127 w 131"/>
                <a:gd name="T101" fmla="*/ 64 h 144"/>
                <a:gd name="T102" fmla="*/ 120 w 131"/>
                <a:gd name="T103" fmla="*/ 64 h 144"/>
                <a:gd name="T104" fmla="*/ 130 w 131"/>
                <a:gd name="T105" fmla="*/ 47 h 144"/>
                <a:gd name="T106" fmla="*/ 116 w 131"/>
                <a:gd name="T107" fmla="*/ 70 h 144"/>
                <a:gd name="T108" fmla="*/ 106 w 131"/>
                <a:gd name="T109" fmla="*/ 44 h 144"/>
                <a:gd name="T110" fmla="*/ 116 w 131"/>
                <a:gd name="T111" fmla="*/ 7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3" y="50"/>
                  </a:moveTo>
                  <a:cubicBezTo>
                    <a:pt x="122" y="51"/>
                    <a:pt x="122" y="52"/>
                    <a:pt x="121" y="52"/>
                  </a:cubicBezTo>
                  <a:cubicBezTo>
                    <a:pt x="121" y="51"/>
                    <a:pt x="121" y="51"/>
                    <a:pt x="121" y="50"/>
                  </a:cubicBezTo>
                  <a:cubicBezTo>
                    <a:pt x="122" y="49"/>
                    <a:pt x="124" y="47"/>
                    <a:pt x="126" y="44"/>
                  </a:cubicBezTo>
                  <a:cubicBezTo>
                    <a:pt x="129" y="39"/>
                    <a:pt x="125" y="36"/>
                    <a:pt x="127" y="34"/>
                  </a:cubicBezTo>
                  <a:cubicBezTo>
                    <a:pt x="127" y="34"/>
                    <a:pt x="123" y="35"/>
                    <a:pt x="121" y="39"/>
                  </a:cubicBezTo>
                  <a:cubicBezTo>
                    <a:pt x="121" y="39"/>
                    <a:pt x="121" y="39"/>
                    <a:pt x="121" y="40"/>
                  </a:cubicBezTo>
                  <a:cubicBezTo>
                    <a:pt x="121" y="34"/>
                    <a:pt x="120" y="28"/>
                    <a:pt x="119" y="22"/>
                  </a:cubicBezTo>
                  <a:cubicBezTo>
                    <a:pt x="115" y="10"/>
                    <a:pt x="106" y="0"/>
                    <a:pt x="93" y="0"/>
                  </a:cubicBezTo>
                  <a:cubicBezTo>
                    <a:pt x="80" y="0"/>
                    <a:pt x="78" y="7"/>
                    <a:pt x="80" y="9"/>
                  </a:cubicBezTo>
                  <a:cubicBezTo>
                    <a:pt x="82" y="12"/>
                    <a:pt x="84" y="10"/>
                    <a:pt x="86" y="9"/>
                  </a:cubicBezTo>
                  <a:cubicBezTo>
                    <a:pt x="88" y="8"/>
                    <a:pt x="90" y="6"/>
                    <a:pt x="94" y="6"/>
                  </a:cubicBezTo>
                  <a:cubicBezTo>
                    <a:pt x="98" y="6"/>
                    <a:pt x="106" y="5"/>
                    <a:pt x="114" y="19"/>
                  </a:cubicBezTo>
                  <a:cubicBezTo>
                    <a:pt x="118" y="26"/>
                    <a:pt x="119" y="34"/>
                    <a:pt x="120" y="40"/>
                  </a:cubicBezTo>
                  <a:cubicBezTo>
                    <a:pt x="119" y="39"/>
                    <a:pt x="119" y="39"/>
                    <a:pt x="119" y="38"/>
                  </a:cubicBezTo>
                  <a:cubicBezTo>
                    <a:pt x="117" y="35"/>
                    <a:pt x="115" y="36"/>
                    <a:pt x="115" y="36"/>
                  </a:cubicBezTo>
                  <a:cubicBezTo>
                    <a:pt x="115" y="36"/>
                    <a:pt x="115" y="33"/>
                    <a:pt x="112" y="30"/>
                  </a:cubicBezTo>
                  <a:cubicBezTo>
                    <a:pt x="109" y="28"/>
                    <a:pt x="106" y="28"/>
                    <a:pt x="103" y="27"/>
                  </a:cubicBezTo>
                  <a:cubicBezTo>
                    <a:pt x="101" y="26"/>
                    <a:pt x="100" y="24"/>
                    <a:pt x="100" y="23"/>
                  </a:cubicBezTo>
                  <a:cubicBezTo>
                    <a:pt x="100" y="24"/>
                    <a:pt x="100" y="24"/>
                    <a:pt x="100" y="25"/>
                  </a:cubicBezTo>
                  <a:cubicBezTo>
                    <a:pt x="100" y="27"/>
                    <a:pt x="97" y="30"/>
                    <a:pt x="95" y="37"/>
                  </a:cubicBezTo>
                  <a:cubicBezTo>
                    <a:pt x="93" y="45"/>
                    <a:pt x="97" y="50"/>
                    <a:pt x="97" y="50"/>
                  </a:cubicBezTo>
                  <a:cubicBezTo>
                    <a:pt x="97" y="50"/>
                    <a:pt x="96" y="48"/>
                    <a:pt x="92" y="46"/>
                  </a:cubicBezTo>
                  <a:cubicBezTo>
                    <a:pt x="87" y="43"/>
                    <a:pt x="81" y="40"/>
                    <a:pt x="74" y="39"/>
                  </a:cubicBezTo>
                  <a:cubicBezTo>
                    <a:pt x="68" y="38"/>
                    <a:pt x="61" y="38"/>
                    <a:pt x="58" y="37"/>
                  </a:cubicBezTo>
                  <a:cubicBezTo>
                    <a:pt x="56" y="37"/>
                    <a:pt x="55" y="35"/>
                    <a:pt x="55" y="36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3" y="37"/>
                    <a:pt x="47" y="36"/>
                  </a:cubicBezTo>
                  <a:cubicBezTo>
                    <a:pt x="42" y="35"/>
                    <a:pt x="39" y="37"/>
                    <a:pt x="36" y="40"/>
                  </a:cubicBezTo>
                  <a:cubicBezTo>
                    <a:pt x="32" y="43"/>
                    <a:pt x="30" y="41"/>
                    <a:pt x="30" y="41"/>
                  </a:cubicBezTo>
                  <a:cubicBezTo>
                    <a:pt x="30" y="41"/>
                    <a:pt x="29" y="45"/>
                    <a:pt x="34" y="48"/>
                  </a:cubicBezTo>
                  <a:cubicBezTo>
                    <a:pt x="39" y="51"/>
                    <a:pt x="45" y="49"/>
                    <a:pt x="45" y="49"/>
                  </a:cubicBezTo>
                  <a:cubicBezTo>
                    <a:pt x="45" y="49"/>
                    <a:pt x="43" y="49"/>
                    <a:pt x="40" y="52"/>
                  </a:cubicBezTo>
                  <a:cubicBezTo>
                    <a:pt x="37" y="54"/>
                    <a:pt x="35" y="55"/>
                    <a:pt x="31" y="54"/>
                  </a:cubicBezTo>
                  <a:cubicBezTo>
                    <a:pt x="27" y="54"/>
                    <a:pt x="24" y="52"/>
                    <a:pt x="23" y="50"/>
                  </a:cubicBezTo>
                  <a:cubicBezTo>
                    <a:pt x="23" y="47"/>
                    <a:pt x="21" y="47"/>
                    <a:pt x="19" y="49"/>
                  </a:cubicBezTo>
                  <a:cubicBezTo>
                    <a:pt x="17" y="50"/>
                    <a:pt x="19" y="53"/>
                    <a:pt x="19" y="53"/>
                  </a:cubicBezTo>
                  <a:cubicBezTo>
                    <a:pt x="19" y="53"/>
                    <a:pt x="17" y="52"/>
                    <a:pt x="15" y="52"/>
                  </a:cubicBezTo>
                  <a:cubicBezTo>
                    <a:pt x="13" y="52"/>
                    <a:pt x="10" y="54"/>
                    <a:pt x="8" y="57"/>
                  </a:cubicBezTo>
                  <a:cubicBezTo>
                    <a:pt x="6" y="60"/>
                    <a:pt x="4" y="58"/>
                    <a:pt x="4" y="58"/>
                  </a:cubicBezTo>
                  <a:cubicBezTo>
                    <a:pt x="4" y="58"/>
                    <a:pt x="2" y="65"/>
                    <a:pt x="5" y="69"/>
                  </a:cubicBezTo>
                  <a:cubicBezTo>
                    <a:pt x="9" y="74"/>
                    <a:pt x="14" y="73"/>
                    <a:pt x="15" y="73"/>
                  </a:cubicBezTo>
                  <a:cubicBezTo>
                    <a:pt x="16" y="72"/>
                    <a:pt x="17" y="73"/>
                    <a:pt x="15" y="73"/>
                  </a:cubicBezTo>
                  <a:cubicBezTo>
                    <a:pt x="13" y="74"/>
                    <a:pt x="9" y="75"/>
                    <a:pt x="8" y="79"/>
                  </a:cubicBezTo>
                  <a:cubicBezTo>
                    <a:pt x="6" y="83"/>
                    <a:pt x="11" y="82"/>
                    <a:pt x="11" y="82"/>
                  </a:cubicBezTo>
                  <a:cubicBezTo>
                    <a:pt x="11" y="82"/>
                    <a:pt x="9" y="84"/>
                    <a:pt x="4" y="89"/>
                  </a:cubicBezTo>
                  <a:cubicBezTo>
                    <a:pt x="0" y="93"/>
                    <a:pt x="3" y="97"/>
                    <a:pt x="6" y="101"/>
                  </a:cubicBezTo>
                  <a:cubicBezTo>
                    <a:pt x="8" y="105"/>
                    <a:pt x="8" y="107"/>
                    <a:pt x="8" y="107"/>
                  </a:cubicBezTo>
                  <a:cubicBezTo>
                    <a:pt x="8" y="107"/>
                    <a:pt x="9" y="106"/>
                    <a:pt x="10" y="104"/>
                  </a:cubicBezTo>
                  <a:cubicBezTo>
                    <a:pt x="11" y="103"/>
                    <a:pt x="15" y="102"/>
                    <a:pt x="16" y="96"/>
                  </a:cubicBezTo>
                  <a:cubicBezTo>
                    <a:pt x="18" y="90"/>
                    <a:pt x="19" y="87"/>
                    <a:pt x="19" y="88"/>
                  </a:cubicBezTo>
                  <a:cubicBezTo>
                    <a:pt x="20" y="89"/>
                    <a:pt x="15" y="105"/>
                    <a:pt x="15" y="114"/>
                  </a:cubicBezTo>
                  <a:cubicBezTo>
                    <a:pt x="15" y="123"/>
                    <a:pt x="19" y="133"/>
                    <a:pt x="23" y="135"/>
                  </a:cubicBezTo>
                  <a:cubicBezTo>
                    <a:pt x="27" y="137"/>
                    <a:pt x="27" y="134"/>
                    <a:pt x="27" y="134"/>
                  </a:cubicBezTo>
                  <a:cubicBezTo>
                    <a:pt x="27" y="134"/>
                    <a:pt x="29" y="140"/>
                    <a:pt x="32" y="141"/>
                  </a:cubicBezTo>
                  <a:cubicBezTo>
                    <a:pt x="36" y="141"/>
                    <a:pt x="37" y="143"/>
                    <a:pt x="37" y="143"/>
                  </a:cubicBezTo>
                  <a:cubicBezTo>
                    <a:pt x="37" y="143"/>
                    <a:pt x="38" y="142"/>
                    <a:pt x="38" y="139"/>
                  </a:cubicBezTo>
                  <a:cubicBezTo>
                    <a:pt x="39" y="136"/>
                    <a:pt x="38" y="135"/>
                    <a:pt x="38" y="135"/>
                  </a:cubicBezTo>
                  <a:cubicBezTo>
                    <a:pt x="38" y="135"/>
                    <a:pt x="40" y="139"/>
                    <a:pt x="51" y="142"/>
                  </a:cubicBezTo>
                  <a:cubicBezTo>
                    <a:pt x="62" y="144"/>
                    <a:pt x="77" y="143"/>
                    <a:pt x="84" y="129"/>
                  </a:cubicBezTo>
                  <a:cubicBezTo>
                    <a:pt x="92" y="116"/>
                    <a:pt x="80" y="104"/>
                    <a:pt x="73" y="108"/>
                  </a:cubicBezTo>
                  <a:cubicBezTo>
                    <a:pt x="66" y="111"/>
                    <a:pt x="68" y="118"/>
                    <a:pt x="72" y="119"/>
                  </a:cubicBezTo>
                  <a:cubicBezTo>
                    <a:pt x="75" y="120"/>
                    <a:pt x="77" y="117"/>
                    <a:pt x="77" y="117"/>
                  </a:cubicBezTo>
                  <a:cubicBezTo>
                    <a:pt x="77" y="117"/>
                    <a:pt x="78" y="118"/>
                    <a:pt x="79" y="119"/>
                  </a:cubicBezTo>
                  <a:cubicBezTo>
                    <a:pt x="79" y="120"/>
                    <a:pt x="78" y="128"/>
                    <a:pt x="71" y="126"/>
                  </a:cubicBezTo>
                  <a:cubicBezTo>
                    <a:pt x="64" y="124"/>
                    <a:pt x="66" y="117"/>
                    <a:pt x="64" y="115"/>
                  </a:cubicBezTo>
                  <a:cubicBezTo>
                    <a:pt x="63" y="113"/>
                    <a:pt x="62" y="118"/>
                    <a:pt x="57" y="120"/>
                  </a:cubicBezTo>
                  <a:cubicBezTo>
                    <a:pt x="51" y="123"/>
                    <a:pt x="36" y="124"/>
                    <a:pt x="29" y="108"/>
                  </a:cubicBezTo>
                  <a:cubicBezTo>
                    <a:pt x="22" y="93"/>
                    <a:pt x="28" y="83"/>
                    <a:pt x="28" y="83"/>
                  </a:cubicBezTo>
                  <a:cubicBezTo>
                    <a:pt x="28" y="83"/>
                    <a:pt x="25" y="90"/>
                    <a:pt x="29" y="103"/>
                  </a:cubicBezTo>
                  <a:cubicBezTo>
                    <a:pt x="33" y="116"/>
                    <a:pt x="48" y="121"/>
                    <a:pt x="56" y="114"/>
                  </a:cubicBezTo>
                  <a:cubicBezTo>
                    <a:pt x="65" y="107"/>
                    <a:pt x="60" y="98"/>
                    <a:pt x="56" y="97"/>
                  </a:cubicBezTo>
                  <a:cubicBezTo>
                    <a:pt x="51" y="97"/>
                    <a:pt x="48" y="100"/>
                    <a:pt x="48" y="104"/>
                  </a:cubicBezTo>
                  <a:cubicBezTo>
                    <a:pt x="49" y="108"/>
                    <a:pt x="52" y="108"/>
                    <a:pt x="52" y="108"/>
                  </a:cubicBezTo>
                  <a:cubicBezTo>
                    <a:pt x="52" y="108"/>
                    <a:pt x="46" y="113"/>
                    <a:pt x="40" y="109"/>
                  </a:cubicBezTo>
                  <a:cubicBezTo>
                    <a:pt x="35" y="104"/>
                    <a:pt x="30" y="94"/>
                    <a:pt x="32" y="82"/>
                  </a:cubicBezTo>
                  <a:cubicBezTo>
                    <a:pt x="34" y="70"/>
                    <a:pt x="41" y="65"/>
                    <a:pt x="41" y="65"/>
                  </a:cubicBezTo>
                  <a:cubicBezTo>
                    <a:pt x="41" y="65"/>
                    <a:pt x="32" y="76"/>
                    <a:pt x="35" y="89"/>
                  </a:cubicBezTo>
                  <a:cubicBezTo>
                    <a:pt x="37" y="101"/>
                    <a:pt x="45" y="106"/>
                    <a:pt x="45" y="106"/>
                  </a:cubicBezTo>
                  <a:cubicBezTo>
                    <a:pt x="45" y="106"/>
                    <a:pt x="43" y="104"/>
                    <a:pt x="44" y="99"/>
                  </a:cubicBezTo>
                  <a:cubicBezTo>
                    <a:pt x="45" y="95"/>
                    <a:pt x="49" y="92"/>
                    <a:pt x="51" y="89"/>
                  </a:cubicBezTo>
                  <a:cubicBezTo>
                    <a:pt x="54" y="86"/>
                    <a:pt x="53" y="83"/>
                    <a:pt x="53" y="83"/>
                  </a:cubicBezTo>
                  <a:cubicBezTo>
                    <a:pt x="53" y="83"/>
                    <a:pt x="53" y="83"/>
                    <a:pt x="54" y="82"/>
                  </a:cubicBezTo>
                  <a:cubicBezTo>
                    <a:pt x="54" y="82"/>
                    <a:pt x="55" y="81"/>
                    <a:pt x="54" y="79"/>
                  </a:cubicBezTo>
                  <a:cubicBezTo>
                    <a:pt x="53" y="77"/>
                    <a:pt x="51" y="65"/>
                    <a:pt x="59" y="58"/>
                  </a:cubicBezTo>
                  <a:cubicBezTo>
                    <a:pt x="68" y="50"/>
                    <a:pt x="76" y="51"/>
                    <a:pt x="76" y="51"/>
                  </a:cubicBezTo>
                  <a:cubicBezTo>
                    <a:pt x="76" y="51"/>
                    <a:pt x="65" y="52"/>
                    <a:pt x="60" y="62"/>
                  </a:cubicBezTo>
                  <a:cubicBezTo>
                    <a:pt x="56" y="70"/>
                    <a:pt x="59" y="78"/>
                    <a:pt x="60" y="80"/>
                  </a:cubicBezTo>
                  <a:cubicBezTo>
                    <a:pt x="60" y="79"/>
                    <a:pt x="60" y="79"/>
                    <a:pt x="61" y="78"/>
                  </a:cubicBezTo>
                  <a:cubicBezTo>
                    <a:pt x="62" y="77"/>
                    <a:pt x="63" y="76"/>
                    <a:pt x="67" y="76"/>
                  </a:cubicBezTo>
                  <a:cubicBezTo>
                    <a:pt x="71" y="76"/>
                    <a:pt x="71" y="72"/>
                    <a:pt x="71" y="72"/>
                  </a:cubicBezTo>
                  <a:cubicBezTo>
                    <a:pt x="71" y="72"/>
                    <a:pt x="72" y="74"/>
                    <a:pt x="74" y="73"/>
                  </a:cubicBezTo>
                  <a:cubicBezTo>
                    <a:pt x="77" y="72"/>
                    <a:pt x="76" y="69"/>
                    <a:pt x="80" y="62"/>
                  </a:cubicBezTo>
                  <a:cubicBezTo>
                    <a:pt x="85" y="56"/>
                    <a:pt x="101" y="54"/>
                    <a:pt x="107" y="64"/>
                  </a:cubicBezTo>
                  <a:cubicBezTo>
                    <a:pt x="114" y="73"/>
                    <a:pt x="108" y="80"/>
                    <a:pt x="103" y="81"/>
                  </a:cubicBezTo>
                  <a:cubicBezTo>
                    <a:pt x="99" y="82"/>
                    <a:pt x="97" y="77"/>
                    <a:pt x="97" y="77"/>
                  </a:cubicBezTo>
                  <a:cubicBezTo>
                    <a:pt x="101" y="82"/>
                    <a:pt x="107" y="75"/>
                    <a:pt x="103" y="70"/>
                  </a:cubicBezTo>
                  <a:cubicBezTo>
                    <a:pt x="100" y="64"/>
                    <a:pt x="92" y="67"/>
                    <a:pt x="89" y="73"/>
                  </a:cubicBezTo>
                  <a:cubicBezTo>
                    <a:pt x="87" y="80"/>
                    <a:pt x="92" y="89"/>
                    <a:pt x="102" y="89"/>
                  </a:cubicBezTo>
                  <a:cubicBezTo>
                    <a:pt x="107" y="88"/>
                    <a:pt x="111" y="86"/>
                    <a:pt x="114" y="82"/>
                  </a:cubicBezTo>
                  <a:cubicBezTo>
                    <a:pt x="115" y="81"/>
                    <a:pt x="118" y="79"/>
                    <a:pt x="122" y="78"/>
                  </a:cubicBezTo>
                  <a:cubicBezTo>
                    <a:pt x="127" y="76"/>
                    <a:pt x="124" y="66"/>
                    <a:pt x="127" y="64"/>
                  </a:cubicBezTo>
                  <a:cubicBezTo>
                    <a:pt x="127" y="64"/>
                    <a:pt x="124" y="63"/>
                    <a:pt x="120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2" y="63"/>
                    <a:pt x="124" y="61"/>
                    <a:pt x="127" y="60"/>
                  </a:cubicBezTo>
                  <a:cubicBezTo>
                    <a:pt x="131" y="58"/>
                    <a:pt x="128" y="49"/>
                    <a:pt x="130" y="47"/>
                  </a:cubicBezTo>
                  <a:cubicBezTo>
                    <a:pt x="130" y="47"/>
                    <a:pt x="126" y="46"/>
                    <a:pt x="123" y="50"/>
                  </a:cubicBezTo>
                  <a:close/>
                  <a:moveTo>
                    <a:pt x="116" y="70"/>
                  </a:moveTo>
                  <a:cubicBezTo>
                    <a:pt x="116" y="70"/>
                    <a:pt x="114" y="61"/>
                    <a:pt x="109" y="56"/>
                  </a:cubicBezTo>
                  <a:cubicBezTo>
                    <a:pt x="105" y="52"/>
                    <a:pt x="103" y="47"/>
                    <a:pt x="106" y="44"/>
                  </a:cubicBezTo>
                  <a:cubicBezTo>
                    <a:pt x="109" y="42"/>
                    <a:pt x="115" y="44"/>
                    <a:pt x="117" y="53"/>
                  </a:cubicBezTo>
                  <a:cubicBezTo>
                    <a:pt x="118" y="62"/>
                    <a:pt x="116" y="70"/>
                    <a:pt x="116" y="7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94"/>
            <p:cNvSpPr/>
            <p:nvPr/>
          </p:nvSpPr>
          <p:spPr bwMode="auto">
            <a:xfrm>
              <a:off x="403226" y="5695950"/>
              <a:ext cx="65088" cy="142875"/>
            </a:xfrm>
            <a:custGeom>
              <a:avLst/>
              <a:gdLst>
                <a:gd name="T0" fmla="*/ 3 w 17"/>
                <a:gd name="T1" fmla="*/ 3 h 38"/>
                <a:gd name="T2" fmla="*/ 10 w 17"/>
                <a:gd name="T3" fmla="*/ 17 h 38"/>
                <a:gd name="T4" fmla="*/ 16 w 17"/>
                <a:gd name="T5" fmla="*/ 38 h 38"/>
                <a:gd name="T6" fmla="*/ 15 w 17"/>
                <a:gd name="T7" fmla="*/ 15 h 38"/>
                <a:gd name="T8" fmla="*/ 3 w 17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3"/>
                  </a:moveTo>
                  <a:cubicBezTo>
                    <a:pt x="0" y="7"/>
                    <a:pt x="5" y="8"/>
                    <a:pt x="10" y="17"/>
                  </a:cubicBezTo>
                  <a:cubicBezTo>
                    <a:pt x="16" y="26"/>
                    <a:pt x="16" y="38"/>
                    <a:pt x="16" y="38"/>
                  </a:cubicBezTo>
                  <a:cubicBezTo>
                    <a:pt x="17" y="34"/>
                    <a:pt x="17" y="22"/>
                    <a:pt x="15" y="15"/>
                  </a:cubicBezTo>
                  <a:cubicBezTo>
                    <a:pt x="12" y="7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95"/>
            <p:cNvSpPr/>
            <p:nvPr/>
          </p:nvSpPr>
          <p:spPr bwMode="auto">
            <a:xfrm>
              <a:off x="342901" y="5740400"/>
              <a:ext cx="98425" cy="101600"/>
            </a:xfrm>
            <a:custGeom>
              <a:avLst/>
              <a:gdLst>
                <a:gd name="T0" fmla="*/ 1 w 26"/>
                <a:gd name="T1" fmla="*/ 5 h 27"/>
                <a:gd name="T2" fmla="*/ 5 w 26"/>
                <a:gd name="T3" fmla="*/ 10 h 27"/>
                <a:gd name="T4" fmla="*/ 26 w 26"/>
                <a:gd name="T5" fmla="*/ 27 h 27"/>
                <a:gd name="T6" fmla="*/ 16 w 26"/>
                <a:gd name="T7" fmla="*/ 8 h 27"/>
                <a:gd name="T8" fmla="*/ 1 w 26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1" y="5"/>
                  </a:moveTo>
                  <a:cubicBezTo>
                    <a:pt x="0" y="8"/>
                    <a:pt x="0" y="10"/>
                    <a:pt x="5" y="10"/>
                  </a:cubicBezTo>
                  <a:cubicBezTo>
                    <a:pt x="9" y="10"/>
                    <a:pt x="19" y="12"/>
                    <a:pt x="26" y="27"/>
                  </a:cubicBezTo>
                  <a:cubicBezTo>
                    <a:pt x="26" y="27"/>
                    <a:pt x="24" y="17"/>
                    <a:pt x="16" y="8"/>
                  </a:cubicBezTo>
                  <a:cubicBezTo>
                    <a:pt x="7" y="0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96"/>
            <p:cNvSpPr/>
            <p:nvPr/>
          </p:nvSpPr>
          <p:spPr bwMode="auto">
            <a:xfrm>
              <a:off x="230188" y="5740400"/>
              <a:ext cx="82550" cy="90487"/>
            </a:xfrm>
            <a:custGeom>
              <a:avLst/>
              <a:gdLst>
                <a:gd name="T0" fmla="*/ 17 w 22"/>
                <a:gd name="T1" fmla="*/ 0 h 24"/>
                <a:gd name="T2" fmla="*/ 4 w 22"/>
                <a:gd name="T3" fmla="*/ 3 h 24"/>
                <a:gd name="T4" fmla="*/ 2 w 22"/>
                <a:gd name="T5" fmla="*/ 12 h 24"/>
                <a:gd name="T6" fmla="*/ 4 w 22"/>
                <a:gd name="T7" fmla="*/ 13 h 24"/>
                <a:gd name="T8" fmla="*/ 6 w 22"/>
                <a:gd name="T9" fmla="*/ 18 h 24"/>
                <a:gd name="T10" fmla="*/ 12 w 22"/>
                <a:gd name="T11" fmla="*/ 19 h 24"/>
                <a:gd name="T12" fmla="*/ 15 w 22"/>
                <a:gd name="T13" fmla="*/ 23 h 24"/>
                <a:gd name="T14" fmla="*/ 22 w 22"/>
                <a:gd name="T15" fmla="*/ 14 h 24"/>
                <a:gd name="T16" fmla="*/ 22 w 22"/>
                <a:gd name="T17" fmla="*/ 5 h 24"/>
                <a:gd name="T18" fmla="*/ 17 w 22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4">
                  <a:moveTo>
                    <a:pt x="17" y="0"/>
                  </a:moveTo>
                  <a:cubicBezTo>
                    <a:pt x="17" y="0"/>
                    <a:pt x="9" y="0"/>
                    <a:pt x="4" y="3"/>
                  </a:cubicBezTo>
                  <a:cubicBezTo>
                    <a:pt x="0" y="7"/>
                    <a:pt x="0" y="11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6"/>
                    <a:pt x="6" y="18"/>
                  </a:cubicBezTo>
                  <a:cubicBezTo>
                    <a:pt x="9" y="20"/>
                    <a:pt x="12" y="19"/>
                    <a:pt x="12" y="19"/>
                  </a:cubicBezTo>
                  <a:cubicBezTo>
                    <a:pt x="12" y="19"/>
                    <a:pt x="11" y="22"/>
                    <a:pt x="15" y="23"/>
                  </a:cubicBezTo>
                  <a:cubicBezTo>
                    <a:pt x="18" y="24"/>
                    <a:pt x="22" y="20"/>
                    <a:pt x="22" y="14"/>
                  </a:cubicBezTo>
                  <a:cubicBezTo>
                    <a:pt x="22" y="8"/>
                    <a:pt x="22" y="5"/>
                    <a:pt x="22" y="5"/>
                  </a:cubicBezTo>
                  <a:cubicBezTo>
                    <a:pt x="22" y="5"/>
                    <a:pt x="16" y="6"/>
                    <a:pt x="17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97"/>
            <p:cNvSpPr/>
            <p:nvPr/>
          </p:nvSpPr>
          <p:spPr bwMode="auto">
            <a:xfrm>
              <a:off x="309563" y="5759450"/>
              <a:ext cx="46038" cy="90487"/>
            </a:xfrm>
            <a:custGeom>
              <a:avLst/>
              <a:gdLst>
                <a:gd name="T0" fmla="*/ 2 w 12"/>
                <a:gd name="T1" fmla="*/ 12 h 24"/>
                <a:gd name="T2" fmla="*/ 1 w 12"/>
                <a:gd name="T3" fmla="*/ 21 h 24"/>
                <a:gd name="T4" fmla="*/ 4 w 12"/>
                <a:gd name="T5" fmla="*/ 21 h 24"/>
                <a:gd name="T6" fmla="*/ 7 w 12"/>
                <a:gd name="T7" fmla="*/ 23 h 24"/>
                <a:gd name="T8" fmla="*/ 2 w 12"/>
                <a:gd name="T9" fmla="*/ 0 h 24"/>
                <a:gd name="T10" fmla="*/ 2 w 12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4">
                  <a:moveTo>
                    <a:pt x="2" y="12"/>
                  </a:moveTo>
                  <a:cubicBezTo>
                    <a:pt x="1" y="19"/>
                    <a:pt x="0" y="20"/>
                    <a:pt x="1" y="21"/>
                  </a:cubicBezTo>
                  <a:cubicBezTo>
                    <a:pt x="2" y="22"/>
                    <a:pt x="4" y="21"/>
                    <a:pt x="4" y="21"/>
                  </a:cubicBezTo>
                  <a:cubicBezTo>
                    <a:pt x="4" y="21"/>
                    <a:pt x="4" y="24"/>
                    <a:pt x="7" y="23"/>
                  </a:cubicBezTo>
                  <a:cubicBezTo>
                    <a:pt x="9" y="22"/>
                    <a:pt x="12" y="13"/>
                    <a:pt x="2" y="0"/>
                  </a:cubicBezTo>
                  <a:cubicBezTo>
                    <a:pt x="2" y="0"/>
                    <a:pt x="4" y="6"/>
                    <a:pt x="2" y="1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098"/>
            <p:cNvSpPr/>
            <p:nvPr/>
          </p:nvSpPr>
          <p:spPr bwMode="auto">
            <a:xfrm>
              <a:off x="196851" y="5715000"/>
              <a:ext cx="93663" cy="52387"/>
            </a:xfrm>
            <a:custGeom>
              <a:avLst/>
              <a:gdLst>
                <a:gd name="T0" fmla="*/ 2 w 25"/>
                <a:gd name="T1" fmla="*/ 7 h 14"/>
                <a:gd name="T2" fmla="*/ 4 w 25"/>
                <a:gd name="T3" fmla="*/ 11 h 14"/>
                <a:gd name="T4" fmla="*/ 6 w 25"/>
                <a:gd name="T5" fmla="*/ 13 h 14"/>
                <a:gd name="T6" fmla="*/ 14 w 25"/>
                <a:gd name="T7" fmla="*/ 8 h 14"/>
                <a:gd name="T8" fmla="*/ 25 w 25"/>
                <a:gd name="T9" fmla="*/ 6 h 14"/>
                <a:gd name="T10" fmla="*/ 2 w 25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2" y="7"/>
                  </a:moveTo>
                  <a:cubicBezTo>
                    <a:pt x="0" y="11"/>
                    <a:pt x="4" y="11"/>
                    <a:pt x="4" y="11"/>
                  </a:cubicBezTo>
                  <a:cubicBezTo>
                    <a:pt x="4" y="11"/>
                    <a:pt x="4" y="12"/>
                    <a:pt x="6" y="13"/>
                  </a:cubicBezTo>
                  <a:cubicBezTo>
                    <a:pt x="8" y="14"/>
                    <a:pt x="8" y="11"/>
                    <a:pt x="14" y="8"/>
                  </a:cubicBezTo>
                  <a:cubicBezTo>
                    <a:pt x="20" y="5"/>
                    <a:pt x="25" y="6"/>
                    <a:pt x="25" y="6"/>
                  </a:cubicBezTo>
                  <a:cubicBezTo>
                    <a:pt x="16" y="0"/>
                    <a:pt x="5" y="3"/>
                    <a:pt x="2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099"/>
            <p:cNvSpPr/>
            <p:nvPr/>
          </p:nvSpPr>
          <p:spPr bwMode="auto">
            <a:xfrm>
              <a:off x="200026" y="5767388"/>
              <a:ext cx="53975" cy="55562"/>
            </a:xfrm>
            <a:custGeom>
              <a:avLst/>
              <a:gdLst>
                <a:gd name="T0" fmla="*/ 11 w 14"/>
                <a:gd name="T1" fmla="*/ 7 h 15"/>
                <a:gd name="T2" fmla="*/ 7 w 14"/>
                <a:gd name="T3" fmla="*/ 5 h 15"/>
                <a:gd name="T4" fmla="*/ 7 w 14"/>
                <a:gd name="T5" fmla="*/ 1 h 15"/>
                <a:gd name="T6" fmla="*/ 5 w 14"/>
                <a:gd name="T7" fmla="*/ 1 h 15"/>
                <a:gd name="T8" fmla="*/ 3 w 14"/>
                <a:gd name="T9" fmla="*/ 0 h 15"/>
                <a:gd name="T10" fmla="*/ 3 w 14"/>
                <a:gd name="T11" fmla="*/ 5 h 15"/>
                <a:gd name="T12" fmla="*/ 3 w 14"/>
                <a:gd name="T13" fmla="*/ 10 h 15"/>
                <a:gd name="T14" fmla="*/ 6 w 14"/>
                <a:gd name="T15" fmla="*/ 12 h 15"/>
                <a:gd name="T16" fmla="*/ 9 w 14"/>
                <a:gd name="T17" fmla="*/ 15 h 15"/>
                <a:gd name="T18" fmla="*/ 14 w 14"/>
                <a:gd name="T19" fmla="*/ 13 h 15"/>
                <a:gd name="T20" fmla="*/ 11 w 14"/>
                <a:gd name="T21" fmla="*/ 11 h 15"/>
                <a:gd name="T22" fmla="*/ 11 w 14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5">
                  <a:moveTo>
                    <a:pt x="11" y="7"/>
                  </a:moveTo>
                  <a:cubicBezTo>
                    <a:pt x="11" y="7"/>
                    <a:pt x="8" y="7"/>
                    <a:pt x="7" y="5"/>
                  </a:cubicBezTo>
                  <a:cubicBezTo>
                    <a:pt x="6" y="2"/>
                    <a:pt x="7" y="1"/>
                    <a:pt x="7" y="1"/>
                  </a:cubicBezTo>
                  <a:cubicBezTo>
                    <a:pt x="7" y="1"/>
                    <a:pt x="7" y="1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0" y="2"/>
                    <a:pt x="3" y="5"/>
                    <a:pt x="3" y="5"/>
                  </a:cubicBezTo>
                  <a:cubicBezTo>
                    <a:pt x="3" y="5"/>
                    <a:pt x="2" y="8"/>
                    <a:pt x="3" y="10"/>
                  </a:cubicBezTo>
                  <a:cubicBezTo>
                    <a:pt x="4" y="13"/>
                    <a:pt x="6" y="12"/>
                    <a:pt x="6" y="12"/>
                  </a:cubicBezTo>
                  <a:cubicBezTo>
                    <a:pt x="6" y="12"/>
                    <a:pt x="6" y="15"/>
                    <a:pt x="9" y="15"/>
                  </a:cubicBezTo>
                  <a:cubicBezTo>
                    <a:pt x="13" y="15"/>
                    <a:pt x="14" y="13"/>
                    <a:pt x="14" y="13"/>
                  </a:cubicBezTo>
                  <a:cubicBezTo>
                    <a:pt x="14" y="13"/>
                    <a:pt x="13" y="13"/>
                    <a:pt x="11" y="11"/>
                  </a:cubicBezTo>
                  <a:cubicBezTo>
                    <a:pt x="10" y="10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00"/>
            <p:cNvSpPr/>
            <p:nvPr/>
          </p:nvSpPr>
          <p:spPr bwMode="auto">
            <a:xfrm>
              <a:off x="246063" y="5819775"/>
              <a:ext cx="74613" cy="33337"/>
            </a:xfrm>
            <a:custGeom>
              <a:avLst/>
              <a:gdLst>
                <a:gd name="T0" fmla="*/ 17 w 20"/>
                <a:gd name="T1" fmla="*/ 6 h 9"/>
                <a:gd name="T2" fmla="*/ 15 w 20"/>
                <a:gd name="T3" fmla="*/ 3 h 9"/>
                <a:gd name="T4" fmla="*/ 10 w 20"/>
                <a:gd name="T5" fmla="*/ 3 h 9"/>
                <a:gd name="T6" fmla="*/ 7 w 20"/>
                <a:gd name="T7" fmla="*/ 0 h 9"/>
                <a:gd name="T8" fmla="*/ 6 w 20"/>
                <a:gd name="T9" fmla="*/ 0 h 9"/>
                <a:gd name="T10" fmla="*/ 3 w 20"/>
                <a:gd name="T11" fmla="*/ 0 h 9"/>
                <a:gd name="T12" fmla="*/ 6 w 20"/>
                <a:gd name="T13" fmla="*/ 5 h 9"/>
                <a:gd name="T14" fmla="*/ 9 w 20"/>
                <a:gd name="T15" fmla="*/ 8 h 9"/>
                <a:gd name="T16" fmla="*/ 12 w 20"/>
                <a:gd name="T17" fmla="*/ 7 h 9"/>
                <a:gd name="T18" fmla="*/ 16 w 20"/>
                <a:gd name="T19" fmla="*/ 9 h 9"/>
                <a:gd name="T20" fmla="*/ 20 w 20"/>
                <a:gd name="T21" fmla="*/ 7 h 9"/>
                <a:gd name="T22" fmla="*/ 17 w 20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7" y="6"/>
                  </a:moveTo>
                  <a:cubicBezTo>
                    <a:pt x="15" y="5"/>
                    <a:pt x="15" y="3"/>
                    <a:pt x="15" y="3"/>
                  </a:cubicBezTo>
                  <a:cubicBezTo>
                    <a:pt x="15" y="3"/>
                    <a:pt x="13" y="5"/>
                    <a:pt x="10" y="3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0" y="4"/>
                    <a:pt x="6" y="5"/>
                    <a:pt x="6" y="5"/>
                  </a:cubicBezTo>
                  <a:cubicBezTo>
                    <a:pt x="6" y="5"/>
                    <a:pt x="6" y="7"/>
                    <a:pt x="9" y="8"/>
                  </a:cubicBezTo>
                  <a:cubicBezTo>
                    <a:pt x="11" y="8"/>
                    <a:pt x="12" y="7"/>
                    <a:pt x="12" y="7"/>
                  </a:cubicBezTo>
                  <a:cubicBezTo>
                    <a:pt x="12" y="7"/>
                    <a:pt x="13" y="9"/>
                    <a:pt x="16" y="9"/>
                  </a:cubicBezTo>
                  <a:cubicBezTo>
                    <a:pt x="19" y="8"/>
                    <a:pt x="20" y="7"/>
                    <a:pt x="20" y="7"/>
                  </a:cubicBezTo>
                  <a:cubicBezTo>
                    <a:pt x="20" y="7"/>
                    <a:pt x="19" y="7"/>
                    <a:pt x="17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01"/>
            <p:cNvSpPr/>
            <p:nvPr/>
          </p:nvSpPr>
          <p:spPr bwMode="auto">
            <a:xfrm>
              <a:off x="388938" y="5597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02"/>
            <p:cNvSpPr/>
            <p:nvPr/>
          </p:nvSpPr>
          <p:spPr bwMode="auto">
            <a:xfrm>
              <a:off x="361951" y="5597525"/>
              <a:ext cx="120650" cy="200025"/>
            </a:xfrm>
            <a:custGeom>
              <a:avLst/>
              <a:gdLst>
                <a:gd name="T0" fmla="*/ 21 w 32"/>
                <a:gd name="T1" fmla="*/ 20 h 53"/>
                <a:gd name="T2" fmla="*/ 21 w 32"/>
                <a:gd name="T3" fmla="*/ 14 h 53"/>
                <a:gd name="T4" fmla="*/ 12 w 32"/>
                <a:gd name="T5" fmla="*/ 3 h 53"/>
                <a:gd name="T6" fmla="*/ 7 w 32"/>
                <a:gd name="T7" fmla="*/ 0 h 53"/>
                <a:gd name="T8" fmla="*/ 8 w 32"/>
                <a:gd name="T9" fmla="*/ 8 h 53"/>
                <a:gd name="T10" fmla="*/ 10 w 32"/>
                <a:gd name="T11" fmla="*/ 16 h 53"/>
                <a:gd name="T12" fmla="*/ 8 w 32"/>
                <a:gd name="T13" fmla="*/ 17 h 53"/>
                <a:gd name="T14" fmla="*/ 3 w 32"/>
                <a:gd name="T15" fmla="*/ 22 h 53"/>
                <a:gd name="T16" fmla="*/ 0 w 32"/>
                <a:gd name="T17" fmla="*/ 24 h 53"/>
                <a:gd name="T18" fmla="*/ 3 w 32"/>
                <a:gd name="T19" fmla="*/ 24 h 53"/>
                <a:gd name="T20" fmla="*/ 9 w 32"/>
                <a:gd name="T21" fmla="*/ 26 h 53"/>
                <a:gd name="T22" fmla="*/ 16 w 32"/>
                <a:gd name="T23" fmla="*/ 25 h 53"/>
                <a:gd name="T24" fmla="*/ 25 w 32"/>
                <a:gd name="T25" fmla="*/ 33 h 53"/>
                <a:gd name="T26" fmla="*/ 30 w 32"/>
                <a:gd name="T27" fmla="*/ 53 h 53"/>
                <a:gd name="T28" fmla="*/ 29 w 32"/>
                <a:gd name="T29" fmla="*/ 34 h 53"/>
                <a:gd name="T30" fmla="*/ 21 w 32"/>
                <a:gd name="T3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53">
                  <a:moveTo>
                    <a:pt x="21" y="20"/>
                  </a:moveTo>
                  <a:cubicBezTo>
                    <a:pt x="21" y="20"/>
                    <a:pt x="21" y="20"/>
                    <a:pt x="21" y="14"/>
                  </a:cubicBezTo>
                  <a:cubicBezTo>
                    <a:pt x="21" y="9"/>
                    <a:pt x="14" y="4"/>
                    <a:pt x="12" y="3"/>
                  </a:cubicBezTo>
                  <a:cubicBezTo>
                    <a:pt x="9" y="2"/>
                    <a:pt x="8" y="1"/>
                    <a:pt x="7" y="0"/>
                  </a:cubicBezTo>
                  <a:cubicBezTo>
                    <a:pt x="8" y="1"/>
                    <a:pt x="9" y="3"/>
                    <a:pt x="8" y="8"/>
                  </a:cubicBezTo>
                  <a:cubicBezTo>
                    <a:pt x="6" y="14"/>
                    <a:pt x="10" y="16"/>
                    <a:pt x="10" y="16"/>
                  </a:cubicBezTo>
                  <a:cubicBezTo>
                    <a:pt x="10" y="16"/>
                    <a:pt x="10" y="17"/>
                    <a:pt x="8" y="17"/>
                  </a:cubicBezTo>
                  <a:cubicBezTo>
                    <a:pt x="6" y="18"/>
                    <a:pt x="5" y="20"/>
                    <a:pt x="3" y="22"/>
                  </a:cubicBezTo>
                  <a:cubicBezTo>
                    <a:pt x="2" y="23"/>
                    <a:pt x="0" y="24"/>
                    <a:pt x="0" y="24"/>
                  </a:cubicBezTo>
                  <a:cubicBezTo>
                    <a:pt x="0" y="24"/>
                    <a:pt x="2" y="24"/>
                    <a:pt x="3" y="24"/>
                  </a:cubicBezTo>
                  <a:cubicBezTo>
                    <a:pt x="5" y="24"/>
                    <a:pt x="5" y="25"/>
                    <a:pt x="9" y="26"/>
                  </a:cubicBezTo>
                  <a:cubicBezTo>
                    <a:pt x="12" y="27"/>
                    <a:pt x="14" y="26"/>
                    <a:pt x="16" y="25"/>
                  </a:cubicBezTo>
                  <a:cubicBezTo>
                    <a:pt x="18" y="24"/>
                    <a:pt x="20" y="25"/>
                    <a:pt x="25" y="33"/>
                  </a:cubicBezTo>
                  <a:cubicBezTo>
                    <a:pt x="30" y="41"/>
                    <a:pt x="30" y="53"/>
                    <a:pt x="30" y="53"/>
                  </a:cubicBezTo>
                  <a:cubicBezTo>
                    <a:pt x="30" y="53"/>
                    <a:pt x="32" y="44"/>
                    <a:pt x="29" y="34"/>
                  </a:cubicBezTo>
                  <a:cubicBezTo>
                    <a:pt x="26" y="24"/>
                    <a:pt x="21" y="20"/>
                    <a:pt x="21" y="2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03"/>
            <p:cNvSpPr/>
            <p:nvPr/>
          </p:nvSpPr>
          <p:spPr bwMode="auto">
            <a:xfrm>
              <a:off x="377826" y="5797550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04"/>
            <p:cNvSpPr/>
            <p:nvPr/>
          </p:nvSpPr>
          <p:spPr bwMode="auto">
            <a:xfrm>
              <a:off x="227013" y="6015038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05"/>
            <p:cNvSpPr/>
            <p:nvPr/>
          </p:nvSpPr>
          <p:spPr bwMode="auto">
            <a:xfrm>
              <a:off x="328613" y="5583238"/>
              <a:ext cx="63500" cy="93662"/>
            </a:xfrm>
            <a:custGeom>
              <a:avLst/>
              <a:gdLst>
                <a:gd name="T0" fmla="*/ 15 w 17"/>
                <a:gd name="T1" fmla="*/ 7 h 25"/>
                <a:gd name="T2" fmla="*/ 8 w 17"/>
                <a:gd name="T3" fmla="*/ 2 h 25"/>
                <a:gd name="T4" fmla="*/ 4 w 17"/>
                <a:gd name="T5" fmla="*/ 0 h 25"/>
                <a:gd name="T6" fmla="*/ 2 w 17"/>
                <a:gd name="T7" fmla="*/ 6 h 25"/>
                <a:gd name="T8" fmla="*/ 4 w 17"/>
                <a:gd name="T9" fmla="*/ 13 h 25"/>
                <a:gd name="T10" fmla="*/ 3 w 17"/>
                <a:gd name="T11" fmla="*/ 17 h 25"/>
                <a:gd name="T12" fmla="*/ 8 w 17"/>
                <a:gd name="T13" fmla="*/ 20 h 25"/>
                <a:gd name="T14" fmla="*/ 8 w 17"/>
                <a:gd name="T15" fmla="*/ 23 h 25"/>
                <a:gd name="T16" fmla="*/ 13 w 17"/>
                <a:gd name="T17" fmla="*/ 23 h 25"/>
                <a:gd name="T18" fmla="*/ 17 w 17"/>
                <a:gd name="T19" fmla="*/ 20 h 25"/>
                <a:gd name="T20" fmla="*/ 15 w 17"/>
                <a:gd name="T21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1"/>
                    <a:pt x="4" y="13"/>
                    <a:pt x="4" y="13"/>
                  </a:cubicBezTo>
                  <a:cubicBezTo>
                    <a:pt x="4" y="13"/>
                    <a:pt x="3" y="14"/>
                    <a:pt x="3" y="17"/>
                  </a:cubicBezTo>
                  <a:cubicBezTo>
                    <a:pt x="4" y="20"/>
                    <a:pt x="8" y="20"/>
                    <a:pt x="8" y="20"/>
                  </a:cubicBezTo>
                  <a:cubicBezTo>
                    <a:pt x="8" y="20"/>
                    <a:pt x="7" y="22"/>
                    <a:pt x="8" y="23"/>
                  </a:cubicBezTo>
                  <a:cubicBezTo>
                    <a:pt x="9" y="24"/>
                    <a:pt x="11" y="25"/>
                    <a:pt x="13" y="23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3" y="18"/>
                    <a:pt x="16" y="11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06"/>
            <p:cNvSpPr/>
            <p:nvPr/>
          </p:nvSpPr>
          <p:spPr bwMode="auto">
            <a:xfrm>
              <a:off x="125413" y="6284913"/>
              <a:ext cx="373063" cy="379412"/>
            </a:xfrm>
            <a:custGeom>
              <a:avLst/>
              <a:gdLst>
                <a:gd name="T0" fmla="*/ 75 w 99"/>
                <a:gd name="T1" fmla="*/ 59 h 101"/>
                <a:gd name="T2" fmla="*/ 87 w 99"/>
                <a:gd name="T3" fmla="*/ 56 h 101"/>
                <a:gd name="T4" fmla="*/ 87 w 99"/>
                <a:gd name="T5" fmla="*/ 67 h 101"/>
                <a:gd name="T6" fmla="*/ 78 w 99"/>
                <a:gd name="T7" fmla="*/ 46 h 101"/>
                <a:gd name="T8" fmla="*/ 78 w 99"/>
                <a:gd name="T9" fmla="*/ 45 h 101"/>
                <a:gd name="T10" fmla="*/ 73 w 99"/>
                <a:gd name="T11" fmla="*/ 30 h 101"/>
                <a:gd name="T12" fmla="*/ 59 w 99"/>
                <a:gd name="T13" fmla="*/ 47 h 101"/>
                <a:gd name="T14" fmla="*/ 65 w 99"/>
                <a:gd name="T15" fmla="*/ 66 h 101"/>
                <a:gd name="T16" fmla="*/ 60 w 99"/>
                <a:gd name="T17" fmla="*/ 32 h 101"/>
                <a:gd name="T18" fmla="*/ 51 w 99"/>
                <a:gd name="T19" fmla="*/ 26 h 101"/>
                <a:gd name="T20" fmla="*/ 46 w 99"/>
                <a:gd name="T21" fmla="*/ 34 h 101"/>
                <a:gd name="T22" fmla="*/ 43 w 99"/>
                <a:gd name="T23" fmla="*/ 42 h 101"/>
                <a:gd name="T24" fmla="*/ 36 w 99"/>
                <a:gd name="T25" fmla="*/ 27 h 101"/>
                <a:gd name="T26" fmla="*/ 5 w 99"/>
                <a:gd name="T27" fmla="*/ 7 h 101"/>
                <a:gd name="T28" fmla="*/ 16 w 99"/>
                <a:gd name="T29" fmla="*/ 14 h 101"/>
                <a:gd name="T30" fmla="*/ 9 w 99"/>
                <a:gd name="T31" fmla="*/ 13 h 101"/>
                <a:gd name="T32" fmla="*/ 19 w 99"/>
                <a:gd name="T33" fmla="*/ 17 h 101"/>
                <a:gd name="T34" fmla="*/ 22 w 99"/>
                <a:gd name="T35" fmla="*/ 33 h 101"/>
                <a:gd name="T36" fmla="*/ 28 w 99"/>
                <a:gd name="T37" fmla="*/ 39 h 101"/>
                <a:gd name="T38" fmla="*/ 26 w 99"/>
                <a:gd name="T39" fmla="*/ 42 h 101"/>
                <a:gd name="T40" fmla="*/ 19 w 99"/>
                <a:gd name="T41" fmla="*/ 51 h 101"/>
                <a:gd name="T42" fmla="*/ 27 w 99"/>
                <a:gd name="T43" fmla="*/ 60 h 101"/>
                <a:gd name="T44" fmla="*/ 29 w 99"/>
                <a:gd name="T45" fmla="*/ 67 h 101"/>
                <a:gd name="T46" fmla="*/ 48 w 99"/>
                <a:gd name="T47" fmla="*/ 67 h 101"/>
                <a:gd name="T48" fmla="*/ 27 w 99"/>
                <a:gd name="T49" fmla="*/ 73 h 101"/>
                <a:gd name="T50" fmla="*/ 42 w 99"/>
                <a:gd name="T51" fmla="*/ 82 h 101"/>
                <a:gd name="T52" fmla="*/ 67 w 99"/>
                <a:gd name="T53" fmla="*/ 76 h 101"/>
                <a:gd name="T54" fmla="*/ 48 w 99"/>
                <a:gd name="T55" fmla="*/ 88 h 101"/>
                <a:gd name="T56" fmla="*/ 48 w 99"/>
                <a:gd name="T57" fmla="*/ 92 h 101"/>
                <a:gd name="T58" fmla="*/ 59 w 99"/>
                <a:gd name="T59" fmla="*/ 93 h 101"/>
                <a:gd name="T60" fmla="*/ 67 w 99"/>
                <a:gd name="T61" fmla="*/ 92 h 101"/>
                <a:gd name="T62" fmla="*/ 75 w 99"/>
                <a:gd name="T63" fmla="*/ 83 h 101"/>
                <a:gd name="T64" fmla="*/ 82 w 99"/>
                <a:gd name="T65" fmla="*/ 99 h 101"/>
                <a:gd name="T66" fmla="*/ 79 w 99"/>
                <a:gd name="T67" fmla="*/ 91 h 101"/>
                <a:gd name="T68" fmla="*/ 77 w 99"/>
                <a:gd name="T69" fmla="*/ 87 h 101"/>
                <a:gd name="T70" fmla="*/ 99 w 99"/>
                <a:gd name="T71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101">
                  <a:moveTo>
                    <a:pt x="86" y="75"/>
                  </a:moveTo>
                  <a:cubicBezTo>
                    <a:pt x="78" y="73"/>
                    <a:pt x="72" y="66"/>
                    <a:pt x="75" y="59"/>
                  </a:cubicBezTo>
                  <a:cubicBezTo>
                    <a:pt x="77" y="52"/>
                    <a:pt x="84" y="52"/>
                    <a:pt x="85" y="54"/>
                  </a:cubicBezTo>
                  <a:cubicBezTo>
                    <a:pt x="87" y="55"/>
                    <a:pt x="87" y="56"/>
                    <a:pt x="87" y="56"/>
                  </a:cubicBezTo>
                  <a:cubicBezTo>
                    <a:pt x="87" y="56"/>
                    <a:pt x="85" y="53"/>
                    <a:pt x="81" y="56"/>
                  </a:cubicBezTo>
                  <a:cubicBezTo>
                    <a:pt x="78" y="58"/>
                    <a:pt x="79" y="67"/>
                    <a:pt x="87" y="67"/>
                  </a:cubicBezTo>
                  <a:cubicBezTo>
                    <a:pt x="94" y="66"/>
                    <a:pt x="98" y="56"/>
                    <a:pt x="92" y="50"/>
                  </a:cubicBezTo>
                  <a:cubicBezTo>
                    <a:pt x="87" y="44"/>
                    <a:pt x="80" y="45"/>
                    <a:pt x="78" y="46"/>
                  </a:cubicBezTo>
                  <a:cubicBezTo>
                    <a:pt x="76" y="47"/>
                    <a:pt x="76" y="48"/>
                    <a:pt x="76" y="48"/>
                  </a:cubicBezTo>
                  <a:cubicBezTo>
                    <a:pt x="76" y="48"/>
                    <a:pt x="77" y="46"/>
                    <a:pt x="78" y="45"/>
                  </a:cubicBezTo>
                  <a:cubicBezTo>
                    <a:pt x="80" y="44"/>
                    <a:pt x="82" y="40"/>
                    <a:pt x="80" y="36"/>
                  </a:cubicBezTo>
                  <a:cubicBezTo>
                    <a:pt x="77" y="31"/>
                    <a:pt x="73" y="30"/>
                    <a:pt x="73" y="30"/>
                  </a:cubicBezTo>
                  <a:cubicBezTo>
                    <a:pt x="73" y="30"/>
                    <a:pt x="74" y="32"/>
                    <a:pt x="70" y="34"/>
                  </a:cubicBezTo>
                  <a:cubicBezTo>
                    <a:pt x="66" y="36"/>
                    <a:pt x="61" y="39"/>
                    <a:pt x="59" y="47"/>
                  </a:cubicBezTo>
                  <a:cubicBezTo>
                    <a:pt x="57" y="54"/>
                    <a:pt x="60" y="59"/>
                    <a:pt x="63" y="62"/>
                  </a:cubicBezTo>
                  <a:cubicBezTo>
                    <a:pt x="66" y="65"/>
                    <a:pt x="66" y="65"/>
                    <a:pt x="65" y="66"/>
                  </a:cubicBezTo>
                  <a:cubicBezTo>
                    <a:pt x="64" y="66"/>
                    <a:pt x="57" y="62"/>
                    <a:pt x="56" y="52"/>
                  </a:cubicBezTo>
                  <a:cubicBezTo>
                    <a:pt x="56" y="42"/>
                    <a:pt x="61" y="40"/>
                    <a:pt x="60" y="32"/>
                  </a:cubicBezTo>
                  <a:cubicBezTo>
                    <a:pt x="59" y="24"/>
                    <a:pt x="50" y="19"/>
                    <a:pt x="50" y="19"/>
                  </a:cubicBezTo>
                  <a:cubicBezTo>
                    <a:pt x="50" y="19"/>
                    <a:pt x="54" y="22"/>
                    <a:pt x="51" y="26"/>
                  </a:cubicBezTo>
                  <a:cubicBezTo>
                    <a:pt x="48" y="30"/>
                    <a:pt x="47" y="29"/>
                    <a:pt x="46" y="31"/>
                  </a:cubicBezTo>
                  <a:cubicBezTo>
                    <a:pt x="46" y="33"/>
                    <a:pt x="46" y="34"/>
                    <a:pt x="46" y="34"/>
                  </a:cubicBezTo>
                  <a:cubicBezTo>
                    <a:pt x="46" y="34"/>
                    <a:pt x="44" y="33"/>
                    <a:pt x="43" y="35"/>
                  </a:cubicBezTo>
                  <a:cubicBezTo>
                    <a:pt x="42" y="37"/>
                    <a:pt x="43" y="40"/>
                    <a:pt x="43" y="42"/>
                  </a:cubicBezTo>
                  <a:cubicBezTo>
                    <a:pt x="44" y="44"/>
                    <a:pt x="45" y="48"/>
                    <a:pt x="45" y="48"/>
                  </a:cubicBezTo>
                  <a:cubicBezTo>
                    <a:pt x="45" y="48"/>
                    <a:pt x="39" y="38"/>
                    <a:pt x="36" y="27"/>
                  </a:cubicBezTo>
                  <a:cubicBezTo>
                    <a:pt x="33" y="17"/>
                    <a:pt x="28" y="9"/>
                    <a:pt x="23" y="5"/>
                  </a:cubicBezTo>
                  <a:cubicBezTo>
                    <a:pt x="18" y="2"/>
                    <a:pt x="9" y="0"/>
                    <a:pt x="5" y="7"/>
                  </a:cubicBezTo>
                  <a:cubicBezTo>
                    <a:pt x="0" y="14"/>
                    <a:pt x="4" y="20"/>
                    <a:pt x="9" y="22"/>
                  </a:cubicBezTo>
                  <a:cubicBezTo>
                    <a:pt x="14" y="24"/>
                    <a:pt x="18" y="17"/>
                    <a:pt x="16" y="14"/>
                  </a:cubicBezTo>
                  <a:cubicBezTo>
                    <a:pt x="14" y="11"/>
                    <a:pt x="11" y="11"/>
                    <a:pt x="10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0"/>
                    <a:pt x="12" y="8"/>
                  </a:cubicBezTo>
                  <a:cubicBezTo>
                    <a:pt x="16" y="7"/>
                    <a:pt x="21" y="11"/>
                    <a:pt x="19" y="17"/>
                  </a:cubicBezTo>
                  <a:cubicBezTo>
                    <a:pt x="18" y="24"/>
                    <a:pt x="15" y="26"/>
                    <a:pt x="17" y="30"/>
                  </a:cubicBezTo>
                  <a:cubicBezTo>
                    <a:pt x="19" y="34"/>
                    <a:pt x="22" y="33"/>
                    <a:pt x="22" y="33"/>
                  </a:cubicBezTo>
                  <a:cubicBezTo>
                    <a:pt x="22" y="33"/>
                    <a:pt x="19" y="36"/>
                    <a:pt x="21" y="39"/>
                  </a:cubicBezTo>
                  <a:cubicBezTo>
                    <a:pt x="23" y="41"/>
                    <a:pt x="24" y="38"/>
                    <a:pt x="28" y="39"/>
                  </a:cubicBezTo>
                  <a:cubicBezTo>
                    <a:pt x="33" y="40"/>
                    <a:pt x="38" y="44"/>
                    <a:pt x="38" y="44"/>
                  </a:cubicBezTo>
                  <a:cubicBezTo>
                    <a:pt x="38" y="44"/>
                    <a:pt x="32" y="41"/>
                    <a:pt x="26" y="42"/>
                  </a:cubicBezTo>
                  <a:cubicBezTo>
                    <a:pt x="19" y="43"/>
                    <a:pt x="15" y="47"/>
                    <a:pt x="15" y="47"/>
                  </a:cubicBezTo>
                  <a:cubicBezTo>
                    <a:pt x="15" y="47"/>
                    <a:pt x="18" y="47"/>
                    <a:pt x="19" y="51"/>
                  </a:cubicBezTo>
                  <a:cubicBezTo>
                    <a:pt x="20" y="55"/>
                    <a:pt x="21" y="58"/>
                    <a:pt x="23" y="59"/>
                  </a:cubicBezTo>
                  <a:cubicBezTo>
                    <a:pt x="26" y="61"/>
                    <a:pt x="27" y="60"/>
                    <a:pt x="27" y="60"/>
                  </a:cubicBezTo>
                  <a:cubicBezTo>
                    <a:pt x="27" y="60"/>
                    <a:pt x="24" y="61"/>
                    <a:pt x="25" y="64"/>
                  </a:cubicBezTo>
                  <a:cubicBezTo>
                    <a:pt x="26" y="67"/>
                    <a:pt x="29" y="67"/>
                    <a:pt x="29" y="67"/>
                  </a:cubicBezTo>
                  <a:cubicBezTo>
                    <a:pt x="29" y="67"/>
                    <a:pt x="31" y="62"/>
                    <a:pt x="39" y="63"/>
                  </a:cubicBezTo>
                  <a:cubicBezTo>
                    <a:pt x="46" y="64"/>
                    <a:pt x="48" y="67"/>
                    <a:pt x="48" y="67"/>
                  </a:cubicBezTo>
                  <a:cubicBezTo>
                    <a:pt x="48" y="67"/>
                    <a:pt x="42" y="63"/>
                    <a:pt x="35" y="67"/>
                  </a:cubicBezTo>
                  <a:cubicBezTo>
                    <a:pt x="28" y="70"/>
                    <a:pt x="27" y="73"/>
                    <a:pt x="27" y="73"/>
                  </a:cubicBezTo>
                  <a:cubicBezTo>
                    <a:pt x="27" y="73"/>
                    <a:pt x="29" y="72"/>
                    <a:pt x="32" y="75"/>
                  </a:cubicBezTo>
                  <a:cubicBezTo>
                    <a:pt x="34" y="78"/>
                    <a:pt x="38" y="84"/>
                    <a:pt x="42" y="82"/>
                  </a:cubicBezTo>
                  <a:cubicBezTo>
                    <a:pt x="46" y="80"/>
                    <a:pt x="45" y="77"/>
                    <a:pt x="52" y="75"/>
                  </a:cubicBezTo>
                  <a:cubicBezTo>
                    <a:pt x="59" y="73"/>
                    <a:pt x="67" y="76"/>
                    <a:pt x="67" y="76"/>
                  </a:cubicBezTo>
                  <a:cubicBezTo>
                    <a:pt x="67" y="76"/>
                    <a:pt x="57" y="73"/>
                    <a:pt x="52" y="78"/>
                  </a:cubicBezTo>
                  <a:cubicBezTo>
                    <a:pt x="47" y="83"/>
                    <a:pt x="49" y="86"/>
                    <a:pt x="48" y="88"/>
                  </a:cubicBezTo>
                  <a:cubicBezTo>
                    <a:pt x="46" y="90"/>
                    <a:pt x="45" y="90"/>
                    <a:pt x="45" y="90"/>
                  </a:cubicBezTo>
                  <a:cubicBezTo>
                    <a:pt x="45" y="90"/>
                    <a:pt x="47" y="91"/>
                    <a:pt x="48" y="92"/>
                  </a:cubicBezTo>
                  <a:cubicBezTo>
                    <a:pt x="49" y="94"/>
                    <a:pt x="51" y="96"/>
                    <a:pt x="55" y="95"/>
                  </a:cubicBezTo>
                  <a:cubicBezTo>
                    <a:pt x="59" y="94"/>
                    <a:pt x="59" y="93"/>
                    <a:pt x="59" y="93"/>
                  </a:cubicBezTo>
                  <a:cubicBezTo>
                    <a:pt x="59" y="93"/>
                    <a:pt x="58" y="95"/>
                    <a:pt x="61" y="96"/>
                  </a:cubicBezTo>
                  <a:cubicBezTo>
                    <a:pt x="63" y="97"/>
                    <a:pt x="65" y="96"/>
                    <a:pt x="67" y="92"/>
                  </a:cubicBezTo>
                  <a:cubicBezTo>
                    <a:pt x="70" y="88"/>
                    <a:pt x="71" y="86"/>
                    <a:pt x="73" y="84"/>
                  </a:cubicBezTo>
                  <a:cubicBezTo>
                    <a:pt x="76" y="82"/>
                    <a:pt x="75" y="83"/>
                    <a:pt x="75" y="83"/>
                  </a:cubicBezTo>
                  <a:cubicBezTo>
                    <a:pt x="75" y="83"/>
                    <a:pt x="72" y="86"/>
                    <a:pt x="71" y="90"/>
                  </a:cubicBezTo>
                  <a:cubicBezTo>
                    <a:pt x="71" y="96"/>
                    <a:pt x="76" y="101"/>
                    <a:pt x="82" y="99"/>
                  </a:cubicBezTo>
                  <a:cubicBezTo>
                    <a:pt x="88" y="97"/>
                    <a:pt x="88" y="89"/>
                    <a:pt x="84" y="87"/>
                  </a:cubicBezTo>
                  <a:cubicBezTo>
                    <a:pt x="80" y="86"/>
                    <a:pt x="78" y="89"/>
                    <a:pt x="79" y="91"/>
                  </a:cubicBezTo>
                  <a:cubicBezTo>
                    <a:pt x="79" y="92"/>
                    <a:pt x="80" y="92"/>
                    <a:pt x="80" y="92"/>
                  </a:cubicBezTo>
                  <a:cubicBezTo>
                    <a:pt x="80" y="92"/>
                    <a:pt x="76" y="93"/>
                    <a:pt x="77" y="87"/>
                  </a:cubicBezTo>
                  <a:cubicBezTo>
                    <a:pt x="79" y="80"/>
                    <a:pt x="87" y="79"/>
                    <a:pt x="91" y="77"/>
                  </a:cubicBezTo>
                  <a:cubicBezTo>
                    <a:pt x="94" y="76"/>
                    <a:pt x="99" y="73"/>
                    <a:pt x="99" y="70"/>
                  </a:cubicBezTo>
                  <a:cubicBezTo>
                    <a:pt x="99" y="70"/>
                    <a:pt x="94" y="76"/>
                    <a:pt x="86" y="7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07"/>
            <p:cNvSpPr/>
            <p:nvPr/>
          </p:nvSpPr>
          <p:spPr bwMode="auto">
            <a:xfrm>
              <a:off x="73026" y="6251575"/>
              <a:ext cx="228600" cy="225425"/>
            </a:xfrm>
            <a:custGeom>
              <a:avLst/>
              <a:gdLst>
                <a:gd name="T0" fmla="*/ 49 w 61"/>
                <a:gd name="T1" fmla="*/ 21 h 60"/>
                <a:gd name="T2" fmla="*/ 21 w 61"/>
                <a:gd name="T3" fmla="*/ 3 h 60"/>
                <a:gd name="T4" fmla="*/ 3 w 61"/>
                <a:gd name="T5" fmla="*/ 31 h 60"/>
                <a:gd name="T6" fmla="*/ 20 w 61"/>
                <a:gd name="T7" fmla="*/ 41 h 60"/>
                <a:gd name="T8" fmla="*/ 18 w 61"/>
                <a:gd name="T9" fmla="*/ 33 h 60"/>
                <a:gd name="T10" fmla="*/ 10 w 61"/>
                <a:gd name="T11" fmla="*/ 21 h 60"/>
                <a:gd name="T12" fmla="*/ 30 w 61"/>
                <a:gd name="T13" fmla="*/ 7 h 60"/>
                <a:gd name="T14" fmla="*/ 51 w 61"/>
                <a:gd name="T15" fmla="*/ 34 h 60"/>
                <a:gd name="T16" fmla="*/ 59 w 61"/>
                <a:gd name="T17" fmla="*/ 57 h 60"/>
                <a:gd name="T18" fmla="*/ 61 w 61"/>
                <a:gd name="T19" fmla="*/ 60 h 60"/>
                <a:gd name="T20" fmla="*/ 57 w 61"/>
                <a:gd name="T21" fmla="*/ 49 h 60"/>
                <a:gd name="T22" fmla="*/ 49 w 61"/>
                <a:gd name="T23" fmla="*/ 2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9" y="21"/>
                  </a:moveTo>
                  <a:cubicBezTo>
                    <a:pt x="44" y="8"/>
                    <a:pt x="33" y="0"/>
                    <a:pt x="21" y="3"/>
                  </a:cubicBezTo>
                  <a:cubicBezTo>
                    <a:pt x="8" y="6"/>
                    <a:pt x="0" y="20"/>
                    <a:pt x="3" y="31"/>
                  </a:cubicBezTo>
                  <a:cubicBezTo>
                    <a:pt x="7" y="42"/>
                    <a:pt x="16" y="44"/>
                    <a:pt x="20" y="41"/>
                  </a:cubicBezTo>
                  <a:cubicBezTo>
                    <a:pt x="23" y="37"/>
                    <a:pt x="20" y="33"/>
                    <a:pt x="18" y="33"/>
                  </a:cubicBezTo>
                  <a:cubicBezTo>
                    <a:pt x="15" y="33"/>
                    <a:pt x="8" y="30"/>
                    <a:pt x="10" y="21"/>
                  </a:cubicBezTo>
                  <a:cubicBezTo>
                    <a:pt x="13" y="11"/>
                    <a:pt x="20" y="6"/>
                    <a:pt x="30" y="7"/>
                  </a:cubicBezTo>
                  <a:cubicBezTo>
                    <a:pt x="41" y="8"/>
                    <a:pt x="49" y="21"/>
                    <a:pt x="51" y="34"/>
                  </a:cubicBezTo>
                  <a:cubicBezTo>
                    <a:pt x="53" y="47"/>
                    <a:pt x="59" y="57"/>
                    <a:pt x="59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59"/>
                    <a:pt x="57" y="49"/>
                  </a:cubicBezTo>
                  <a:cubicBezTo>
                    <a:pt x="52" y="40"/>
                    <a:pt x="55" y="34"/>
                    <a:pt x="49" y="2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108"/>
            <p:cNvSpPr>
              <a:spLocks noEditPoints="1"/>
            </p:cNvSpPr>
            <p:nvPr/>
          </p:nvSpPr>
          <p:spPr bwMode="auto">
            <a:xfrm>
              <a:off x="493713" y="5715000"/>
              <a:ext cx="493713" cy="541337"/>
            </a:xfrm>
            <a:custGeom>
              <a:avLst/>
              <a:gdLst>
                <a:gd name="T0" fmla="*/ 124 w 131"/>
                <a:gd name="T1" fmla="*/ 79 h 144"/>
                <a:gd name="T2" fmla="*/ 116 w 131"/>
                <a:gd name="T3" fmla="*/ 73 h 144"/>
                <a:gd name="T4" fmla="*/ 127 w 131"/>
                <a:gd name="T5" fmla="*/ 58 h 144"/>
                <a:gd name="T6" fmla="*/ 116 w 131"/>
                <a:gd name="T7" fmla="*/ 52 h 144"/>
                <a:gd name="T8" fmla="*/ 112 w 131"/>
                <a:gd name="T9" fmla="*/ 49 h 144"/>
                <a:gd name="T10" fmla="*/ 101 w 131"/>
                <a:gd name="T11" fmla="*/ 54 h 144"/>
                <a:gd name="T12" fmla="*/ 86 w 131"/>
                <a:gd name="T13" fmla="*/ 49 h 144"/>
                <a:gd name="T14" fmla="*/ 102 w 131"/>
                <a:gd name="T15" fmla="*/ 41 h 144"/>
                <a:gd name="T16" fmla="*/ 84 w 131"/>
                <a:gd name="T17" fmla="*/ 36 h 144"/>
                <a:gd name="T18" fmla="*/ 77 w 131"/>
                <a:gd name="T19" fmla="*/ 36 h 144"/>
                <a:gd name="T20" fmla="*/ 57 w 131"/>
                <a:gd name="T21" fmla="*/ 39 h 144"/>
                <a:gd name="T22" fmla="*/ 34 w 131"/>
                <a:gd name="T23" fmla="*/ 50 h 144"/>
                <a:gd name="T24" fmla="*/ 31 w 131"/>
                <a:gd name="T25" fmla="*/ 25 h 144"/>
                <a:gd name="T26" fmla="*/ 28 w 131"/>
                <a:gd name="T27" fmla="*/ 27 h 144"/>
                <a:gd name="T28" fmla="*/ 17 w 131"/>
                <a:gd name="T29" fmla="*/ 36 h 144"/>
                <a:gd name="T30" fmla="*/ 12 w 131"/>
                <a:gd name="T31" fmla="*/ 40 h 144"/>
                <a:gd name="T32" fmla="*/ 37 w 131"/>
                <a:gd name="T33" fmla="*/ 6 h 144"/>
                <a:gd name="T34" fmla="*/ 51 w 131"/>
                <a:gd name="T35" fmla="*/ 9 h 144"/>
                <a:gd name="T36" fmla="*/ 13 w 131"/>
                <a:gd name="T37" fmla="*/ 22 h 144"/>
                <a:gd name="T38" fmla="*/ 10 w 131"/>
                <a:gd name="T39" fmla="*/ 39 h 144"/>
                <a:gd name="T40" fmla="*/ 5 w 131"/>
                <a:gd name="T41" fmla="*/ 44 h 144"/>
                <a:gd name="T42" fmla="*/ 10 w 131"/>
                <a:gd name="T43" fmla="*/ 52 h 144"/>
                <a:gd name="T44" fmla="*/ 2 w 131"/>
                <a:gd name="T45" fmla="*/ 47 h 144"/>
                <a:gd name="T46" fmla="*/ 11 w 131"/>
                <a:gd name="T47" fmla="*/ 64 h 144"/>
                <a:gd name="T48" fmla="*/ 5 w 131"/>
                <a:gd name="T49" fmla="*/ 64 h 144"/>
                <a:gd name="T50" fmla="*/ 17 w 131"/>
                <a:gd name="T51" fmla="*/ 82 h 144"/>
                <a:gd name="T52" fmla="*/ 42 w 131"/>
                <a:gd name="T53" fmla="*/ 73 h 144"/>
                <a:gd name="T54" fmla="*/ 34 w 131"/>
                <a:gd name="T55" fmla="*/ 77 h 144"/>
                <a:gd name="T56" fmla="*/ 24 w 131"/>
                <a:gd name="T57" fmla="*/ 64 h 144"/>
                <a:gd name="T58" fmla="*/ 57 w 131"/>
                <a:gd name="T59" fmla="*/ 73 h 144"/>
                <a:gd name="T60" fmla="*/ 64 w 131"/>
                <a:gd name="T61" fmla="*/ 76 h 144"/>
                <a:gd name="T62" fmla="*/ 71 w 131"/>
                <a:gd name="T63" fmla="*/ 80 h 144"/>
                <a:gd name="T64" fmla="*/ 56 w 131"/>
                <a:gd name="T65" fmla="*/ 51 h 144"/>
                <a:gd name="T66" fmla="*/ 77 w 131"/>
                <a:gd name="T67" fmla="*/ 79 h 144"/>
                <a:gd name="T68" fmla="*/ 79 w 131"/>
                <a:gd name="T69" fmla="*/ 83 h 144"/>
                <a:gd name="T70" fmla="*/ 87 w 131"/>
                <a:gd name="T71" fmla="*/ 99 h 144"/>
                <a:gd name="T72" fmla="*/ 97 w 131"/>
                <a:gd name="T73" fmla="*/ 89 h 144"/>
                <a:gd name="T74" fmla="*/ 99 w 131"/>
                <a:gd name="T75" fmla="*/ 82 h 144"/>
                <a:gd name="T76" fmla="*/ 79 w 131"/>
                <a:gd name="T77" fmla="*/ 108 h 144"/>
                <a:gd name="T78" fmla="*/ 76 w 131"/>
                <a:gd name="T79" fmla="*/ 97 h 144"/>
                <a:gd name="T80" fmla="*/ 103 w 131"/>
                <a:gd name="T81" fmla="*/ 103 h 144"/>
                <a:gd name="T82" fmla="*/ 102 w 131"/>
                <a:gd name="T83" fmla="*/ 108 h 144"/>
                <a:gd name="T84" fmla="*/ 67 w 131"/>
                <a:gd name="T85" fmla="*/ 115 h 144"/>
                <a:gd name="T86" fmla="*/ 53 w 131"/>
                <a:gd name="T87" fmla="*/ 119 h 144"/>
                <a:gd name="T88" fmla="*/ 59 w 131"/>
                <a:gd name="T89" fmla="*/ 119 h 144"/>
                <a:gd name="T90" fmla="*/ 47 w 131"/>
                <a:gd name="T91" fmla="*/ 129 h 144"/>
                <a:gd name="T92" fmla="*/ 93 w 131"/>
                <a:gd name="T93" fmla="*/ 135 h 144"/>
                <a:gd name="T94" fmla="*/ 95 w 131"/>
                <a:gd name="T95" fmla="*/ 143 h 144"/>
                <a:gd name="T96" fmla="*/ 104 w 131"/>
                <a:gd name="T97" fmla="*/ 134 h 144"/>
                <a:gd name="T98" fmla="*/ 116 w 131"/>
                <a:gd name="T99" fmla="*/ 114 h 144"/>
                <a:gd name="T100" fmla="*/ 115 w 131"/>
                <a:gd name="T101" fmla="*/ 96 h 144"/>
                <a:gd name="T102" fmla="*/ 123 w 131"/>
                <a:gd name="T103" fmla="*/ 107 h 144"/>
                <a:gd name="T104" fmla="*/ 127 w 131"/>
                <a:gd name="T105" fmla="*/ 89 h 144"/>
                <a:gd name="T106" fmla="*/ 22 w 131"/>
                <a:gd name="T107" fmla="*/ 56 h 144"/>
                <a:gd name="T108" fmla="*/ 14 w 131"/>
                <a:gd name="T109" fmla="*/ 53 h 144"/>
                <a:gd name="T110" fmla="*/ 22 w 131"/>
                <a:gd name="T111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44">
                  <a:moveTo>
                    <a:pt x="121" y="82"/>
                  </a:moveTo>
                  <a:cubicBezTo>
                    <a:pt x="121" y="82"/>
                    <a:pt x="125" y="83"/>
                    <a:pt x="124" y="79"/>
                  </a:cubicBezTo>
                  <a:cubicBezTo>
                    <a:pt x="122" y="75"/>
                    <a:pt x="118" y="74"/>
                    <a:pt x="116" y="73"/>
                  </a:cubicBezTo>
                  <a:cubicBezTo>
                    <a:pt x="115" y="73"/>
                    <a:pt x="115" y="72"/>
                    <a:pt x="116" y="73"/>
                  </a:cubicBezTo>
                  <a:cubicBezTo>
                    <a:pt x="117" y="73"/>
                    <a:pt x="122" y="74"/>
                    <a:pt x="126" y="69"/>
                  </a:cubicBezTo>
                  <a:cubicBezTo>
                    <a:pt x="130" y="65"/>
                    <a:pt x="127" y="58"/>
                    <a:pt x="127" y="58"/>
                  </a:cubicBezTo>
                  <a:cubicBezTo>
                    <a:pt x="127" y="58"/>
                    <a:pt x="125" y="60"/>
                    <a:pt x="123" y="57"/>
                  </a:cubicBezTo>
                  <a:cubicBezTo>
                    <a:pt x="121" y="54"/>
                    <a:pt x="118" y="52"/>
                    <a:pt x="116" y="52"/>
                  </a:cubicBezTo>
                  <a:cubicBezTo>
                    <a:pt x="114" y="52"/>
                    <a:pt x="113" y="53"/>
                    <a:pt x="113" y="53"/>
                  </a:cubicBezTo>
                  <a:cubicBezTo>
                    <a:pt x="113" y="53"/>
                    <a:pt x="114" y="50"/>
                    <a:pt x="112" y="49"/>
                  </a:cubicBezTo>
                  <a:cubicBezTo>
                    <a:pt x="110" y="47"/>
                    <a:pt x="109" y="47"/>
                    <a:pt x="108" y="50"/>
                  </a:cubicBezTo>
                  <a:cubicBezTo>
                    <a:pt x="107" y="52"/>
                    <a:pt x="105" y="54"/>
                    <a:pt x="101" y="54"/>
                  </a:cubicBezTo>
                  <a:cubicBezTo>
                    <a:pt x="96" y="55"/>
                    <a:pt x="94" y="54"/>
                    <a:pt x="91" y="52"/>
                  </a:cubicBezTo>
                  <a:cubicBezTo>
                    <a:pt x="88" y="49"/>
                    <a:pt x="86" y="49"/>
                    <a:pt x="86" y="49"/>
                  </a:cubicBezTo>
                  <a:cubicBezTo>
                    <a:pt x="86" y="49"/>
                    <a:pt x="93" y="51"/>
                    <a:pt x="97" y="48"/>
                  </a:cubicBezTo>
                  <a:cubicBezTo>
                    <a:pt x="102" y="45"/>
                    <a:pt x="102" y="41"/>
                    <a:pt x="102" y="41"/>
                  </a:cubicBezTo>
                  <a:cubicBezTo>
                    <a:pt x="102" y="41"/>
                    <a:pt x="99" y="43"/>
                    <a:pt x="96" y="40"/>
                  </a:cubicBezTo>
                  <a:cubicBezTo>
                    <a:pt x="92" y="37"/>
                    <a:pt x="89" y="35"/>
                    <a:pt x="84" y="36"/>
                  </a:cubicBezTo>
                  <a:cubicBezTo>
                    <a:pt x="78" y="37"/>
                    <a:pt x="76" y="39"/>
                    <a:pt x="76" y="39"/>
                  </a:cubicBezTo>
                  <a:cubicBezTo>
                    <a:pt x="76" y="39"/>
                    <a:pt x="77" y="38"/>
                    <a:pt x="77" y="36"/>
                  </a:cubicBezTo>
                  <a:cubicBezTo>
                    <a:pt x="77" y="35"/>
                    <a:pt x="76" y="37"/>
                    <a:pt x="73" y="37"/>
                  </a:cubicBezTo>
                  <a:cubicBezTo>
                    <a:pt x="70" y="38"/>
                    <a:pt x="64" y="38"/>
                    <a:pt x="57" y="39"/>
                  </a:cubicBezTo>
                  <a:cubicBezTo>
                    <a:pt x="50" y="40"/>
                    <a:pt x="44" y="43"/>
                    <a:pt x="40" y="46"/>
                  </a:cubicBezTo>
                  <a:cubicBezTo>
                    <a:pt x="36" y="48"/>
                    <a:pt x="34" y="50"/>
                    <a:pt x="34" y="50"/>
                  </a:cubicBezTo>
                  <a:cubicBezTo>
                    <a:pt x="34" y="50"/>
                    <a:pt x="39" y="45"/>
                    <a:pt x="36" y="37"/>
                  </a:cubicBezTo>
                  <a:cubicBezTo>
                    <a:pt x="34" y="30"/>
                    <a:pt x="31" y="27"/>
                    <a:pt x="31" y="25"/>
                  </a:cubicBezTo>
                  <a:cubicBezTo>
                    <a:pt x="31" y="24"/>
                    <a:pt x="31" y="24"/>
                    <a:pt x="31" y="23"/>
                  </a:cubicBezTo>
                  <a:cubicBezTo>
                    <a:pt x="31" y="24"/>
                    <a:pt x="30" y="26"/>
                    <a:pt x="28" y="27"/>
                  </a:cubicBezTo>
                  <a:cubicBezTo>
                    <a:pt x="25" y="28"/>
                    <a:pt x="22" y="28"/>
                    <a:pt x="20" y="30"/>
                  </a:cubicBezTo>
                  <a:cubicBezTo>
                    <a:pt x="17" y="33"/>
                    <a:pt x="17" y="36"/>
                    <a:pt x="17" y="36"/>
                  </a:cubicBezTo>
                  <a:cubicBezTo>
                    <a:pt x="17" y="36"/>
                    <a:pt x="15" y="35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34"/>
                    <a:pt x="14" y="26"/>
                    <a:pt x="18" y="19"/>
                  </a:cubicBezTo>
                  <a:cubicBezTo>
                    <a:pt x="25" y="5"/>
                    <a:pt x="33" y="6"/>
                    <a:pt x="37" y="6"/>
                  </a:cubicBezTo>
                  <a:cubicBezTo>
                    <a:pt x="41" y="6"/>
                    <a:pt x="43" y="8"/>
                    <a:pt x="45" y="9"/>
                  </a:cubicBezTo>
                  <a:cubicBezTo>
                    <a:pt x="47" y="10"/>
                    <a:pt x="50" y="12"/>
                    <a:pt x="51" y="9"/>
                  </a:cubicBezTo>
                  <a:cubicBezTo>
                    <a:pt x="53" y="7"/>
                    <a:pt x="52" y="0"/>
                    <a:pt x="39" y="0"/>
                  </a:cubicBezTo>
                  <a:cubicBezTo>
                    <a:pt x="25" y="0"/>
                    <a:pt x="17" y="10"/>
                    <a:pt x="13" y="22"/>
                  </a:cubicBezTo>
                  <a:cubicBezTo>
                    <a:pt x="11" y="28"/>
                    <a:pt x="10" y="34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5"/>
                    <a:pt x="4" y="34"/>
                    <a:pt x="4" y="34"/>
                  </a:cubicBezTo>
                  <a:cubicBezTo>
                    <a:pt x="6" y="36"/>
                    <a:pt x="2" y="39"/>
                    <a:pt x="5" y="44"/>
                  </a:cubicBezTo>
                  <a:cubicBezTo>
                    <a:pt x="7" y="47"/>
                    <a:pt x="9" y="49"/>
                    <a:pt x="10" y="50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5" y="46"/>
                    <a:pt x="2" y="47"/>
                    <a:pt x="2" y="47"/>
                  </a:cubicBezTo>
                  <a:cubicBezTo>
                    <a:pt x="4" y="49"/>
                    <a:pt x="0" y="58"/>
                    <a:pt x="5" y="60"/>
                  </a:cubicBezTo>
                  <a:cubicBezTo>
                    <a:pt x="7" y="61"/>
                    <a:pt x="10" y="63"/>
                    <a:pt x="11" y="64"/>
                  </a:cubicBezTo>
                  <a:cubicBezTo>
                    <a:pt x="11" y="64"/>
                    <a:pt x="11" y="65"/>
                    <a:pt x="11" y="65"/>
                  </a:cubicBezTo>
                  <a:cubicBezTo>
                    <a:pt x="8" y="63"/>
                    <a:pt x="5" y="64"/>
                    <a:pt x="5" y="64"/>
                  </a:cubicBezTo>
                  <a:cubicBezTo>
                    <a:pt x="7" y="66"/>
                    <a:pt x="4" y="76"/>
                    <a:pt x="9" y="78"/>
                  </a:cubicBezTo>
                  <a:cubicBezTo>
                    <a:pt x="13" y="79"/>
                    <a:pt x="16" y="81"/>
                    <a:pt x="17" y="82"/>
                  </a:cubicBezTo>
                  <a:cubicBezTo>
                    <a:pt x="21" y="86"/>
                    <a:pt x="25" y="88"/>
                    <a:pt x="30" y="89"/>
                  </a:cubicBezTo>
                  <a:cubicBezTo>
                    <a:pt x="39" y="89"/>
                    <a:pt x="45" y="80"/>
                    <a:pt x="42" y="73"/>
                  </a:cubicBezTo>
                  <a:cubicBezTo>
                    <a:pt x="40" y="67"/>
                    <a:pt x="32" y="64"/>
                    <a:pt x="28" y="70"/>
                  </a:cubicBezTo>
                  <a:cubicBezTo>
                    <a:pt x="24" y="75"/>
                    <a:pt x="30" y="82"/>
                    <a:pt x="34" y="77"/>
                  </a:cubicBezTo>
                  <a:cubicBezTo>
                    <a:pt x="34" y="77"/>
                    <a:pt x="33" y="82"/>
                    <a:pt x="28" y="81"/>
                  </a:cubicBezTo>
                  <a:cubicBezTo>
                    <a:pt x="23" y="80"/>
                    <a:pt x="18" y="73"/>
                    <a:pt x="24" y="64"/>
                  </a:cubicBezTo>
                  <a:cubicBezTo>
                    <a:pt x="31" y="54"/>
                    <a:pt x="46" y="56"/>
                    <a:pt x="51" y="62"/>
                  </a:cubicBezTo>
                  <a:cubicBezTo>
                    <a:pt x="56" y="69"/>
                    <a:pt x="55" y="72"/>
                    <a:pt x="57" y="73"/>
                  </a:cubicBezTo>
                  <a:cubicBezTo>
                    <a:pt x="59" y="74"/>
                    <a:pt x="60" y="72"/>
                    <a:pt x="60" y="72"/>
                  </a:cubicBezTo>
                  <a:cubicBezTo>
                    <a:pt x="60" y="72"/>
                    <a:pt x="60" y="76"/>
                    <a:pt x="64" y="76"/>
                  </a:cubicBezTo>
                  <a:cubicBezTo>
                    <a:pt x="69" y="76"/>
                    <a:pt x="69" y="77"/>
                    <a:pt x="70" y="78"/>
                  </a:cubicBezTo>
                  <a:cubicBezTo>
                    <a:pt x="71" y="79"/>
                    <a:pt x="71" y="79"/>
                    <a:pt x="71" y="80"/>
                  </a:cubicBezTo>
                  <a:cubicBezTo>
                    <a:pt x="72" y="78"/>
                    <a:pt x="76" y="70"/>
                    <a:pt x="71" y="62"/>
                  </a:cubicBezTo>
                  <a:cubicBezTo>
                    <a:pt x="66" y="52"/>
                    <a:pt x="56" y="51"/>
                    <a:pt x="56" y="51"/>
                  </a:cubicBezTo>
                  <a:cubicBezTo>
                    <a:pt x="56" y="51"/>
                    <a:pt x="64" y="50"/>
                    <a:pt x="72" y="58"/>
                  </a:cubicBezTo>
                  <a:cubicBezTo>
                    <a:pt x="80" y="65"/>
                    <a:pt x="78" y="77"/>
                    <a:pt x="77" y="79"/>
                  </a:cubicBezTo>
                  <a:cubicBezTo>
                    <a:pt x="77" y="81"/>
                    <a:pt x="77" y="82"/>
                    <a:pt x="78" y="82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9" y="83"/>
                    <a:pt x="77" y="86"/>
                    <a:pt x="80" y="89"/>
                  </a:cubicBezTo>
                  <a:cubicBezTo>
                    <a:pt x="83" y="92"/>
                    <a:pt x="86" y="95"/>
                    <a:pt x="87" y="99"/>
                  </a:cubicBezTo>
                  <a:cubicBezTo>
                    <a:pt x="88" y="104"/>
                    <a:pt x="86" y="106"/>
                    <a:pt x="86" y="106"/>
                  </a:cubicBezTo>
                  <a:cubicBezTo>
                    <a:pt x="86" y="106"/>
                    <a:pt x="94" y="101"/>
                    <a:pt x="97" y="89"/>
                  </a:cubicBezTo>
                  <a:cubicBezTo>
                    <a:pt x="100" y="76"/>
                    <a:pt x="90" y="65"/>
                    <a:pt x="90" y="65"/>
                  </a:cubicBezTo>
                  <a:cubicBezTo>
                    <a:pt x="90" y="65"/>
                    <a:pt x="97" y="70"/>
                    <a:pt x="99" y="82"/>
                  </a:cubicBezTo>
                  <a:cubicBezTo>
                    <a:pt x="102" y="94"/>
                    <a:pt x="97" y="104"/>
                    <a:pt x="91" y="109"/>
                  </a:cubicBezTo>
                  <a:cubicBezTo>
                    <a:pt x="85" y="113"/>
                    <a:pt x="79" y="108"/>
                    <a:pt x="79" y="108"/>
                  </a:cubicBezTo>
                  <a:cubicBezTo>
                    <a:pt x="79" y="108"/>
                    <a:pt x="83" y="108"/>
                    <a:pt x="83" y="104"/>
                  </a:cubicBezTo>
                  <a:cubicBezTo>
                    <a:pt x="84" y="100"/>
                    <a:pt x="80" y="97"/>
                    <a:pt x="76" y="97"/>
                  </a:cubicBezTo>
                  <a:cubicBezTo>
                    <a:pt x="71" y="98"/>
                    <a:pt x="67" y="107"/>
                    <a:pt x="75" y="114"/>
                  </a:cubicBezTo>
                  <a:cubicBezTo>
                    <a:pt x="83" y="121"/>
                    <a:pt x="99" y="116"/>
                    <a:pt x="103" y="103"/>
                  </a:cubicBezTo>
                  <a:cubicBezTo>
                    <a:pt x="107" y="90"/>
                    <a:pt x="104" y="83"/>
                    <a:pt x="104" y="83"/>
                  </a:cubicBezTo>
                  <a:cubicBezTo>
                    <a:pt x="104" y="83"/>
                    <a:pt x="109" y="93"/>
                    <a:pt x="102" y="108"/>
                  </a:cubicBezTo>
                  <a:cubicBezTo>
                    <a:pt x="95" y="124"/>
                    <a:pt x="80" y="123"/>
                    <a:pt x="75" y="120"/>
                  </a:cubicBezTo>
                  <a:cubicBezTo>
                    <a:pt x="69" y="118"/>
                    <a:pt x="69" y="113"/>
                    <a:pt x="67" y="115"/>
                  </a:cubicBezTo>
                  <a:cubicBezTo>
                    <a:pt x="65" y="117"/>
                    <a:pt x="68" y="124"/>
                    <a:pt x="61" y="126"/>
                  </a:cubicBezTo>
                  <a:cubicBezTo>
                    <a:pt x="54" y="128"/>
                    <a:pt x="52" y="120"/>
                    <a:pt x="53" y="119"/>
                  </a:cubicBezTo>
                  <a:cubicBezTo>
                    <a:pt x="53" y="118"/>
                    <a:pt x="54" y="117"/>
                    <a:pt x="54" y="117"/>
                  </a:cubicBezTo>
                  <a:cubicBezTo>
                    <a:pt x="54" y="117"/>
                    <a:pt x="56" y="120"/>
                    <a:pt x="59" y="119"/>
                  </a:cubicBezTo>
                  <a:cubicBezTo>
                    <a:pt x="63" y="118"/>
                    <a:pt x="65" y="111"/>
                    <a:pt x="58" y="108"/>
                  </a:cubicBezTo>
                  <a:cubicBezTo>
                    <a:pt x="51" y="104"/>
                    <a:pt x="40" y="116"/>
                    <a:pt x="47" y="129"/>
                  </a:cubicBezTo>
                  <a:cubicBezTo>
                    <a:pt x="54" y="143"/>
                    <a:pt x="69" y="144"/>
                    <a:pt x="80" y="142"/>
                  </a:cubicBezTo>
                  <a:cubicBezTo>
                    <a:pt x="91" y="139"/>
                    <a:pt x="93" y="135"/>
                    <a:pt x="93" y="135"/>
                  </a:cubicBezTo>
                  <a:cubicBezTo>
                    <a:pt x="93" y="135"/>
                    <a:pt x="93" y="136"/>
                    <a:pt x="93" y="139"/>
                  </a:cubicBezTo>
                  <a:cubicBezTo>
                    <a:pt x="94" y="142"/>
                    <a:pt x="95" y="143"/>
                    <a:pt x="95" y="143"/>
                  </a:cubicBezTo>
                  <a:cubicBezTo>
                    <a:pt x="95" y="143"/>
                    <a:pt x="95" y="141"/>
                    <a:pt x="99" y="141"/>
                  </a:cubicBezTo>
                  <a:cubicBezTo>
                    <a:pt x="103" y="140"/>
                    <a:pt x="104" y="134"/>
                    <a:pt x="104" y="134"/>
                  </a:cubicBezTo>
                  <a:cubicBezTo>
                    <a:pt x="104" y="134"/>
                    <a:pt x="104" y="137"/>
                    <a:pt x="108" y="135"/>
                  </a:cubicBezTo>
                  <a:cubicBezTo>
                    <a:pt x="113" y="133"/>
                    <a:pt x="116" y="123"/>
                    <a:pt x="116" y="114"/>
                  </a:cubicBezTo>
                  <a:cubicBezTo>
                    <a:pt x="116" y="105"/>
                    <a:pt x="112" y="89"/>
                    <a:pt x="112" y="88"/>
                  </a:cubicBezTo>
                  <a:cubicBezTo>
                    <a:pt x="112" y="87"/>
                    <a:pt x="113" y="90"/>
                    <a:pt x="115" y="96"/>
                  </a:cubicBezTo>
                  <a:cubicBezTo>
                    <a:pt x="116" y="102"/>
                    <a:pt x="120" y="103"/>
                    <a:pt x="121" y="104"/>
                  </a:cubicBezTo>
                  <a:cubicBezTo>
                    <a:pt x="122" y="106"/>
                    <a:pt x="123" y="107"/>
                    <a:pt x="123" y="107"/>
                  </a:cubicBezTo>
                  <a:cubicBezTo>
                    <a:pt x="123" y="107"/>
                    <a:pt x="123" y="105"/>
                    <a:pt x="126" y="101"/>
                  </a:cubicBezTo>
                  <a:cubicBezTo>
                    <a:pt x="129" y="97"/>
                    <a:pt x="131" y="93"/>
                    <a:pt x="127" y="89"/>
                  </a:cubicBezTo>
                  <a:cubicBezTo>
                    <a:pt x="123" y="84"/>
                    <a:pt x="121" y="82"/>
                    <a:pt x="121" y="82"/>
                  </a:cubicBezTo>
                  <a:close/>
                  <a:moveTo>
                    <a:pt x="22" y="56"/>
                  </a:moveTo>
                  <a:cubicBezTo>
                    <a:pt x="17" y="61"/>
                    <a:pt x="16" y="70"/>
                    <a:pt x="16" y="70"/>
                  </a:cubicBezTo>
                  <a:cubicBezTo>
                    <a:pt x="16" y="70"/>
                    <a:pt x="13" y="62"/>
                    <a:pt x="14" y="53"/>
                  </a:cubicBezTo>
                  <a:cubicBezTo>
                    <a:pt x="16" y="44"/>
                    <a:pt x="22" y="42"/>
                    <a:pt x="25" y="44"/>
                  </a:cubicBezTo>
                  <a:cubicBezTo>
                    <a:pt x="28" y="47"/>
                    <a:pt x="26" y="52"/>
                    <a:pt x="22" y="5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109"/>
            <p:cNvSpPr/>
            <p:nvPr/>
          </p:nvSpPr>
          <p:spPr bwMode="auto">
            <a:xfrm>
              <a:off x="520701" y="5695950"/>
              <a:ext cx="63500" cy="142875"/>
            </a:xfrm>
            <a:custGeom>
              <a:avLst/>
              <a:gdLst>
                <a:gd name="T0" fmla="*/ 3 w 17"/>
                <a:gd name="T1" fmla="*/ 15 h 38"/>
                <a:gd name="T2" fmla="*/ 2 w 17"/>
                <a:gd name="T3" fmla="*/ 38 h 38"/>
                <a:gd name="T4" fmla="*/ 7 w 17"/>
                <a:gd name="T5" fmla="*/ 17 h 38"/>
                <a:gd name="T6" fmla="*/ 14 w 17"/>
                <a:gd name="T7" fmla="*/ 3 h 38"/>
                <a:gd name="T8" fmla="*/ 3 w 17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8">
                  <a:moveTo>
                    <a:pt x="3" y="15"/>
                  </a:moveTo>
                  <a:cubicBezTo>
                    <a:pt x="0" y="22"/>
                    <a:pt x="0" y="34"/>
                    <a:pt x="2" y="38"/>
                  </a:cubicBezTo>
                  <a:cubicBezTo>
                    <a:pt x="2" y="38"/>
                    <a:pt x="1" y="26"/>
                    <a:pt x="7" y="17"/>
                  </a:cubicBezTo>
                  <a:cubicBezTo>
                    <a:pt x="13" y="8"/>
                    <a:pt x="17" y="7"/>
                    <a:pt x="14" y="3"/>
                  </a:cubicBezTo>
                  <a:cubicBezTo>
                    <a:pt x="11" y="0"/>
                    <a:pt x="5" y="7"/>
                    <a:pt x="3" y="1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10"/>
            <p:cNvSpPr/>
            <p:nvPr/>
          </p:nvSpPr>
          <p:spPr bwMode="auto">
            <a:xfrm>
              <a:off x="547688" y="5740400"/>
              <a:ext cx="101600" cy="101600"/>
            </a:xfrm>
            <a:custGeom>
              <a:avLst/>
              <a:gdLst>
                <a:gd name="T0" fmla="*/ 11 w 27"/>
                <a:gd name="T1" fmla="*/ 8 h 27"/>
                <a:gd name="T2" fmla="*/ 0 w 27"/>
                <a:gd name="T3" fmla="*/ 27 h 27"/>
                <a:gd name="T4" fmla="*/ 22 w 27"/>
                <a:gd name="T5" fmla="*/ 10 h 27"/>
                <a:gd name="T6" fmla="*/ 26 w 27"/>
                <a:gd name="T7" fmla="*/ 5 h 27"/>
                <a:gd name="T8" fmla="*/ 11 w 27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11" y="8"/>
                  </a:moveTo>
                  <a:cubicBezTo>
                    <a:pt x="2" y="17"/>
                    <a:pt x="0" y="27"/>
                    <a:pt x="0" y="27"/>
                  </a:cubicBezTo>
                  <a:cubicBezTo>
                    <a:pt x="7" y="12"/>
                    <a:pt x="17" y="10"/>
                    <a:pt x="22" y="10"/>
                  </a:cubicBezTo>
                  <a:cubicBezTo>
                    <a:pt x="26" y="10"/>
                    <a:pt x="27" y="8"/>
                    <a:pt x="26" y="5"/>
                  </a:cubicBezTo>
                  <a:cubicBezTo>
                    <a:pt x="25" y="3"/>
                    <a:pt x="19" y="0"/>
                    <a:pt x="11" y="8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1"/>
            <p:cNvSpPr/>
            <p:nvPr/>
          </p:nvSpPr>
          <p:spPr bwMode="auto">
            <a:xfrm>
              <a:off x="674688" y="5740400"/>
              <a:ext cx="87313" cy="90487"/>
            </a:xfrm>
            <a:custGeom>
              <a:avLst/>
              <a:gdLst>
                <a:gd name="T0" fmla="*/ 18 w 23"/>
                <a:gd name="T1" fmla="*/ 3 h 24"/>
                <a:gd name="T2" fmla="*/ 6 w 23"/>
                <a:gd name="T3" fmla="*/ 0 h 24"/>
                <a:gd name="T4" fmla="*/ 0 w 23"/>
                <a:gd name="T5" fmla="*/ 5 h 24"/>
                <a:gd name="T6" fmla="*/ 0 w 23"/>
                <a:gd name="T7" fmla="*/ 14 h 24"/>
                <a:gd name="T8" fmla="*/ 8 w 23"/>
                <a:gd name="T9" fmla="*/ 23 h 24"/>
                <a:gd name="T10" fmla="*/ 10 w 23"/>
                <a:gd name="T11" fmla="*/ 19 h 24"/>
                <a:gd name="T12" fmla="*/ 16 w 23"/>
                <a:gd name="T13" fmla="*/ 18 h 24"/>
                <a:gd name="T14" fmla="*/ 18 w 23"/>
                <a:gd name="T15" fmla="*/ 13 h 24"/>
                <a:gd name="T16" fmla="*/ 21 w 23"/>
                <a:gd name="T17" fmla="*/ 12 h 24"/>
                <a:gd name="T18" fmla="*/ 18 w 23"/>
                <a:gd name="T1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8" y="3"/>
                  </a:moveTo>
                  <a:cubicBezTo>
                    <a:pt x="14" y="0"/>
                    <a:pt x="6" y="0"/>
                    <a:pt x="6" y="0"/>
                  </a:cubicBezTo>
                  <a:cubicBezTo>
                    <a:pt x="7" y="6"/>
                    <a:pt x="0" y="5"/>
                    <a:pt x="0" y="5"/>
                  </a:cubicBezTo>
                  <a:cubicBezTo>
                    <a:pt x="0" y="5"/>
                    <a:pt x="0" y="8"/>
                    <a:pt x="0" y="14"/>
                  </a:cubicBezTo>
                  <a:cubicBezTo>
                    <a:pt x="1" y="20"/>
                    <a:pt x="4" y="24"/>
                    <a:pt x="8" y="23"/>
                  </a:cubicBezTo>
                  <a:cubicBezTo>
                    <a:pt x="11" y="22"/>
                    <a:pt x="10" y="19"/>
                    <a:pt x="10" y="19"/>
                  </a:cubicBezTo>
                  <a:cubicBezTo>
                    <a:pt x="10" y="19"/>
                    <a:pt x="13" y="20"/>
                    <a:pt x="16" y="18"/>
                  </a:cubicBezTo>
                  <a:cubicBezTo>
                    <a:pt x="19" y="16"/>
                    <a:pt x="18" y="13"/>
                    <a:pt x="18" y="13"/>
                  </a:cubicBezTo>
                  <a:cubicBezTo>
                    <a:pt x="18" y="13"/>
                    <a:pt x="19" y="13"/>
                    <a:pt x="21" y="12"/>
                  </a:cubicBezTo>
                  <a:cubicBezTo>
                    <a:pt x="23" y="11"/>
                    <a:pt x="23" y="7"/>
                    <a:pt x="18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12"/>
            <p:cNvSpPr/>
            <p:nvPr/>
          </p:nvSpPr>
          <p:spPr bwMode="auto">
            <a:xfrm>
              <a:off x="633413" y="5759450"/>
              <a:ext cx="49213" cy="90487"/>
            </a:xfrm>
            <a:custGeom>
              <a:avLst/>
              <a:gdLst>
                <a:gd name="T0" fmla="*/ 11 w 13"/>
                <a:gd name="T1" fmla="*/ 0 h 24"/>
                <a:gd name="T2" fmla="*/ 6 w 13"/>
                <a:gd name="T3" fmla="*/ 23 h 24"/>
                <a:gd name="T4" fmla="*/ 8 w 13"/>
                <a:gd name="T5" fmla="*/ 21 h 24"/>
                <a:gd name="T6" fmla="*/ 11 w 13"/>
                <a:gd name="T7" fmla="*/ 21 h 24"/>
                <a:gd name="T8" fmla="*/ 10 w 13"/>
                <a:gd name="T9" fmla="*/ 12 h 24"/>
                <a:gd name="T10" fmla="*/ 11 w 13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1" y="0"/>
                  </a:moveTo>
                  <a:cubicBezTo>
                    <a:pt x="0" y="13"/>
                    <a:pt x="3" y="22"/>
                    <a:pt x="6" y="23"/>
                  </a:cubicBezTo>
                  <a:cubicBezTo>
                    <a:pt x="8" y="24"/>
                    <a:pt x="8" y="21"/>
                    <a:pt x="8" y="21"/>
                  </a:cubicBezTo>
                  <a:cubicBezTo>
                    <a:pt x="8" y="21"/>
                    <a:pt x="10" y="22"/>
                    <a:pt x="11" y="21"/>
                  </a:cubicBezTo>
                  <a:cubicBezTo>
                    <a:pt x="13" y="20"/>
                    <a:pt x="11" y="19"/>
                    <a:pt x="10" y="12"/>
                  </a:cubicBezTo>
                  <a:cubicBezTo>
                    <a:pt x="8" y="6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13"/>
            <p:cNvSpPr/>
            <p:nvPr/>
          </p:nvSpPr>
          <p:spPr bwMode="auto">
            <a:xfrm>
              <a:off x="698501" y="5715000"/>
              <a:ext cx="96838" cy="52387"/>
            </a:xfrm>
            <a:custGeom>
              <a:avLst/>
              <a:gdLst>
                <a:gd name="T0" fmla="*/ 0 w 26"/>
                <a:gd name="T1" fmla="*/ 6 h 14"/>
                <a:gd name="T2" fmla="*/ 11 w 26"/>
                <a:gd name="T3" fmla="*/ 8 h 14"/>
                <a:gd name="T4" fmla="*/ 20 w 26"/>
                <a:gd name="T5" fmla="*/ 13 h 14"/>
                <a:gd name="T6" fmla="*/ 21 w 26"/>
                <a:gd name="T7" fmla="*/ 11 h 14"/>
                <a:gd name="T8" fmla="*/ 23 w 26"/>
                <a:gd name="T9" fmla="*/ 7 h 14"/>
                <a:gd name="T10" fmla="*/ 0 w 26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6"/>
                  </a:moveTo>
                  <a:cubicBezTo>
                    <a:pt x="0" y="6"/>
                    <a:pt x="5" y="5"/>
                    <a:pt x="11" y="8"/>
                  </a:cubicBezTo>
                  <a:cubicBezTo>
                    <a:pt x="17" y="11"/>
                    <a:pt x="18" y="14"/>
                    <a:pt x="20" y="13"/>
                  </a:cubicBezTo>
                  <a:cubicBezTo>
                    <a:pt x="22" y="12"/>
                    <a:pt x="21" y="11"/>
                    <a:pt x="21" y="11"/>
                  </a:cubicBezTo>
                  <a:cubicBezTo>
                    <a:pt x="21" y="11"/>
                    <a:pt x="26" y="11"/>
                    <a:pt x="23" y="7"/>
                  </a:cubicBezTo>
                  <a:cubicBezTo>
                    <a:pt x="20" y="3"/>
                    <a:pt x="9" y="0"/>
                    <a:pt x="0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14"/>
            <p:cNvSpPr/>
            <p:nvPr/>
          </p:nvSpPr>
          <p:spPr bwMode="auto">
            <a:xfrm>
              <a:off x="735013" y="5767388"/>
              <a:ext cx="57150" cy="55562"/>
            </a:xfrm>
            <a:custGeom>
              <a:avLst/>
              <a:gdLst>
                <a:gd name="T0" fmla="*/ 11 w 15"/>
                <a:gd name="T1" fmla="*/ 0 h 15"/>
                <a:gd name="T2" fmla="*/ 9 w 15"/>
                <a:gd name="T3" fmla="*/ 1 h 15"/>
                <a:gd name="T4" fmla="*/ 7 w 15"/>
                <a:gd name="T5" fmla="*/ 1 h 15"/>
                <a:gd name="T6" fmla="*/ 7 w 15"/>
                <a:gd name="T7" fmla="*/ 5 h 15"/>
                <a:gd name="T8" fmla="*/ 4 w 15"/>
                <a:gd name="T9" fmla="*/ 7 h 15"/>
                <a:gd name="T10" fmla="*/ 3 w 15"/>
                <a:gd name="T11" fmla="*/ 11 h 15"/>
                <a:gd name="T12" fmla="*/ 0 w 15"/>
                <a:gd name="T13" fmla="*/ 13 h 15"/>
                <a:gd name="T14" fmla="*/ 5 w 15"/>
                <a:gd name="T15" fmla="*/ 15 h 15"/>
                <a:gd name="T16" fmla="*/ 8 w 15"/>
                <a:gd name="T17" fmla="*/ 12 h 15"/>
                <a:gd name="T18" fmla="*/ 11 w 15"/>
                <a:gd name="T19" fmla="*/ 10 h 15"/>
                <a:gd name="T20" fmla="*/ 11 w 15"/>
                <a:gd name="T21" fmla="*/ 5 h 15"/>
                <a:gd name="T22" fmla="*/ 11 w 15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1"/>
                    <a:pt x="8" y="2"/>
                    <a:pt x="7" y="5"/>
                  </a:cubicBezTo>
                  <a:cubicBezTo>
                    <a:pt x="6" y="7"/>
                    <a:pt x="4" y="7"/>
                    <a:pt x="4" y="7"/>
                  </a:cubicBezTo>
                  <a:cubicBezTo>
                    <a:pt x="4" y="7"/>
                    <a:pt x="4" y="10"/>
                    <a:pt x="3" y="11"/>
                  </a:cubicBezTo>
                  <a:cubicBezTo>
                    <a:pt x="2" y="13"/>
                    <a:pt x="0" y="13"/>
                    <a:pt x="0" y="13"/>
                  </a:cubicBezTo>
                  <a:cubicBezTo>
                    <a:pt x="0" y="13"/>
                    <a:pt x="2" y="15"/>
                    <a:pt x="5" y="15"/>
                  </a:cubicBezTo>
                  <a:cubicBezTo>
                    <a:pt x="8" y="15"/>
                    <a:pt x="8" y="12"/>
                    <a:pt x="8" y="12"/>
                  </a:cubicBezTo>
                  <a:cubicBezTo>
                    <a:pt x="8" y="12"/>
                    <a:pt x="10" y="13"/>
                    <a:pt x="11" y="10"/>
                  </a:cubicBezTo>
                  <a:cubicBezTo>
                    <a:pt x="12" y="8"/>
                    <a:pt x="11" y="5"/>
                    <a:pt x="11" y="5"/>
                  </a:cubicBezTo>
                  <a:cubicBezTo>
                    <a:pt x="11" y="5"/>
                    <a:pt x="15" y="2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15"/>
            <p:cNvSpPr/>
            <p:nvPr/>
          </p:nvSpPr>
          <p:spPr bwMode="auto">
            <a:xfrm>
              <a:off x="668338" y="5819775"/>
              <a:ext cx="74613" cy="33337"/>
            </a:xfrm>
            <a:custGeom>
              <a:avLst/>
              <a:gdLst>
                <a:gd name="T0" fmla="*/ 15 w 20"/>
                <a:gd name="T1" fmla="*/ 0 h 9"/>
                <a:gd name="T2" fmla="*/ 13 w 20"/>
                <a:gd name="T3" fmla="*/ 0 h 9"/>
                <a:gd name="T4" fmla="*/ 11 w 20"/>
                <a:gd name="T5" fmla="*/ 3 h 9"/>
                <a:gd name="T6" fmla="*/ 5 w 20"/>
                <a:gd name="T7" fmla="*/ 3 h 9"/>
                <a:gd name="T8" fmla="*/ 4 w 20"/>
                <a:gd name="T9" fmla="*/ 6 h 9"/>
                <a:gd name="T10" fmla="*/ 0 w 20"/>
                <a:gd name="T11" fmla="*/ 7 h 9"/>
                <a:gd name="T12" fmla="*/ 4 w 20"/>
                <a:gd name="T13" fmla="*/ 9 h 9"/>
                <a:gd name="T14" fmla="*/ 8 w 20"/>
                <a:gd name="T15" fmla="*/ 7 h 9"/>
                <a:gd name="T16" fmla="*/ 11 w 20"/>
                <a:gd name="T17" fmla="*/ 8 h 9"/>
                <a:gd name="T18" fmla="*/ 15 w 20"/>
                <a:gd name="T19" fmla="*/ 5 h 9"/>
                <a:gd name="T20" fmla="*/ 17 w 20"/>
                <a:gd name="T21" fmla="*/ 0 h 9"/>
                <a:gd name="T22" fmla="*/ 15 w 20"/>
                <a:gd name="T2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9">
                  <a:moveTo>
                    <a:pt x="1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2"/>
                    <a:pt x="11" y="3"/>
                  </a:cubicBezTo>
                  <a:cubicBezTo>
                    <a:pt x="8" y="5"/>
                    <a:pt x="5" y="3"/>
                    <a:pt x="5" y="3"/>
                  </a:cubicBezTo>
                  <a:cubicBezTo>
                    <a:pt x="5" y="3"/>
                    <a:pt x="5" y="5"/>
                    <a:pt x="4" y="6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7"/>
                    <a:pt x="1" y="8"/>
                    <a:pt x="4" y="9"/>
                  </a:cubicBezTo>
                  <a:cubicBezTo>
                    <a:pt x="7" y="9"/>
                    <a:pt x="8" y="7"/>
                    <a:pt x="8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14" y="7"/>
                    <a:pt x="15" y="5"/>
                    <a:pt x="15" y="5"/>
                  </a:cubicBezTo>
                  <a:cubicBezTo>
                    <a:pt x="15" y="5"/>
                    <a:pt x="20" y="4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16"/>
            <p:cNvSpPr/>
            <p:nvPr/>
          </p:nvSpPr>
          <p:spPr bwMode="auto">
            <a:xfrm>
              <a:off x="600076" y="55975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17"/>
            <p:cNvSpPr/>
            <p:nvPr/>
          </p:nvSpPr>
          <p:spPr bwMode="auto">
            <a:xfrm>
              <a:off x="509588" y="5597525"/>
              <a:ext cx="115888" cy="200025"/>
            </a:xfrm>
            <a:custGeom>
              <a:avLst/>
              <a:gdLst>
                <a:gd name="T0" fmla="*/ 28 w 31"/>
                <a:gd name="T1" fmla="*/ 22 h 53"/>
                <a:gd name="T2" fmla="*/ 24 w 31"/>
                <a:gd name="T3" fmla="*/ 17 h 53"/>
                <a:gd name="T4" fmla="*/ 21 w 31"/>
                <a:gd name="T5" fmla="*/ 16 h 53"/>
                <a:gd name="T6" fmla="*/ 24 w 31"/>
                <a:gd name="T7" fmla="*/ 8 h 53"/>
                <a:gd name="T8" fmla="*/ 24 w 31"/>
                <a:gd name="T9" fmla="*/ 0 h 53"/>
                <a:gd name="T10" fmla="*/ 20 w 31"/>
                <a:gd name="T11" fmla="*/ 3 h 53"/>
                <a:gd name="T12" fmla="*/ 10 w 31"/>
                <a:gd name="T13" fmla="*/ 14 h 53"/>
                <a:gd name="T14" fmla="*/ 11 w 31"/>
                <a:gd name="T15" fmla="*/ 20 h 53"/>
                <a:gd name="T16" fmla="*/ 2 w 31"/>
                <a:gd name="T17" fmla="*/ 34 h 53"/>
                <a:gd name="T18" fmla="*/ 2 w 31"/>
                <a:gd name="T19" fmla="*/ 53 h 53"/>
                <a:gd name="T20" fmla="*/ 6 w 31"/>
                <a:gd name="T21" fmla="*/ 33 h 53"/>
                <a:gd name="T22" fmla="*/ 15 w 31"/>
                <a:gd name="T23" fmla="*/ 25 h 53"/>
                <a:gd name="T24" fmla="*/ 23 w 31"/>
                <a:gd name="T25" fmla="*/ 26 h 53"/>
                <a:gd name="T26" fmla="*/ 28 w 31"/>
                <a:gd name="T27" fmla="*/ 24 h 53"/>
                <a:gd name="T28" fmla="*/ 31 w 31"/>
                <a:gd name="T29" fmla="*/ 24 h 53"/>
                <a:gd name="T30" fmla="*/ 28 w 31"/>
                <a:gd name="T31" fmla="*/ 2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53">
                  <a:moveTo>
                    <a:pt x="28" y="22"/>
                  </a:moveTo>
                  <a:cubicBezTo>
                    <a:pt x="27" y="20"/>
                    <a:pt x="25" y="18"/>
                    <a:pt x="24" y="17"/>
                  </a:cubicBezTo>
                  <a:cubicBezTo>
                    <a:pt x="22" y="17"/>
                    <a:pt x="21" y="16"/>
                    <a:pt x="21" y="16"/>
                  </a:cubicBezTo>
                  <a:cubicBezTo>
                    <a:pt x="21" y="16"/>
                    <a:pt x="25" y="14"/>
                    <a:pt x="24" y="8"/>
                  </a:cubicBezTo>
                  <a:cubicBezTo>
                    <a:pt x="22" y="3"/>
                    <a:pt x="24" y="1"/>
                    <a:pt x="24" y="0"/>
                  </a:cubicBezTo>
                  <a:cubicBezTo>
                    <a:pt x="24" y="1"/>
                    <a:pt x="22" y="2"/>
                    <a:pt x="20" y="3"/>
                  </a:cubicBezTo>
                  <a:cubicBezTo>
                    <a:pt x="17" y="4"/>
                    <a:pt x="11" y="9"/>
                    <a:pt x="10" y="14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5" y="24"/>
                    <a:pt x="2" y="34"/>
                  </a:cubicBezTo>
                  <a:cubicBezTo>
                    <a:pt x="0" y="44"/>
                    <a:pt x="2" y="53"/>
                    <a:pt x="2" y="53"/>
                  </a:cubicBezTo>
                  <a:cubicBezTo>
                    <a:pt x="2" y="53"/>
                    <a:pt x="1" y="41"/>
                    <a:pt x="6" y="33"/>
                  </a:cubicBezTo>
                  <a:cubicBezTo>
                    <a:pt x="11" y="25"/>
                    <a:pt x="13" y="24"/>
                    <a:pt x="15" y="25"/>
                  </a:cubicBezTo>
                  <a:cubicBezTo>
                    <a:pt x="17" y="26"/>
                    <a:pt x="19" y="27"/>
                    <a:pt x="23" y="26"/>
                  </a:cubicBezTo>
                  <a:cubicBezTo>
                    <a:pt x="26" y="25"/>
                    <a:pt x="27" y="24"/>
                    <a:pt x="28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1" y="24"/>
                    <a:pt x="29" y="23"/>
                    <a:pt x="28" y="22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18"/>
            <p:cNvSpPr/>
            <p:nvPr/>
          </p:nvSpPr>
          <p:spPr bwMode="auto">
            <a:xfrm>
              <a:off x="611188" y="5797550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19"/>
            <p:cNvSpPr/>
            <p:nvPr/>
          </p:nvSpPr>
          <p:spPr bwMode="auto">
            <a:xfrm>
              <a:off x="762001" y="60150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120"/>
            <p:cNvSpPr/>
            <p:nvPr/>
          </p:nvSpPr>
          <p:spPr bwMode="auto">
            <a:xfrm>
              <a:off x="595313" y="5583238"/>
              <a:ext cx="65088" cy="93662"/>
            </a:xfrm>
            <a:custGeom>
              <a:avLst/>
              <a:gdLst>
                <a:gd name="T0" fmla="*/ 15 w 17"/>
                <a:gd name="T1" fmla="*/ 6 h 25"/>
                <a:gd name="T2" fmla="*/ 14 w 17"/>
                <a:gd name="T3" fmla="*/ 0 h 25"/>
                <a:gd name="T4" fmla="*/ 9 w 17"/>
                <a:gd name="T5" fmla="*/ 2 h 25"/>
                <a:gd name="T6" fmla="*/ 2 w 17"/>
                <a:gd name="T7" fmla="*/ 7 h 25"/>
                <a:gd name="T8" fmla="*/ 0 w 17"/>
                <a:gd name="T9" fmla="*/ 20 h 25"/>
                <a:gd name="T10" fmla="*/ 4 w 17"/>
                <a:gd name="T11" fmla="*/ 23 h 25"/>
                <a:gd name="T12" fmla="*/ 10 w 17"/>
                <a:gd name="T13" fmla="*/ 23 h 25"/>
                <a:gd name="T14" fmla="*/ 10 w 17"/>
                <a:gd name="T15" fmla="*/ 20 h 25"/>
                <a:gd name="T16" fmla="*/ 14 w 17"/>
                <a:gd name="T17" fmla="*/ 17 h 25"/>
                <a:gd name="T18" fmla="*/ 13 w 17"/>
                <a:gd name="T19" fmla="*/ 13 h 25"/>
                <a:gd name="T20" fmla="*/ 15 w 17"/>
                <a:gd name="T2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5">
                  <a:moveTo>
                    <a:pt x="15" y="6"/>
                  </a:moveTo>
                  <a:cubicBezTo>
                    <a:pt x="13" y="2"/>
                    <a:pt x="14" y="0"/>
                    <a:pt x="14" y="0"/>
                  </a:cubicBezTo>
                  <a:cubicBezTo>
                    <a:pt x="14" y="0"/>
                    <a:pt x="12" y="1"/>
                    <a:pt x="9" y="2"/>
                  </a:cubicBezTo>
                  <a:cubicBezTo>
                    <a:pt x="6" y="3"/>
                    <a:pt x="3" y="4"/>
                    <a:pt x="2" y="7"/>
                  </a:cubicBezTo>
                  <a:cubicBezTo>
                    <a:pt x="2" y="11"/>
                    <a:pt x="4" y="18"/>
                    <a:pt x="0" y="20"/>
                  </a:cubicBezTo>
                  <a:cubicBezTo>
                    <a:pt x="0" y="20"/>
                    <a:pt x="2" y="20"/>
                    <a:pt x="4" y="23"/>
                  </a:cubicBezTo>
                  <a:cubicBezTo>
                    <a:pt x="6" y="25"/>
                    <a:pt x="9" y="24"/>
                    <a:pt x="10" y="23"/>
                  </a:cubicBezTo>
                  <a:cubicBezTo>
                    <a:pt x="10" y="22"/>
                    <a:pt x="10" y="20"/>
                    <a:pt x="10" y="20"/>
                  </a:cubicBezTo>
                  <a:cubicBezTo>
                    <a:pt x="10" y="20"/>
                    <a:pt x="13" y="20"/>
                    <a:pt x="14" y="17"/>
                  </a:cubicBezTo>
                  <a:cubicBezTo>
                    <a:pt x="14" y="14"/>
                    <a:pt x="13" y="13"/>
                    <a:pt x="13" y="13"/>
                  </a:cubicBezTo>
                  <a:cubicBezTo>
                    <a:pt x="13" y="13"/>
                    <a:pt x="17" y="11"/>
                    <a:pt x="15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121"/>
            <p:cNvSpPr/>
            <p:nvPr/>
          </p:nvSpPr>
          <p:spPr bwMode="auto">
            <a:xfrm>
              <a:off x="493713" y="6284913"/>
              <a:ext cx="369888" cy="379412"/>
            </a:xfrm>
            <a:custGeom>
              <a:avLst/>
              <a:gdLst>
                <a:gd name="T0" fmla="*/ 62 w 98"/>
                <a:gd name="T1" fmla="*/ 27 h 101"/>
                <a:gd name="T2" fmla="*/ 55 w 98"/>
                <a:gd name="T3" fmla="*/ 42 h 101"/>
                <a:gd name="T4" fmla="*/ 53 w 98"/>
                <a:gd name="T5" fmla="*/ 34 h 101"/>
                <a:gd name="T6" fmla="*/ 48 w 98"/>
                <a:gd name="T7" fmla="*/ 26 h 101"/>
                <a:gd name="T8" fmla="*/ 38 w 98"/>
                <a:gd name="T9" fmla="*/ 32 h 101"/>
                <a:gd name="T10" fmla="*/ 34 w 98"/>
                <a:gd name="T11" fmla="*/ 66 h 101"/>
                <a:gd name="T12" fmla="*/ 39 w 98"/>
                <a:gd name="T13" fmla="*/ 47 h 101"/>
                <a:gd name="T14" fmla="*/ 25 w 98"/>
                <a:gd name="T15" fmla="*/ 30 h 101"/>
                <a:gd name="T16" fmla="*/ 20 w 98"/>
                <a:gd name="T17" fmla="*/ 45 h 101"/>
                <a:gd name="T18" fmla="*/ 20 w 98"/>
                <a:gd name="T19" fmla="*/ 46 h 101"/>
                <a:gd name="T20" fmla="*/ 12 w 98"/>
                <a:gd name="T21" fmla="*/ 67 h 101"/>
                <a:gd name="T22" fmla="*/ 11 w 98"/>
                <a:gd name="T23" fmla="*/ 56 h 101"/>
                <a:gd name="T24" fmla="*/ 24 w 98"/>
                <a:gd name="T25" fmla="*/ 59 h 101"/>
                <a:gd name="T26" fmla="*/ 0 w 98"/>
                <a:gd name="T27" fmla="*/ 70 h 101"/>
                <a:gd name="T28" fmla="*/ 21 w 98"/>
                <a:gd name="T29" fmla="*/ 87 h 101"/>
                <a:gd name="T30" fmla="*/ 20 w 98"/>
                <a:gd name="T31" fmla="*/ 91 h 101"/>
                <a:gd name="T32" fmla="*/ 16 w 98"/>
                <a:gd name="T33" fmla="*/ 99 h 101"/>
                <a:gd name="T34" fmla="*/ 23 w 98"/>
                <a:gd name="T35" fmla="*/ 83 h 101"/>
                <a:gd name="T36" fmla="*/ 31 w 98"/>
                <a:gd name="T37" fmla="*/ 92 h 101"/>
                <a:gd name="T38" fmla="*/ 39 w 98"/>
                <a:gd name="T39" fmla="*/ 93 h 101"/>
                <a:gd name="T40" fmla="*/ 51 w 98"/>
                <a:gd name="T41" fmla="*/ 92 h 101"/>
                <a:gd name="T42" fmla="*/ 51 w 98"/>
                <a:gd name="T43" fmla="*/ 88 h 101"/>
                <a:gd name="T44" fmla="*/ 32 w 98"/>
                <a:gd name="T45" fmla="*/ 76 h 101"/>
                <a:gd name="T46" fmla="*/ 56 w 98"/>
                <a:gd name="T47" fmla="*/ 82 h 101"/>
                <a:gd name="T48" fmla="*/ 71 w 98"/>
                <a:gd name="T49" fmla="*/ 73 h 101"/>
                <a:gd name="T50" fmla="*/ 50 w 98"/>
                <a:gd name="T51" fmla="*/ 67 h 101"/>
                <a:gd name="T52" fmla="*/ 69 w 98"/>
                <a:gd name="T53" fmla="*/ 67 h 101"/>
                <a:gd name="T54" fmla="*/ 72 w 98"/>
                <a:gd name="T55" fmla="*/ 60 h 101"/>
                <a:gd name="T56" fmla="*/ 79 w 98"/>
                <a:gd name="T57" fmla="*/ 51 h 101"/>
                <a:gd name="T58" fmla="*/ 73 w 98"/>
                <a:gd name="T59" fmla="*/ 42 h 101"/>
                <a:gd name="T60" fmla="*/ 70 w 98"/>
                <a:gd name="T61" fmla="*/ 39 h 101"/>
                <a:gd name="T62" fmla="*/ 76 w 98"/>
                <a:gd name="T63" fmla="*/ 33 h 101"/>
                <a:gd name="T64" fmla="*/ 79 w 98"/>
                <a:gd name="T65" fmla="*/ 17 h 101"/>
                <a:gd name="T66" fmla="*/ 89 w 98"/>
                <a:gd name="T67" fmla="*/ 13 h 101"/>
                <a:gd name="T68" fmla="*/ 82 w 98"/>
                <a:gd name="T69" fmla="*/ 14 h 101"/>
                <a:gd name="T70" fmla="*/ 94 w 98"/>
                <a:gd name="T71" fmla="*/ 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101">
                  <a:moveTo>
                    <a:pt x="75" y="5"/>
                  </a:moveTo>
                  <a:cubicBezTo>
                    <a:pt x="70" y="9"/>
                    <a:pt x="65" y="17"/>
                    <a:pt x="62" y="27"/>
                  </a:cubicBezTo>
                  <a:cubicBezTo>
                    <a:pt x="59" y="38"/>
                    <a:pt x="53" y="48"/>
                    <a:pt x="53" y="48"/>
                  </a:cubicBezTo>
                  <a:cubicBezTo>
                    <a:pt x="53" y="48"/>
                    <a:pt x="55" y="44"/>
                    <a:pt x="55" y="42"/>
                  </a:cubicBezTo>
                  <a:cubicBezTo>
                    <a:pt x="56" y="40"/>
                    <a:pt x="56" y="37"/>
                    <a:pt x="55" y="35"/>
                  </a:cubicBezTo>
                  <a:cubicBezTo>
                    <a:pt x="54" y="33"/>
                    <a:pt x="53" y="34"/>
                    <a:pt x="53" y="34"/>
                  </a:cubicBezTo>
                  <a:cubicBezTo>
                    <a:pt x="53" y="34"/>
                    <a:pt x="53" y="33"/>
                    <a:pt x="52" y="31"/>
                  </a:cubicBezTo>
                  <a:cubicBezTo>
                    <a:pt x="51" y="29"/>
                    <a:pt x="50" y="30"/>
                    <a:pt x="48" y="26"/>
                  </a:cubicBezTo>
                  <a:cubicBezTo>
                    <a:pt x="45" y="22"/>
                    <a:pt x="48" y="19"/>
                    <a:pt x="48" y="19"/>
                  </a:cubicBezTo>
                  <a:cubicBezTo>
                    <a:pt x="48" y="19"/>
                    <a:pt x="39" y="24"/>
                    <a:pt x="38" y="32"/>
                  </a:cubicBezTo>
                  <a:cubicBezTo>
                    <a:pt x="38" y="40"/>
                    <a:pt x="42" y="42"/>
                    <a:pt x="42" y="52"/>
                  </a:cubicBezTo>
                  <a:cubicBezTo>
                    <a:pt x="42" y="62"/>
                    <a:pt x="35" y="66"/>
                    <a:pt x="34" y="66"/>
                  </a:cubicBezTo>
                  <a:cubicBezTo>
                    <a:pt x="33" y="65"/>
                    <a:pt x="33" y="65"/>
                    <a:pt x="36" y="62"/>
                  </a:cubicBezTo>
                  <a:cubicBezTo>
                    <a:pt x="38" y="59"/>
                    <a:pt x="41" y="54"/>
                    <a:pt x="39" y="47"/>
                  </a:cubicBezTo>
                  <a:cubicBezTo>
                    <a:pt x="38" y="39"/>
                    <a:pt x="32" y="36"/>
                    <a:pt x="28" y="34"/>
                  </a:cubicBezTo>
                  <a:cubicBezTo>
                    <a:pt x="24" y="32"/>
                    <a:pt x="25" y="30"/>
                    <a:pt x="25" y="30"/>
                  </a:cubicBezTo>
                  <a:cubicBezTo>
                    <a:pt x="25" y="30"/>
                    <a:pt x="21" y="31"/>
                    <a:pt x="19" y="36"/>
                  </a:cubicBezTo>
                  <a:cubicBezTo>
                    <a:pt x="16" y="40"/>
                    <a:pt x="19" y="44"/>
                    <a:pt x="20" y="45"/>
                  </a:cubicBezTo>
                  <a:cubicBezTo>
                    <a:pt x="22" y="46"/>
                    <a:pt x="23" y="48"/>
                    <a:pt x="23" y="48"/>
                  </a:cubicBezTo>
                  <a:cubicBezTo>
                    <a:pt x="23" y="48"/>
                    <a:pt x="22" y="47"/>
                    <a:pt x="20" y="46"/>
                  </a:cubicBezTo>
                  <a:cubicBezTo>
                    <a:pt x="19" y="45"/>
                    <a:pt x="12" y="44"/>
                    <a:pt x="6" y="50"/>
                  </a:cubicBezTo>
                  <a:cubicBezTo>
                    <a:pt x="0" y="56"/>
                    <a:pt x="4" y="66"/>
                    <a:pt x="12" y="67"/>
                  </a:cubicBezTo>
                  <a:cubicBezTo>
                    <a:pt x="19" y="67"/>
                    <a:pt x="21" y="58"/>
                    <a:pt x="17" y="56"/>
                  </a:cubicBezTo>
                  <a:cubicBezTo>
                    <a:pt x="13" y="53"/>
                    <a:pt x="11" y="56"/>
                    <a:pt x="11" y="56"/>
                  </a:cubicBezTo>
                  <a:cubicBezTo>
                    <a:pt x="11" y="56"/>
                    <a:pt x="11" y="55"/>
                    <a:pt x="13" y="54"/>
                  </a:cubicBezTo>
                  <a:cubicBezTo>
                    <a:pt x="15" y="52"/>
                    <a:pt x="21" y="52"/>
                    <a:pt x="24" y="59"/>
                  </a:cubicBezTo>
                  <a:cubicBezTo>
                    <a:pt x="26" y="66"/>
                    <a:pt x="20" y="73"/>
                    <a:pt x="12" y="75"/>
                  </a:cubicBezTo>
                  <a:cubicBezTo>
                    <a:pt x="4" y="76"/>
                    <a:pt x="0" y="70"/>
                    <a:pt x="0" y="70"/>
                  </a:cubicBezTo>
                  <a:cubicBezTo>
                    <a:pt x="0" y="73"/>
                    <a:pt x="4" y="76"/>
                    <a:pt x="8" y="77"/>
                  </a:cubicBezTo>
                  <a:cubicBezTo>
                    <a:pt x="11" y="79"/>
                    <a:pt x="19" y="80"/>
                    <a:pt x="21" y="87"/>
                  </a:cubicBezTo>
                  <a:cubicBezTo>
                    <a:pt x="23" y="93"/>
                    <a:pt x="18" y="92"/>
                    <a:pt x="18" y="92"/>
                  </a:cubicBezTo>
                  <a:cubicBezTo>
                    <a:pt x="18" y="92"/>
                    <a:pt x="19" y="92"/>
                    <a:pt x="20" y="91"/>
                  </a:cubicBezTo>
                  <a:cubicBezTo>
                    <a:pt x="20" y="89"/>
                    <a:pt x="19" y="86"/>
                    <a:pt x="14" y="87"/>
                  </a:cubicBezTo>
                  <a:cubicBezTo>
                    <a:pt x="10" y="89"/>
                    <a:pt x="10" y="97"/>
                    <a:pt x="16" y="99"/>
                  </a:cubicBezTo>
                  <a:cubicBezTo>
                    <a:pt x="23" y="101"/>
                    <a:pt x="27" y="96"/>
                    <a:pt x="27" y="90"/>
                  </a:cubicBezTo>
                  <a:cubicBezTo>
                    <a:pt x="27" y="86"/>
                    <a:pt x="23" y="83"/>
                    <a:pt x="23" y="83"/>
                  </a:cubicBezTo>
                  <a:cubicBezTo>
                    <a:pt x="23" y="83"/>
                    <a:pt x="23" y="82"/>
                    <a:pt x="25" y="84"/>
                  </a:cubicBezTo>
                  <a:cubicBezTo>
                    <a:pt x="28" y="86"/>
                    <a:pt x="29" y="88"/>
                    <a:pt x="31" y="92"/>
                  </a:cubicBezTo>
                  <a:cubicBezTo>
                    <a:pt x="33" y="96"/>
                    <a:pt x="35" y="97"/>
                    <a:pt x="38" y="96"/>
                  </a:cubicBezTo>
                  <a:cubicBezTo>
                    <a:pt x="40" y="95"/>
                    <a:pt x="39" y="93"/>
                    <a:pt x="39" y="93"/>
                  </a:cubicBezTo>
                  <a:cubicBezTo>
                    <a:pt x="39" y="93"/>
                    <a:pt x="39" y="94"/>
                    <a:pt x="43" y="95"/>
                  </a:cubicBezTo>
                  <a:cubicBezTo>
                    <a:pt x="47" y="96"/>
                    <a:pt x="50" y="94"/>
                    <a:pt x="51" y="92"/>
                  </a:cubicBezTo>
                  <a:cubicBezTo>
                    <a:pt x="51" y="91"/>
                    <a:pt x="53" y="90"/>
                    <a:pt x="53" y="90"/>
                  </a:cubicBezTo>
                  <a:cubicBezTo>
                    <a:pt x="53" y="90"/>
                    <a:pt x="52" y="90"/>
                    <a:pt x="51" y="88"/>
                  </a:cubicBezTo>
                  <a:cubicBezTo>
                    <a:pt x="49" y="86"/>
                    <a:pt x="51" y="83"/>
                    <a:pt x="46" y="78"/>
                  </a:cubicBezTo>
                  <a:cubicBezTo>
                    <a:pt x="41" y="73"/>
                    <a:pt x="32" y="76"/>
                    <a:pt x="32" y="76"/>
                  </a:cubicBezTo>
                  <a:cubicBezTo>
                    <a:pt x="32" y="76"/>
                    <a:pt x="39" y="73"/>
                    <a:pt x="46" y="75"/>
                  </a:cubicBezTo>
                  <a:cubicBezTo>
                    <a:pt x="53" y="77"/>
                    <a:pt x="52" y="80"/>
                    <a:pt x="56" y="82"/>
                  </a:cubicBezTo>
                  <a:cubicBezTo>
                    <a:pt x="60" y="84"/>
                    <a:pt x="64" y="78"/>
                    <a:pt x="67" y="75"/>
                  </a:cubicBezTo>
                  <a:cubicBezTo>
                    <a:pt x="69" y="72"/>
                    <a:pt x="71" y="73"/>
                    <a:pt x="71" y="73"/>
                  </a:cubicBezTo>
                  <a:cubicBezTo>
                    <a:pt x="71" y="73"/>
                    <a:pt x="70" y="70"/>
                    <a:pt x="63" y="67"/>
                  </a:cubicBezTo>
                  <a:cubicBezTo>
                    <a:pt x="57" y="63"/>
                    <a:pt x="50" y="67"/>
                    <a:pt x="50" y="67"/>
                  </a:cubicBezTo>
                  <a:cubicBezTo>
                    <a:pt x="50" y="67"/>
                    <a:pt x="53" y="64"/>
                    <a:pt x="60" y="63"/>
                  </a:cubicBezTo>
                  <a:cubicBezTo>
                    <a:pt x="67" y="62"/>
                    <a:pt x="69" y="67"/>
                    <a:pt x="69" y="67"/>
                  </a:cubicBezTo>
                  <a:cubicBezTo>
                    <a:pt x="69" y="67"/>
                    <a:pt x="72" y="67"/>
                    <a:pt x="73" y="64"/>
                  </a:cubicBezTo>
                  <a:cubicBezTo>
                    <a:pt x="74" y="61"/>
                    <a:pt x="72" y="60"/>
                    <a:pt x="72" y="60"/>
                  </a:cubicBezTo>
                  <a:cubicBezTo>
                    <a:pt x="72" y="60"/>
                    <a:pt x="73" y="61"/>
                    <a:pt x="75" y="59"/>
                  </a:cubicBezTo>
                  <a:cubicBezTo>
                    <a:pt x="77" y="58"/>
                    <a:pt x="79" y="55"/>
                    <a:pt x="79" y="51"/>
                  </a:cubicBezTo>
                  <a:cubicBezTo>
                    <a:pt x="80" y="47"/>
                    <a:pt x="83" y="47"/>
                    <a:pt x="83" y="47"/>
                  </a:cubicBezTo>
                  <a:cubicBezTo>
                    <a:pt x="83" y="47"/>
                    <a:pt x="79" y="43"/>
                    <a:pt x="73" y="42"/>
                  </a:cubicBezTo>
                  <a:cubicBezTo>
                    <a:pt x="66" y="41"/>
                    <a:pt x="61" y="44"/>
                    <a:pt x="61" y="44"/>
                  </a:cubicBezTo>
                  <a:cubicBezTo>
                    <a:pt x="61" y="44"/>
                    <a:pt x="66" y="40"/>
                    <a:pt x="70" y="39"/>
                  </a:cubicBezTo>
                  <a:cubicBezTo>
                    <a:pt x="75" y="38"/>
                    <a:pt x="75" y="41"/>
                    <a:pt x="77" y="39"/>
                  </a:cubicBezTo>
                  <a:cubicBezTo>
                    <a:pt x="79" y="36"/>
                    <a:pt x="76" y="33"/>
                    <a:pt x="76" y="33"/>
                  </a:cubicBezTo>
                  <a:cubicBezTo>
                    <a:pt x="76" y="33"/>
                    <a:pt x="79" y="34"/>
                    <a:pt x="81" y="30"/>
                  </a:cubicBezTo>
                  <a:cubicBezTo>
                    <a:pt x="83" y="26"/>
                    <a:pt x="81" y="24"/>
                    <a:pt x="79" y="17"/>
                  </a:cubicBezTo>
                  <a:cubicBezTo>
                    <a:pt x="77" y="11"/>
                    <a:pt x="83" y="7"/>
                    <a:pt x="86" y="8"/>
                  </a:cubicBezTo>
                  <a:cubicBezTo>
                    <a:pt x="90" y="10"/>
                    <a:pt x="89" y="13"/>
                    <a:pt x="89" y="13"/>
                  </a:cubicBezTo>
                  <a:cubicBezTo>
                    <a:pt x="89" y="13"/>
                    <a:pt x="89" y="13"/>
                    <a:pt x="88" y="12"/>
                  </a:cubicBezTo>
                  <a:cubicBezTo>
                    <a:pt x="87" y="11"/>
                    <a:pt x="84" y="11"/>
                    <a:pt x="82" y="14"/>
                  </a:cubicBezTo>
                  <a:cubicBezTo>
                    <a:pt x="80" y="17"/>
                    <a:pt x="84" y="24"/>
                    <a:pt x="89" y="22"/>
                  </a:cubicBezTo>
                  <a:cubicBezTo>
                    <a:pt x="95" y="20"/>
                    <a:pt x="98" y="14"/>
                    <a:pt x="94" y="7"/>
                  </a:cubicBezTo>
                  <a:cubicBezTo>
                    <a:pt x="89" y="0"/>
                    <a:pt x="80" y="2"/>
                    <a:pt x="75" y="5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122"/>
            <p:cNvSpPr/>
            <p:nvPr/>
          </p:nvSpPr>
          <p:spPr bwMode="auto">
            <a:xfrm>
              <a:off x="685801" y="6251575"/>
              <a:ext cx="230188" cy="225425"/>
            </a:xfrm>
            <a:custGeom>
              <a:avLst/>
              <a:gdLst>
                <a:gd name="T0" fmla="*/ 41 w 61"/>
                <a:gd name="T1" fmla="*/ 3 h 60"/>
                <a:gd name="T2" fmla="*/ 12 w 61"/>
                <a:gd name="T3" fmla="*/ 21 h 60"/>
                <a:gd name="T4" fmla="*/ 5 w 61"/>
                <a:gd name="T5" fmla="*/ 49 h 60"/>
                <a:gd name="T6" fmla="*/ 0 w 61"/>
                <a:gd name="T7" fmla="*/ 60 h 60"/>
                <a:gd name="T8" fmla="*/ 3 w 61"/>
                <a:gd name="T9" fmla="*/ 57 h 60"/>
                <a:gd name="T10" fmla="*/ 10 w 61"/>
                <a:gd name="T11" fmla="*/ 34 h 60"/>
                <a:gd name="T12" fmla="*/ 31 w 61"/>
                <a:gd name="T13" fmla="*/ 7 h 60"/>
                <a:gd name="T14" fmla="*/ 51 w 61"/>
                <a:gd name="T15" fmla="*/ 21 h 60"/>
                <a:gd name="T16" fmla="*/ 44 w 61"/>
                <a:gd name="T17" fmla="*/ 33 h 60"/>
                <a:gd name="T18" fmla="*/ 42 w 61"/>
                <a:gd name="T19" fmla="*/ 41 h 60"/>
                <a:gd name="T20" fmla="*/ 58 w 61"/>
                <a:gd name="T21" fmla="*/ 31 h 60"/>
                <a:gd name="T22" fmla="*/ 41 w 61"/>
                <a:gd name="T23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60">
                  <a:moveTo>
                    <a:pt x="41" y="3"/>
                  </a:moveTo>
                  <a:cubicBezTo>
                    <a:pt x="28" y="0"/>
                    <a:pt x="17" y="8"/>
                    <a:pt x="12" y="21"/>
                  </a:cubicBezTo>
                  <a:cubicBezTo>
                    <a:pt x="7" y="34"/>
                    <a:pt x="9" y="40"/>
                    <a:pt x="5" y="49"/>
                  </a:cubicBezTo>
                  <a:cubicBezTo>
                    <a:pt x="0" y="59"/>
                    <a:pt x="0" y="60"/>
                    <a:pt x="0" y="60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" y="57"/>
                    <a:pt x="8" y="47"/>
                    <a:pt x="10" y="34"/>
                  </a:cubicBezTo>
                  <a:cubicBezTo>
                    <a:pt x="13" y="21"/>
                    <a:pt x="21" y="8"/>
                    <a:pt x="31" y="7"/>
                  </a:cubicBezTo>
                  <a:cubicBezTo>
                    <a:pt x="41" y="6"/>
                    <a:pt x="49" y="11"/>
                    <a:pt x="51" y="21"/>
                  </a:cubicBezTo>
                  <a:cubicBezTo>
                    <a:pt x="54" y="30"/>
                    <a:pt x="46" y="33"/>
                    <a:pt x="44" y="33"/>
                  </a:cubicBezTo>
                  <a:cubicBezTo>
                    <a:pt x="41" y="33"/>
                    <a:pt x="38" y="37"/>
                    <a:pt x="42" y="41"/>
                  </a:cubicBezTo>
                  <a:cubicBezTo>
                    <a:pt x="45" y="44"/>
                    <a:pt x="54" y="42"/>
                    <a:pt x="58" y="31"/>
                  </a:cubicBezTo>
                  <a:cubicBezTo>
                    <a:pt x="61" y="20"/>
                    <a:pt x="54" y="6"/>
                    <a:pt x="41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123"/>
            <p:cNvSpPr/>
            <p:nvPr/>
          </p:nvSpPr>
          <p:spPr bwMode="auto">
            <a:xfrm>
              <a:off x="438151" y="6350000"/>
              <a:ext cx="112713" cy="168275"/>
            </a:xfrm>
            <a:custGeom>
              <a:avLst/>
              <a:gdLst>
                <a:gd name="T0" fmla="*/ 29 w 30"/>
                <a:gd name="T1" fmla="*/ 21 h 45"/>
                <a:gd name="T2" fmla="*/ 24 w 30"/>
                <a:gd name="T3" fmla="*/ 18 h 45"/>
                <a:gd name="T4" fmla="*/ 22 w 30"/>
                <a:gd name="T5" fmla="*/ 17 h 45"/>
                <a:gd name="T6" fmla="*/ 21 w 30"/>
                <a:gd name="T7" fmla="*/ 19 h 45"/>
                <a:gd name="T8" fmla="*/ 20 w 30"/>
                <a:gd name="T9" fmla="*/ 17 h 45"/>
                <a:gd name="T10" fmla="*/ 18 w 30"/>
                <a:gd name="T11" fmla="*/ 19 h 45"/>
                <a:gd name="T12" fmla="*/ 16 w 30"/>
                <a:gd name="T13" fmla="*/ 20 h 45"/>
                <a:gd name="T14" fmla="*/ 20 w 30"/>
                <a:gd name="T15" fmla="*/ 12 h 45"/>
                <a:gd name="T16" fmla="*/ 19 w 30"/>
                <a:gd name="T17" fmla="*/ 11 h 45"/>
                <a:gd name="T18" fmla="*/ 19 w 30"/>
                <a:gd name="T19" fmla="*/ 5 h 45"/>
                <a:gd name="T20" fmla="*/ 18 w 30"/>
                <a:gd name="T21" fmla="*/ 8 h 45"/>
                <a:gd name="T22" fmla="*/ 17 w 30"/>
                <a:gd name="T23" fmla="*/ 9 h 45"/>
                <a:gd name="T24" fmla="*/ 16 w 30"/>
                <a:gd name="T25" fmla="*/ 3 h 45"/>
                <a:gd name="T26" fmla="*/ 15 w 30"/>
                <a:gd name="T27" fmla="*/ 0 h 45"/>
                <a:gd name="T28" fmla="*/ 15 w 30"/>
                <a:gd name="T29" fmla="*/ 0 h 45"/>
                <a:gd name="T30" fmla="*/ 15 w 30"/>
                <a:gd name="T31" fmla="*/ 0 h 45"/>
                <a:gd name="T32" fmla="*/ 12 w 30"/>
                <a:gd name="T33" fmla="*/ 7 h 45"/>
                <a:gd name="T34" fmla="*/ 13 w 30"/>
                <a:gd name="T35" fmla="*/ 10 h 45"/>
                <a:gd name="T36" fmla="*/ 11 w 30"/>
                <a:gd name="T37" fmla="*/ 6 h 45"/>
                <a:gd name="T38" fmla="*/ 9 w 30"/>
                <a:gd name="T39" fmla="*/ 8 h 45"/>
                <a:gd name="T40" fmla="*/ 11 w 30"/>
                <a:gd name="T41" fmla="*/ 11 h 45"/>
                <a:gd name="T42" fmla="*/ 13 w 30"/>
                <a:gd name="T43" fmla="*/ 15 h 45"/>
                <a:gd name="T44" fmla="*/ 14 w 30"/>
                <a:gd name="T45" fmla="*/ 21 h 45"/>
                <a:gd name="T46" fmla="*/ 11 w 30"/>
                <a:gd name="T47" fmla="*/ 17 h 45"/>
                <a:gd name="T48" fmla="*/ 10 w 30"/>
                <a:gd name="T49" fmla="*/ 18 h 45"/>
                <a:gd name="T50" fmla="*/ 9 w 30"/>
                <a:gd name="T51" fmla="*/ 18 h 45"/>
                <a:gd name="T52" fmla="*/ 6 w 30"/>
                <a:gd name="T53" fmla="*/ 17 h 45"/>
                <a:gd name="T54" fmla="*/ 7 w 30"/>
                <a:gd name="T55" fmla="*/ 19 h 45"/>
                <a:gd name="T56" fmla="*/ 0 w 30"/>
                <a:gd name="T57" fmla="*/ 27 h 45"/>
                <a:gd name="T58" fmla="*/ 2 w 30"/>
                <a:gd name="T59" fmla="*/ 29 h 45"/>
                <a:gd name="T60" fmla="*/ 6 w 30"/>
                <a:gd name="T61" fmla="*/ 28 h 45"/>
                <a:gd name="T62" fmla="*/ 5 w 30"/>
                <a:gd name="T63" fmla="*/ 23 h 45"/>
                <a:gd name="T64" fmla="*/ 6 w 30"/>
                <a:gd name="T65" fmla="*/ 25 h 45"/>
                <a:gd name="T66" fmla="*/ 2 w 30"/>
                <a:gd name="T67" fmla="*/ 26 h 45"/>
                <a:gd name="T68" fmla="*/ 14 w 30"/>
                <a:gd name="T69" fmla="*/ 29 h 45"/>
                <a:gd name="T70" fmla="*/ 13 w 30"/>
                <a:gd name="T71" fmla="*/ 30 h 45"/>
                <a:gd name="T72" fmla="*/ 13 w 30"/>
                <a:gd name="T73" fmla="*/ 31 h 45"/>
                <a:gd name="T74" fmla="*/ 15 w 30"/>
                <a:gd name="T75" fmla="*/ 36 h 45"/>
                <a:gd name="T76" fmla="*/ 15 w 30"/>
                <a:gd name="T77" fmla="*/ 45 h 45"/>
                <a:gd name="T78" fmla="*/ 16 w 30"/>
                <a:gd name="T79" fmla="*/ 34 h 45"/>
                <a:gd name="T80" fmla="*/ 18 w 30"/>
                <a:gd name="T81" fmla="*/ 29 h 45"/>
                <a:gd name="T82" fmla="*/ 16 w 30"/>
                <a:gd name="T83" fmla="*/ 30 h 45"/>
                <a:gd name="T84" fmla="*/ 21 w 30"/>
                <a:gd name="T85" fmla="*/ 20 h 45"/>
                <a:gd name="T86" fmla="*/ 25 w 30"/>
                <a:gd name="T87" fmla="*/ 26 h 45"/>
                <a:gd name="T88" fmla="*/ 26 w 30"/>
                <a:gd name="T89" fmla="*/ 25 h 45"/>
                <a:gd name="T90" fmla="*/ 23 w 30"/>
                <a:gd name="T91" fmla="*/ 24 h 45"/>
                <a:gd name="T92" fmla="*/ 28 w 30"/>
                <a:gd name="T93" fmla="*/ 28 h 45"/>
                <a:gd name="T94" fmla="*/ 30 w 30"/>
                <a:gd name="T95" fmla="*/ 3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45">
                  <a:moveTo>
                    <a:pt x="30" y="27"/>
                  </a:moveTo>
                  <a:cubicBezTo>
                    <a:pt x="30" y="25"/>
                    <a:pt x="30" y="23"/>
                    <a:pt x="29" y="21"/>
                  </a:cubicBezTo>
                  <a:cubicBezTo>
                    <a:pt x="27" y="19"/>
                    <a:pt x="23" y="19"/>
                    <a:pt x="23" y="19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5" y="17"/>
                    <a:pt x="24" y="17"/>
                    <a:pt x="24" y="17"/>
                  </a:cubicBezTo>
                  <a:cubicBezTo>
                    <a:pt x="24" y="17"/>
                    <a:pt x="23" y="17"/>
                    <a:pt x="22" y="17"/>
                  </a:cubicBezTo>
                  <a:cubicBezTo>
                    <a:pt x="21" y="17"/>
                    <a:pt x="21" y="17"/>
                    <a:pt x="21" y="18"/>
                  </a:cubicBezTo>
                  <a:cubicBezTo>
                    <a:pt x="21" y="18"/>
                    <a:pt x="21" y="19"/>
                    <a:pt x="21" y="19"/>
                  </a:cubicBezTo>
                  <a:cubicBezTo>
                    <a:pt x="20" y="19"/>
                    <a:pt x="21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9"/>
                  </a:cubicBezTo>
                  <a:cubicBezTo>
                    <a:pt x="17" y="19"/>
                    <a:pt x="16" y="21"/>
                    <a:pt x="16" y="21"/>
                  </a:cubicBezTo>
                  <a:cubicBezTo>
                    <a:pt x="16" y="21"/>
                    <a:pt x="16" y="21"/>
                    <a:pt x="16" y="20"/>
                  </a:cubicBezTo>
                  <a:cubicBezTo>
                    <a:pt x="16" y="19"/>
                    <a:pt x="16" y="17"/>
                    <a:pt x="17" y="15"/>
                  </a:cubicBezTo>
                  <a:cubicBezTo>
                    <a:pt x="18" y="14"/>
                    <a:pt x="20" y="14"/>
                    <a:pt x="20" y="12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1" y="10"/>
                    <a:pt x="21" y="8"/>
                  </a:cubicBezTo>
                  <a:cubicBezTo>
                    <a:pt x="21" y="7"/>
                    <a:pt x="19" y="5"/>
                    <a:pt x="19" y="5"/>
                  </a:cubicBezTo>
                  <a:cubicBezTo>
                    <a:pt x="19" y="5"/>
                    <a:pt x="19" y="6"/>
                    <a:pt x="19" y="6"/>
                  </a:cubicBezTo>
                  <a:cubicBezTo>
                    <a:pt x="20" y="7"/>
                    <a:pt x="19" y="8"/>
                    <a:pt x="18" y="8"/>
                  </a:cubicBezTo>
                  <a:cubicBezTo>
                    <a:pt x="17" y="9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8" y="6"/>
                    <a:pt x="17" y="5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3" y="7"/>
                    <a:pt x="13" y="8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9"/>
                    <a:pt x="12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9" y="7"/>
                    <a:pt x="9" y="8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4"/>
                    <a:pt x="12" y="14"/>
                    <a:pt x="13" y="15"/>
                  </a:cubicBezTo>
                  <a:cubicBezTo>
                    <a:pt x="14" y="17"/>
                    <a:pt x="14" y="19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19"/>
                    <a:pt x="12" y="19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7" y="17"/>
                    <a:pt x="6" y="17"/>
                    <a:pt x="6" y="17"/>
                  </a:cubicBezTo>
                  <a:cubicBezTo>
                    <a:pt x="6" y="17"/>
                    <a:pt x="6" y="17"/>
                    <a:pt x="6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7" y="19"/>
                    <a:pt x="3" y="19"/>
                    <a:pt x="2" y="21"/>
                  </a:cubicBezTo>
                  <a:cubicBezTo>
                    <a:pt x="0" y="23"/>
                    <a:pt x="0" y="25"/>
                    <a:pt x="0" y="27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30"/>
                    <a:pt x="1" y="30"/>
                    <a:pt x="2" y="29"/>
                  </a:cubicBezTo>
                  <a:cubicBezTo>
                    <a:pt x="2" y="29"/>
                    <a:pt x="2" y="28"/>
                    <a:pt x="2" y="28"/>
                  </a:cubicBezTo>
                  <a:cubicBezTo>
                    <a:pt x="2" y="28"/>
                    <a:pt x="4" y="29"/>
                    <a:pt x="6" y="28"/>
                  </a:cubicBezTo>
                  <a:cubicBezTo>
                    <a:pt x="8" y="27"/>
                    <a:pt x="7" y="25"/>
                    <a:pt x="7" y="24"/>
                  </a:cubicBezTo>
                  <a:cubicBezTo>
                    <a:pt x="7" y="23"/>
                    <a:pt x="6" y="22"/>
                    <a:pt x="5" y="23"/>
                  </a:cubicBezTo>
                  <a:cubicBezTo>
                    <a:pt x="3" y="23"/>
                    <a:pt x="3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6" y="25"/>
                    <a:pt x="6" y="26"/>
                    <a:pt x="5" y="26"/>
                  </a:cubicBezTo>
                  <a:cubicBezTo>
                    <a:pt x="5" y="27"/>
                    <a:pt x="3" y="27"/>
                    <a:pt x="2" y="26"/>
                  </a:cubicBezTo>
                  <a:cubicBezTo>
                    <a:pt x="0" y="23"/>
                    <a:pt x="5" y="19"/>
                    <a:pt x="9" y="20"/>
                  </a:cubicBezTo>
                  <a:cubicBezTo>
                    <a:pt x="13" y="21"/>
                    <a:pt x="14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3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3" y="30"/>
                    <a:pt x="13" y="31"/>
                  </a:cubicBezTo>
                  <a:cubicBezTo>
                    <a:pt x="13" y="32"/>
                    <a:pt x="13" y="33"/>
                    <a:pt x="14" y="34"/>
                  </a:cubicBezTo>
                  <a:cubicBezTo>
                    <a:pt x="15" y="34"/>
                    <a:pt x="15" y="36"/>
                    <a:pt x="15" y="36"/>
                  </a:cubicBezTo>
                  <a:cubicBezTo>
                    <a:pt x="15" y="36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6" y="36"/>
                    <a:pt x="16" y="36"/>
                  </a:cubicBezTo>
                  <a:cubicBezTo>
                    <a:pt x="16" y="36"/>
                    <a:pt x="16" y="34"/>
                    <a:pt x="16" y="34"/>
                  </a:cubicBezTo>
                  <a:cubicBezTo>
                    <a:pt x="17" y="33"/>
                    <a:pt x="17" y="32"/>
                    <a:pt x="17" y="31"/>
                  </a:cubicBezTo>
                  <a:cubicBezTo>
                    <a:pt x="18" y="30"/>
                    <a:pt x="18" y="29"/>
                    <a:pt x="18" y="29"/>
                  </a:cubicBezTo>
                  <a:cubicBezTo>
                    <a:pt x="18" y="29"/>
                    <a:pt x="18" y="29"/>
                    <a:pt x="1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29"/>
                  </a:cubicBezTo>
                  <a:cubicBezTo>
                    <a:pt x="16" y="28"/>
                    <a:pt x="17" y="21"/>
                    <a:pt x="21" y="20"/>
                  </a:cubicBezTo>
                  <a:cubicBezTo>
                    <a:pt x="26" y="19"/>
                    <a:pt x="30" y="23"/>
                    <a:pt x="28" y="26"/>
                  </a:cubicBezTo>
                  <a:cubicBezTo>
                    <a:pt x="27" y="27"/>
                    <a:pt x="26" y="27"/>
                    <a:pt x="25" y="26"/>
                  </a:cubicBezTo>
                  <a:cubicBezTo>
                    <a:pt x="25" y="26"/>
                    <a:pt x="25" y="25"/>
                    <a:pt x="25" y="25"/>
                  </a:cubicBezTo>
                  <a:cubicBezTo>
                    <a:pt x="25" y="25"/>
                    <a:pt x="25" y="25"/>
                    <a:pt x="26" y="25"/>
                  </a:cubicBezTo>
                  <a:cubicBezTo>
                    <a:pt x="27" y="25"/>
                    <a:pt x="27" y="23"/>
                    <a:pt x="26" y="23"/>
                  </a:cubicBezTo>
                  <a:cubicBezTo>
                    <a:pt x="24" y="22"/>
                    <a:pt x="23" y="23"/>
                    <a:pt x="23" y="24"/>
                  </a:cubicBezTo>
                  <a:cubicBezTo>
                    <a:pt x="23" y="25"/>
                    <a:pt x="23" y="27"/>
                    <a:pt x="25" y="28"/>
                  </a:cubicBezTo>
                  <a:cubicBezTo>
                    <a:pt x="27" y="29"/>
                    <a:pt x="28" y="28"/>
                    <a:pt x="28" y="28"/>
                  </a:cubicBezTo>
                  <a:cubicBezTo>
                    <a:pt x="28" y="28"/>
                    <a:pt x="28" y="29"/>
                    <a:pt x="29" y="29"/>
                  </a:cubicBezTo>
                  <a:cubicBezTo>
                    <a:pt x="29" y="30"/>
                    <a:pt x="30" y="30"/>
                    <a:pt x="30" y="30"/>
                  </a:cubicBezTo>
                  <a:cubicBezTo>
                    <a:pt x="30" y="30"/>
                    <a:pt x="29" y="30"/>
                    <a:pt x="30" y="2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124"/>
            <p:cNvSpPr>
              <a:spLocks noEditPoints="1"/>
            </p:cNvSpPr>
            <p:nvPr/>
          </p:nvSpPr>
          <p:spPr bwMode="auto">
            <a:xfrm>
              <a:off x="433388" y="5459413"/>
              <a:ext cx="120650" cy="288925"/>
            </a:xfrm>
            <a:custGeom>
              <a:avLst/>
              <a:gdLst>
                <a:gd name="T0" fmla="*/ 17 w 32"/>
                <a:gd name="T1" fmla="*/ 29 h 77"/>
                <a:gd name="T2" fmla="*/ 22 w 32"/>
                <a:gd name="T3" fmla="*/ 21 h 77"/>
                <a:gd name="T4" fmla="*/ 18 w 32"/>
                <a:gd name="T5" fmla="*/ 20 h 77"/>
                <a:gd name="T6" fmla="*/ 21 w 32"/>
                <a:gd name="T7" fmla="*/ 15 h 77"/>
                <a:gd name="T8" fmla="*/ 16 w 32"/>
                <a:gd name="T9" fmla="*/ 13 h 77"/>
                <a:gd name="T10" fmla="*/ 20 w 32"/>
                <a:gd name="T11" fmla="*/ 7 h 77"/>
                <a:gd name="T12" fmla="*/ 20 w 32"/>
                <a:gd name="T13" fmla="*/ 2 h 77"/>
                <a:gd name="T14" fmla="*/ 18 w 32"/>
                <a:gd name="T15" fmla="*/ 1 h 77"/>
                <a:gd name="T16" fmla="*/ 14 w 32"/>
                <a:gd name="T17" fmla="*/ 1 h 77"/>
                <a:gd name="T18" fmla="*/ 13 w 32"/>
                <a:gd name="T19" fmla="*/ 3 h 77"/>
                <a:gd name="T20" fmla="*/ 15 w 32"/>
                <a:gd name="T21" fmla="*/ 11 h 77"/>
                <a:gd name="T22" fmla="*/ 16 w 32"/>
                <a:gd name="T23" fmla="*/ 19 h 77"/>
                <a:gd name="T24" fmla="*/ 10 w 32"/>
                <a:gd name="T25" fmla="*/ 18 h 77"/>
                <a:gd name="T26" fmla="*/ 14 w 32"/>
                <a:gd name="T27" fmla="*/ 22 h 77"/>
                <a:gd name="T28" fmla="*/ 11 w 32"/>
                <a:gd name="T29" fmla="*/ 26 h 77"/>
                <a:gd name="T30" fmla="*/ 16 w 32"/>
                <a:gd name="T31" fmla="*/ 34 h 77"/>
                <a:gd name="T32" fmla="*/ 6 w 32"/>
                <a:gd name="T33" fmla="*/ 37 h 77"/>
                <a:gd name="T34" fmla="*/ 5 w 32"/>
                <a:gd name="T35" fmla="*/ 35 h 77"/>
                <a:gd name="T36" fmla="*/ 8 w 32"/>
                <a:gd name="T37" fmla="*/ 30 h 77"/>
                <a:gd name="T38" fmla="*/ 6 w 32"/>
                <a:gd name="T39" fmla="*/ 31 h 77"/>
                <a:gd name="T40" fmla="*/ 9 w 32"/>
                <a:gd name="T41" fmla="*/ 33 h 77"/>
                <a:gd name="T42" fmla="*/ 10 w 32"/>
                <a:gd name="T43" fmla="*/ 34 h 77"/>
                <a:gd name="T44" fmla="*/ 15 w 32"/>
                <a:gd name="T45" fmla="*/ 38 h 77"/>
                <a:gd name="T46" fmla="*/ 11 w 32"/>
                <a:gd name="T47" fmla="*/ 41 h 77"/>
                <a:gd name="T48" fmla="*/ 13 w 32"/>
                <a:gd name="T49" fmla="*/ 43 h 77"/>
                <a:gd name="T50" fmla="*/ 14 w 32"/>
                <a:gd name="T51" fmla="*/ 47 h 77"/>
                <a:gd name="T52" fmla="*/ 6 w 32"/>
                <a:gd name="T53" fmla="*/ 47 h 77"/>
                <a:gd name="T54" fmla="*/ 3 w 32"/>
                <a:gd name="T55" fmla="*/ 58 h 77"/>
                <a:gd name="T56" fmla="*/ 10 w 32"/>
                <a:gd name="T57" fmla="*/ 57 h 77"/>
                <a:gd name="T58" fmla="*/ 10 w 32"/>
                <a:gd name="T59" fmla="*/ 52 h 77"/>
                <a:gd name="T60" fmla="*/ 16 w 32"/>
                <a:gd name="T61" fmla="*/ 61 h 77"/>
                <a:gd name="T62" fmla="*/ 16 w 32"/>
                <a:gd name="T63" fmla="*/ 77 h 77"/>
                <a:gd name="T64" fmla="*/ 16 w 32"/>
                <a:gd name="T65" fmla="*/ 77 h 77"/>
                <a:gd name="T66" fmla="*/ 17 w 32"/>
                <a:gd name="T67" fmla="*/ 61 h 77"/>
                <a:gd name="T68" fmla="*/ 22 w 32"/>
                <a:gd name="T69" fmla="*/ 52 h 77"/>
                <a:gd name="T70" fmla="*/ 22 w 32"/>
                <a:gd name="T71" fmla="*/ 57 h 77"/>
                <a:gd name="T72" fmla="*/ 29 w 32"/>
                <a:gd name="T73" fmla="*/ 58 h 77"/>
                <a:gd name="T74" fmla="*/ 26 w 32"/>
                <a:gd name="T75" fmla="*/ 47 h 77"/>
                <a:gd name="T76" fmla="*/ 19 w 32"/>
                <a:gd name="T77" fmla="*/ 47 h 77"/>
                <a:gd name="T78" fmla="*/ 19 w 32"/>
                <a:gd name="T79" fmla="*/ 43 h 77"/>
                <a:gd name="T80" fmla="*/ 21 w 32"/>
                <a:gd name="T81" fmla="*/ 41 h 77"/>
                <a:gd name="T82" fmla="*/ 17 w 32"/>
                <a:gd name="T83" fmla="*/ 38 h 77"/>
                <a:gd name="T84" fmla="*/ 22 w 32"/>
                <a:gd name="T85" fmla="*/ 34 h 77"/>
                <a:gd name="T86" fmla="*/ 24 w 32"/>
                <a:gd name="T87" fmla="*/ 33 h 77"/>
                <a:gd name="T88" fmla="*/ 26 w 32"/>
                <a:gd name="T89" fmla="*/ 31 h 77"/>
                <a:gd name="T90" fmla="*/ 25 w 32"/>
                <a:gd name="T91" fmla="*/ 30 h 77"/>
                <a:gd name="T92" fmla="*/ 28 w 32"/>
                <a:gd name="T93" fmla="*/ 35 h 77"/>
                <a:gd name="T94" fmla="*/ 26 w 32"/>
                <a:gd name="T95" fmla="*/ 37 h 77"/>
                <a:gd name="T96" fmla="*/ 16 w 32"/>
                <a:gd name="T97" fmla="*/ 11 h 77"/>
                <a:gd name="T98" fmla="*/ 16 w 32"/>
                <a:gd name="T99" fmla="*/ 6 h 77"/>
                <a:gd name="T100" fmla="*/ 16 w 32"/>
                <a:gd name="T101" fmla="*/ 10 h 77"/>
                <a:gd name="T102" fmla="*/ 14 w 32"/>
                <a:gd name="T103" fmla="*/ 7 h 77"/>
                <a:gd name="T104" fmla="*/ 12 w 32"/>
                <a:gd name="T105" fmla="*/ 7 h 77"/>
                <a:gd name="T106" fmla="*/ 17 w 32"/>
                <a:gd name="T107" fmla="*/ 11 h 77"/>
                <a:gd name="T108" fmla="*/ 16 w 32"/>
                <a:gd name="T109" fmla="*/ 1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" h="77">
                  <a:moveTo>
                    <a:pt x="22" y="28"/>
                  </a:move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5" y="48"/>
                    <a:pt x="15" y="49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48"/>
                    <a:pt x="10" y="46"/>
                    <a:pt x="6" y="47"/>
                  </a:cubicBezTo>
                  <a:cubicBezTo>
                    <a:pt x="5" y="48"/>
                    <a:pt x="3" y="49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3" y="53"/>
                    <a:pt x="2" y="56"/>
                    <a:pt x="3" y="58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6" y="60"/>
                    <a:pt x="7" y="61"/>
                    <a:pt x="9" y="60"/>
                  </a:cubicBezTo>
                  <a:cubicBezTo>
                    <a:pt x="10" y="60"/>
                    <a:pt x="11" y="58"/>
                    <a:pt x="10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8" y="57"/>
                    <a:pt x="7" y="56"/>
                  </a:cubicBezTo>
                  <a:cubicBezTo>
                    <a:pt x="6" y="54"/>
                    <a:pt x="8" y="52"/>
                    <a:pt x="10" y="52"/>
                  </a:cubicBezTo>
                  <a:cubicBezTo>
                    <a:pt x="13" y="52"/>
                    <a:pt x="15" y="54"/>
                    <a:pt x="15" y="57"/>
                  </a:cubicBezTo>
                  <a:cubicBezTo>
                    <a:pt x="16" y="59"/>
                    <a:pt x="16" y="62"/>
                    <a:pt x="16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5" y="61"/>
                    <a:pt x="14" y="60"/>
                    <a:pt x="14" y="59"/>
                  </a:cubicBezTo>
                  <a:cubicBezTo>
                    <a:pt x="13" y="59"/>
                    <a:pt x="12" y="65"/>
                    <a:pt x="16" y="69"/>
                  </a:cubicBezTo>
                  <a:cubicBezTo>
                    <a:pt x="16" y="69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69"/>
                    <a:pt x="16" y="69"/>
                  </a:cubicBezTo>
                  <a:cubicBezTo>
                    <a:pt x="20" y="65"/>
                    <a:pt x="19" y="59"/>
                    <a:pt x="19" y="59"/>
                  </a:cubicBezTo>
                  <a:cubicBezTo>
                    <a:pt x="19" y="60"/>
                    <a:pt x="17" y="61"/>
                    <a:pt x="17" y="61"/>
                  </a:cubicBezTo>
                  <a:cubicBezTo>
                    <a:pt x="17" y="62"/>
                    <a:pt x="17" y="62"/>
                    <a:pt x="16" y="62"/>
                  </a:cubicBezTo>
                  <a:cubicBezTo>
                    <a:pt x="16" y="62"/>
                    <a:pt x="16" y="59"/>
                    <a:pt x="17" y="57"/>
                  </a:cubicBezTo>
                  <a:cubicBezTo>
                    <a:pt x="17" y="54"/>
                    <a:pt x="19" y="52"/>
                    <a:pt x="22" y="52"/>
                  </a:cubicBezTo>
                  <a:cubicBezTo>
                    <a:pt x="24" y="52"/>
                    <a:pt x="26" y="54"/>
                    <a:pt x="25" y="56"/>
                  </a:cubicBezTo>
                  <a:cubicBezTo>
                    <a:pt x="25" y="57"/>
                    <a:pt x="23" y="58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8"/>
                    <a:pt x="22" y="60"/>
                    <a:pt x="24" y="60"/>
                  </a:cubicBezTo>
                  <a:cubicBezTo>
                    <a:pt x="25" y="61"/>
                    <a:pt x="26" y="60"/>
                    <a:pt x="27" y="59"/>
                  </a:cubicBezTo>
                  <a:cubicBezTo>
                    <a:pt x="28" y="59"/>
                    <a:pt x="29" y="59"/>
                    <a:pt x="29" y="58"/>
                  </a:cubicBezTo>
                  <a:cubicBezTo>
                    <a:pt x="30" y="56"/>
                    <a:pt x="30" y="53"/>
                    <a:pt x="28" y="52"/>
                  </a:cubicBezTo>
                  <a:cubicBezTo>
                    <a:pt x="28" y="52"/>
                    <a:pt x="29" y="51"/>
                    <a:pt x="29" y="51"/>
                  </a:cubicBezTo>
                  <a:cubicBezTo>
                    <a:pt x="29" y="49"/>
                    <a:pt x="27" y="48"/>
                    <a:pt x="26" y="47"/>
                  </a:cubicBezTo>
                  <a:cubicBezTo>
                    <a:pt x="23" y="46"/>
                    <a:pt x="19" y="48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49"/>
                    <a:pt x="17" y="48"/>
                    <a:pt x="19" y="47"/>
                  </a:cubicBezTo>
                  <a:cubicBezTo>
                    <a:pt x="19" y="46"/>
                    <a:pt x="19" y="46"/>
                    <a:pt x="20" y="45"/>
                  </a:cubicBez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125"/>
            <p:cNvSpPr/>
            <p:nvPr/>
          </p:nvSpPr>
          <p:spPr bwMode="auto">
            <a:xfrm>
              <a:off x="388938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126"/>
            <p:cNvSpPr/>
            <p:nvPr/>
          </p:nvSpPr>
          <p:spPr bwMode="auto">
            <a:xfrm>
              <a:off x="388938" y="6724650"/>
              <a:ext cx="44450" cy="34925"/>
            </a:xfrm>
            <a:custGeom>
              <a:avLst/>
              <a:gdLst>
                <a:gd name="T0" fmla="*/ 5 w 12"/>
                <a:gd name="T1" fmla="*/ 3 h 9"/>
                <a:gd name="T2" fmla="*/ 0 w 12"/>
                <a:gd name="T3" fmla="*/ 0 h 9"/>
                <a:gd name="T4" fmla="*/ 1 w 12"/>
                <a:gd name="T5" fmla="*/ 8 h 9"/>
                <a:gd name="T6" fmla="*/ 0 w 12"/>
                <a:gd name="T7" fmla="*/ 9 h 9"/>
                <a:gd name="T8" fmla="*/ 12 w 12"/>
                <a:gd name="T9" fmla="*/ 9 h 9"/>
                <a:gd name="T10" fmla="*/ 5 w 1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5" y="3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1"/>
                    <a:pt x="2" y="3"/>
                    <a:pt x="1" y="8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6"/>
                    <a:pt x="6" y="3"/>
                    <a:pt x="5" y="3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127"/>
            <p:cNvSpPr/>
            <p:nvPr/>
          </p:nvSpPr>
          <p:spPr bwMode="auto">
            <a:xfrm>
              <a:off x="328613" y="6710363"/>
              <a:ext cx="57150" cy="49212"/>
            </a:xfrm>
            <a:custGeom>
              <a:avLst/>
              <a:gdLst>
                <a:gd name="T0" fmla="*/ 15 w 15"/>
                <a:gd name="T1" fmla="*/ 7 h 13"/>
                <a:gd name="T2" fmla="*/ 8 w 15"/>
                <a:gd name="T3" fmla="*/ 2 h 13"/>
                <a:gd name="T4" fmla="*/ 4 w 15"/>
                <a:gd name="T5" fmla="*/ 0 h 13"/>
                <a:gd name="T6" fmla="*/ 2 w 15"/>
                <a:gd name="T7" fmla="*/ 6 h 13"/>
                <a:gd name="T8" fmla="*/ 4 w 15"/>
                <a:gd name="T9" fmla="*/ 13 h 13"/>
                <a:gd name="T10" fmla="*/ 15 w 15"/>
                <a:gd name="T11" fmla="*/ 13 h 13"/>
                <a:gd name="T12" fmla="*/ 15 w 15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5" y="7"/>
                  </a:moveTo>
                  <a:cubicBezTo>
                    <a:pt x="14" y="4"/>
                    <a:pt x="11" y="3"/>
                    <a:pt x="8" y="2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2"/>
                    <a:pt x="2" y="6"/>
                  </a:cubicBezTo>
                  <a:cubicBezTo>
                    <a:pt x="0" y="10"/>
                    <a:pt x="3" y="12"/>
                    <a:pt x="4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1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128"/>
            <p:cNvSpPr/>
            <p:nvPr/>
          </p:nvSpPr>
          <p:spPr bwMode="auto">
            <a:xfrm>
              <a:off x="600076" y="67246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129"/>
            <p:cNvSpPr/>
            <p:nvPr/>
          </p:nvSpPr>
          <p:spPr bwMode="auto">
            <a:xfrm>
              <a:off x="558801" y="6724650"/>
              <a:ext cx="41275" cy="34925"/>
            </a:xfrm>
            <a:custGeom>
              <a:avLst/>
              <a:gdLst>
                <a:gd name="T0" fmla="*/ 11 w 11"/>
                <a:gd name="T1" fmla="*/ 0 h 9"/>
                <a:gd name="T2" fmla="*/ 7 w 11"/>
                <a:gd name="T3" fmla="*/ 3 h 9"/>
                <a:gd name="T4" fmla="*/ 0 w 11"/>
                <a:gd name="T5" fmla="*/ 9 h 9"/>
                <a:gd name="T6" fmla="*/ 11 w 11"/>
                <a:gd name="T7" fmla="*/ 9 h 9"/>
                <a:gd name="T8" fmla="*/ 11 w 11"/>
                <a:gd name="T9" fmla="*/ 8 h 9"/>
                <a:gd name="T10" fmla="*/ 11 w 11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11" y="1"/>
                    <a:pt x="9" y="2"/>
                    <a:pt x="7" y="3"/>
                  </a:cubicBezTo>
                  <a:cubicBezTo>
                    <a:pt x="5" y="3"/>
                    <a:pt x="2" y="6"/>
                    <a:pt x="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9" y="3"/>
                    <a:pt x="11" y="1"/>
                    <a:pt x="11" y="0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130"/>
            <p:cNvSpPr/>
            <p:nvPr/>
          </p:nvSpPr>
          <p:spPr bwMode="auto">
            <a:xfrm>
              <a:off x="603251" y="6710363"/>
              <a:ext cx="57150" cy="49212"/>
            </a:xfrm>
            <a:custGeom>
              <a:avLst/>
              <a:gdLst>
                <a:gd name="T0" fmla="*/ 13 w 15"/>
                <a:gd name="T1" fmla="*/ 6 h 13"/>
                <a:gd name="T2" fmla="*/ 12 w 15"/>
                <a:gd name="T3" fmla="*/ 0 h 13"/>
                <a:gd name="T4" fmla="*/ 7 w 15"/>
                <a:gd name="T5" fmla="*/ 2 h 13"/>
                <a:gd name="T6" fmla="*/ 0 w 15"/>
                <a:gd name="T7" fmla="*/ 7 h 13"/>
                <a:gd name="T8" fmla="*/ 1 w 15"/>
                <a:gd name="T9" fmla="*/ 13 h 13"/>
                <a:gd name="T10" fmla="*/ 12 w 15"/>
                <a:gd name="T11" fmla="*/ 13 h 13"/>
                <a:gd name="T12" fmla="*/ 13 w 15"/>
                <a:gd name="T1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13" y="6"/>
                  </a:moveTo>
                  <a:cubicBezTo>
                    <a:pt x="11" y="2"/>
                    <a:pt x="12" y="0"/>
                    <a:pt x="12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1" y="4"/>
                    <a:pt x="0" y="7"/>
                  </a:cubicBezTo>
                  <a:cubicBezTo>
                    <a:pt x="0" y="9"/>
                    <a:pt x="0" y="11"/>
                    <a:pt x="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2"/>
                    <a:pt x="15" y="10"/>
                    <a:pt x="13" y="6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131"/>
            <p:cNvSpPr>
              <a:spLocks noEditPoints="1"/>
            </p:cNvSpPr>
            <p:nvPr/>
          </p:nvSpPr>
          <p:spPr bwMode="auto">
            <a:xfrm>
              <a:off x="433388" y="6586538"/>
              <a:ext cx="120650" cy="173037"/>
            </a:xfrm>
            <a:custGeom>
              <a:avLst/>
              <a:gdLst>
                <a:gd name="T0" fmla="*/ 19 w 32"/>
                <a:gd name="T1" fmla="*/ 43 h 46"/>
                <a:gd name="T2" fmla="*/ 21 w 32"/>
                <a:gd name="T3" fmla="*/ 41 h 46"/>
                <a:gd name="T4" fmla="*/ 17 w 32"/>
                <a:gd name="T5" fmla="*/ 38 h 46"/>
                <a:gd name="T6" fmla="*/ 22 w 32"/>
                <a:gd name="T7" fmla="*/ 34 h 46"/>
                <a:gd name="T8" fmla="*/ 24 w 32"/>
                <a:gd name="T9" fmla="*/ 33 h 46"/>
                <a:gd name="T10" fmla="*/ 26 w 32"/>
                <a:gd name="T11" fmla="*/ 31 h 46"/>
                <a:gd name="T12" fmla="*/ 25 w 32"/>
                <a:gd name="T13" fmla="*/ 30 h 46"/>
                <a:gd name="T14" fmla="*/ 28 w 32"/>
                <a:gd name="T15" fmla="*/ 35 h 46"/>
                <a:gd name="T16" fmla="*/ 26 w 32"/>
                <a:gd name="T17" fmla="*/ 37 h 46"/>
                <a:gd name="T18" fmla="*/ 16 w 32"/>
                <a:gd name="T19" fmla="*/ 34 h 46"/>
                <a:gd name="T20" fmla="*/ 21 w 32"/>
                <a:gd name="T21" fmla="*/ 26 h 46"/>
                <a:gd name="T22" fmla="*/ 18 w 32"/>
                <a:gd name="T23" fmla="*/ 22 h 46"/>
                <a:gd name="T24" fmla="*/ 22 w 32"/>
                <a:gd name="T25" fmla="*/ 18 h 46"/>
                <a:gd name="T26" fmla="*/ 16 w 32"/>
                <a:gd name="T27" fmla="*/ 19 h 46"/>
                <a:gd name="T28" fmla="*/ 18 w 32"/>
                <a:gd name="T29" fmla="*/ 11 h 46"/>
                <a:gd name="T30" fmla="*/ 19 w 32"/>
                <a:gd name="T31" fmla="*/ 3 h 46"/>
                <a:gd name="T32" fmla="*/ 18 w 32"/>
                <a:gd name="T33" fmla="*/ 1 h 46"/>
                <a:gd name="T34" fmla="*/ 15 w 32"/>
                <a:gd name="T35" fmla="*/ 1 h 46"/>
                <a:gd name="T36" fmla="*/ 13 w 32"/>
                <a:gd name="T37" fmla="*/ 2 h 46"/>
                <a:gd name="T38" fmla="*/ 12 w 32"/>
                <a:gd name="T39" fmla="*/ 7 h 46"/>
                <a:gd name="T40" fmla="*/ 16 w 32"/>
                <a:gd name="T41" fmla="*/ 13 h 46"/>
                <a:gd name="T42" fmla="*/ 11 w 32"/>
                <a:gd name="T43" fmla="*/ 15 h 46"/>
                <a:gd name="T44" fmla="*/ 14 w 32"/>
                <a:gd name="T45" fmla="*/ 20 h 46"/>
                <a:gd name="T46" fmla="*/ 10 w 32"/>
                <a:gd name="T47" fmla="*/ 21 h 46"/>
                <a:gd name="T48" fmla="*/ 15 w 32"/>
                <a:gd name="T49" fmla="*/ 29 h 46"/>
                <a:gd name="T50" fmla="*/ 1 w 32"/>
                <a:gd name="T51" fmla="*/ 32 h 46"/>
                <a:gd name="T52" fmla="*/ 6 w 32"/>
                <a:gd name="T53" fmla="*/ 32 h 46"/>
                <a:gd name="T54" fmla="*/ 8 w 32"/>
                <a:gd name="T55" fmla="*/ 30 h 46"/>
                <a:gd name="T56" fmla="*/ 6 w 32"/>
                <a:gd name="T57" fmla="*/ 31 h 46"/>
                <a:gd name="T58" fmla="*/ 6 w 32"/>
                <a:gd name="T59" fmla="*/ 31 h 46"/>
                <a:gd name="T60" fmla="*/ 11 w 32"/>
                <a:gd name="T61" fmla="*/ 33 h 46"/>
                <a:gd name="T62" fmla="*/ 15 w 32"/>
                <a:gd name="T63" fmla="*/ 37 h 46"/>
                <a:gd name="T64" fmla="*/ 10 w 32"/>
                <a:gd name="T65" fmla="*/ 37 h 46"/>
                <a:gd name="T66" fmla="*/ 14 w 32"/>
                <a:gd name="T67" fmla="*/ 43 h 46"/>
                <a:gd name="T68" fmla="*/ 13 w 32"/>
                <a:gd name="T69" fmla="*/ 45 h 46"/>
                <a:gd name="T70" fmla="*/ 20 w 32"/>
                <a:gd name="T71" fmla="*/ 45 h 46"/>
                <a:gd name="T72" fmla="*/ 16 w 32"/>
                <a:gd name="T73" fmla="*/ 11 h 46"/>
                <a:gd name="T74" fmla="*/ 16 w 32"/>
                <a:gd name="T75" fmla="*/ 11 h 46"/>
                <a:gd name="T76" fmla="*/ 14 w 32"/>
                <a:gd name="T77" fmla="*/ 7 h 46"/>
                <a:gd name="T78" fmla="*/ 15 w 32"/>
                <a:gd name="T79" fmla="*/ 11 h 46"/>
                <a:gd name="T80" fmla="*/ 20 w 32"/>
                <a:gd name="T81" fmla="*/ 7 h 46"/>
                <a:gd name="T82" fmla="*/ 18 w 32"/>
                <a:gd name="T83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" h="46">
                  <a:moveTo>
                    <a:pt x="20" y="45"/>
                  </a:moveTo>
                  <a:cubicBezTo>
                    <a:pt x="20" y="45"/>
                    <a:pt x="20" y="44"/>
                    <a:pt x="20" y="44"/>
                  </a:cubicBezTo>
                  <a:cubicBezTo>
                    <a:pt x="21" y="44"/>
                    <a:pt x="20" y="43"/>
                    <a:pt x="19" y="43"/>
                  </a:cubicBezTo>
                  <a:cubicBezTo>
                    <a:pt x="19" y="43"/>
                    <a:pt x="19" y="44"/>
                    <a:pt x="19" y="43"/>
                  </a:cubicBezTo>
                  <a:cubicBezTo>
                    <a:pt x="18" y="43"/>
                    <a:pt x="20" y="43"/>
                    <a:pt x="20" y="43"/>
                  </a:cubicBezTo>
                  <a:cubicBezTo>
                    <a:pt x="21" y="42"/>
                    <a:pt x="21" y="42"/>
                    <a:pt x="21" y="41"/>
                  </a:cubicBezTo>
                  <a:cubicBezTo>
                    <a:pt x="22" y="40"/>
                    <a:pt x="22" y="37"/>
                    <a:pt x="22" y="37"/>
                  </a:cubicBezTo>
                  <a:cubicBezTo>
                    <a:pt x="21" y="36"/>
                    <a:pt x="20" y="36"/>
                    <a:pt x="18" y="37"/>
                  </a:cubicBezTo>
                  <a:cubicBezTo>
                    <a:pt x="18" y="37"/>
                    <a:pt x="18" y="37"/>
                    <a:pt x="17" y="38"/>
                  </a:cubicBezTo>
                  <a:cubicBezTo>
                    <a:pt x="17" y="38"/>
                    <a:pt x="17" y="37"/>
                    <a:pt x="18" y="37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4"/>
                    <a:pt x="20" y="34"/>
                    <a:pt x="21" y="33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3" y="33"/>
                    <a:pt x="24" y="33"/>
                  </a:cubicBezTo>
                  <a:cubicBezTo>
                    <a:pt x="25" y="32"/>
                    <a:pt x="25" y="32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1"/>
                    <a:pt x="25" y="31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4" y="30"/>
                    <a:pt x="24" y="30"/>
                  </a:cubicBezTo>
                  <a:cubicBezTo>
                    <a:pt x="26" y="29"/>
                    <a:pt x="29" y="30"/>
                    <a:pt x="29" y="32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7" y="32"/>
                    <a:pt x="27" y="32"/>
                  </a:cubicBezTo>
                  <a:cubicBezTo>
                    <a:pt x="25" y="32"/>
                    <a:pt x="24" y="33"/>
                    <a:pt x="24" y="34"/>
                  </a:cubicBezTo>
                  <a:cubicBezTo>
                    <a:pt x="24" y="36"/>
                    <a:pt x="25" y="37"/>
                    <a:pt x="26" y="37"/>
                  </a:cubicBezTo>
                  <a:cubicBezTo>
                    <a:pt x="29" y="39"/>
                    <a:pt x="32" y="36"/>
                    <a:pt x="31" y="32"/>
                  </a:cubicBezTo>
                  <a:cubicBezTo>
                    <a:pt x="30" y="28"/>
                    <a:pt x="26" y="27"/>
                    <a:pt x="22" y="28"/>
                  </a:cubicBezTo>
                  <a:cubicBezTo>
                    <a:pt x="20" y="29"/>
                    <a:pt x="17" y="31"/>
                    <a:pt x="16" y="34"/>
                  </a:cubicBezTo>
                  <a:cubicBezTo>
                    <a:pt x="16" y="34"/>
                    <a:pt x="16" y="31"/>
                    <a:pt x="17" y="29"/>
                  </a:cubicBezTo>
                  <a:cubicBezTo>
                    <a:pt x="18" y="29"/>
                    <a:pt x="18" y="28"/>
                    <a:pt x="19" y="27"/>
                  </a:cubicBezTo>
                  <a:cubicBezTo>
                    <a:pt x="20" y="28"/>
                    <a:pt x="21" y="27"/>
                    <a:pt x="21" y="26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2" y="21"/>
                    <a:pt x="21" y="20"/>
                    <a:pt x="19" y="21"/>
                  </a:cubicBezTo>
                  <a:cubicBezTo>
                    <a:pt x="19" y="21"/>
                    <a:pt x="19" y="22"/>
                    <a:pt x="18" y="22"/>
                  </a:cubicBezTo>
                  <a:cubicBezTo>
                    <a:pt x="18" y="22"/>
                    <a:pt x="18" y="21"/>
                    <a:pt x="18" y="20"/>
                  </a:cubicBezTo>
                  <a:cubicBezTo>
                    <a:pt x="18" y="18"/>
                    <a:pt x="20" y="16"/>
                    <a:pt x="21" y="17"/>
                  </a:cubicBezTo>
                  <a:cubicBezTo>
                    <a:pt x="20" y="18"/>
                    <a:pt x="21" y="18"/>
                    <a:pt x="22" y="18"/>
                  </a:cubicBezTo>
                  <a:cubicBezTo>
                    <a:pt x="24" y="17"/>
                    <a:pt x="23" y="15"/>
                    <a:pt x="21" y="15"/>
                  </a:cubicBezTo>
                  <a:cubicBezTo>
                    <a:pt x="19" y="14"/>
                    <a:pt x="18" y="15"/>
                    <a:pt x="18" y="17"/>
                  </a:cubicBezTo>
                  <a:cubicBezTo>
                    <a:pt x="17" y="17"/>
                    <a:pt x="17" y="18"/>
                    <a:pt x="1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2"/>
                    <a:pt x="18" y="12"/>
                  </a:cubicBezTo>
                  <a:cubicBezTo>
                    <a:pt x="18" y="12"/>
                    <a:pt x="18" y="11"/>
                    <a:pt x="18" y="11"/>
                  </a:cubicBezTo>
                  <a:cubicBezTo>
                    <a:pt x="19" y="11"/>
                    <a:pt x="20" y="9"/>
                    <a:pt x="20" y="7"/>
                  </a:cubicBezTo>
                  <a:cubicBezTo>
                    <a:pt x="20" y="6"/>
                    <a:pt x="20" y="5"/>
                    <a:pt x="18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9" y="3"/>
                    <a:pt x="19" y="3"/>
                    <a:pt x="20" y="2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1"/>
                    <a:pt x="12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3" y="5"/>
                    <a:pt x="12" y="6"/>
                    <a:pt x="12" y="7"/>
                  </a:cubicBezTo>
                  <a:cubicBezTo>
                    <a:pt x="12" y="9"/>
                    <a:pt x="13" y="11"/>
                    <a:pt x="15" y="11"/>
                  </a:cubicBezTo>
                  <a:cubicBezTo>
                    <a:pt x="15" y="11"/>
                    <a:pt x="15" y="12"/>
                    <a:pt x="15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8"/>
                    <a:pt x="15" y="17"/>
                    <a:pt x="15" y="17"/>
                  </a:cubicBezTo>
                  <a:cubicBezTo>
                    <a:pt x="14" y="15"/>
                    <a:pt x="13" y="14"/>
                    <a:pt x="11" y="15"/>
                  </a:cubicBezTo>
                  <a:cubicBezTo>
                    <a:pt x="10" y="15"/>
                    <a:pt x="9" y="17"/>
                    <a:pt x="10" y="18"/>
                  </a:cubicBezTo>
                  <a:cubicBezTo>
                    <a:pt x="11" y="18"/>
                    <a:pt x="12" y="18"/>
                    <a:pt x="12" y="17"/>
                  </a:cubicBezTo>
                  <a:cubicBezTo>
                    <a:pt x="13" y="16"/>
                    <a:pt x="14" y="18"/>
                    <a:pt x="14" y="20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2"/>
                    <a:pt x="13" y="21"/>
                    <a:pt x="13" y="21"/>
                  </a:cubicBezTo>
                  <a:cubicBezTo>
                    <a:pt x="11" y="20"/>
                    <a:pt x="10" y="21"/>
                    <a:pt x="10" y="21"/>
                  </a:cubicBezTo>
                  <a:cubicBezTo>
                    <a:pt x="10" y="21"/>
                    <a:pt x="11" y="21"/>
                    <a:pt x="11" y="26"/>
                  </a:cubicBezTo>
                  <a:cubicBezTo>
                    <a:pt x="12" y="27"/>
                    <a:pt x="13" y="28"/>
                    <a:pt x="14" y="27"/>
                  </a:cubicBezTo>
                  <a:cubicBezTo>
                    <a:pt x="14" y="28"/>
                    <a:pt x="15" y="29"/>
                    <a:pt x="15" y="29"/>
                  </a:cubicBezTo>
                  <a:cubicBezTo>
                    <a:pt x="16" y="31"/>
                    <a:pt x="16" y="34"/>
                    <a:pt x="16" y="34"/>
                  </a:cubicBezTo>
                  <a:cubicBezTo>
                    <a:pt x="15" y="31"/>
                    <a:pt x="13" y="29"/>
                    <a:pt x="10" y="28"/>
                  </a:cubicBezTo>
                  <a:cubicBezTo>
                    <a:pt x="6" y="27"/>
                    <a:pt x="2" y="28"/>
                    <a:pt x="1" y="32"/>
                  </a:cubicBezTo>
                  <a:cubicBezTo>
                    <a:pt x="0" y="36"/>
                    <a:pt x="3" y="39"/>
                    <a:pt x="6" y="37"/>
                  </a:cubicBezTo>
                  <a:cubicBezTo>
                    <a:pt x="7" y="37"/>
                    <a:pt x="8" y="36"/>
                    <a:pt x="8" y="34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6" y="32"/>
                    <a:pt x="7" y="35"/>
                    <a:pt x="5" y="35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30"/>
                    <a:pt x="6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8" y="32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4"/>
                    <a:pt x="11" y="34"/>
                    <a:pt x="10" y="34"/>
                  </a:cubicBezTo>
                  <a:cubicBezTo>
                    <a:pt x="10" y="34"/>
                    <a:pt x="10" y="35"/>
                    <a:pt x="13" y="36"/>
                  </a:cubicBezTo>
                  <a:cubicBezTo>
                    <a:pt x="14" y="36"/>
                    <a:pt x="14" y="36"/>
                    <a:pt x="15" y="37"/>
                  </a:cubicBezTo>
                  <a:cubicBezTo>
                    <a:pt x="15" y="37"/>
                    <a:pt x="15" y="38"/>
                    <a:pt x="15" y="38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3" y="36"/>
                    <a:pt x="11" y="36"/>
                    <a:pt x="10" y="37"/>
                  </a:cubicBezTo>
                  <a:cubicBezTo>
                    <a:pt x="10" y="37"/>
                    <a:pt x="10" y="40"/>
                    <a:pt x="11" y="41"/>
                  </a:cubicBezTo>
                  <a:cubicBezTo>
                    <a:pt x="11" y="42"/>
                    <a:pt x="12" y="42"/>
                    <a:pt x="12" y="43"/>
                  </a:cubicBezTo>
                  <a:cubicBezTo>
                    <a:pt x="12" y="43"/>
                    <a:pt x="14" y="43"/>
                    <a:pt x="14" y="43"/>
                  </a:cubicBezTo>
                  <a:cubicBezTo>
                    <a:pt x="13" y="44"/>
                    <a:pt x="13" y="43"/>
                    <a:pt x="13" y="43"/>
                  </a:cubicBezTo>
                  <a:cubicBezTo>
                    <a:pt x="12" y="43"/>
                    <a:pt x="12" y="44"/>
                    <a:pt x="12" y="44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20" y="46"/>
                    <a:pt x="20" y="45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9"/>
                    <a:pt x="16" y="11"/>
                  </a:cubicBezTo>
                  <a:cubicBezTo>
                    <a:pt x="16" y="11"/>
                    <a:pt x="16" y="11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8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5" y="10"/>
                    <a:pt x="15" y="11"/>
                    <a:pt x="15" y="11"/>
                  </a:cubicBezTo>
                  <a:cubicBezTo>
                    <a:pt x="14" y="11"/>
                    <a:pt x="12" y="9"/>
                    <a:pt x="12" y="7"/>
                  </a:cubicBezTo>
                  <a:cubicBezTo>
                    <a:pt x="12" y="5"/>
                    <a:pt x="14" y="4"/>
                    <a:pt x="16" y="4"/>
                  </a:cubicBezTo>
                  <a:cubicBezTo>
                    <a:pt x="18" y="4"/>
                    <a:pt x="20" y="5"/>
                    <a:pt x="20" y="7"/>
                  </a:cubicBezTo>
                  <a:cubicBezTo>
                    <a:pt x="20" y="9"/>
                    <a:pt x="19" y="11"/>
                    <a:pt x="17" y="11"/>
                  </a:cubicBezTo>
                  <a:cubicBezTo>
                    <a:pt x="18" y="10"/>
                    <a:pt x="18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316"/>
          <p:cNvGrpSpPr/>
          <p:nvPr/>
        </p:nvGrpSpPr>
        <p:grpSpPr bwMode="auto">
          <a:xfrm>
            <a:off x="9018859" y="4970566"/>
            <a:ext cx="461963" cy="490537"/>
            <a:chOff x="9766914" y="6007100"/>
            <a:chExt cx="461963" cy="490538"/>
          </a:xfrm>
          <a:solidFill>
            <a:schemeClr val="bg1">
              <a:lumMod val="50000"/>
            </a:schemeClr>
          </a:solidFill>
        </p:grpSpPr>
        <p:sp>
          <p:nvSpPr>
            <p:cNvPr id="17" name="Freeform 8"/>
            <p:cNvSpPr/>
            <p:nvPr/>
          </p:nvSpPr>
          <p:spPr bwMode="auto">
            <a:xfrm>
              <a:off x="9900264" y="6007100"/>
              <a:ext cx="201613" cy="104775"/>
            </a:xfrm>
            <a:custGeom>
              <a:avLst/>
              <a:gdLst>
                <a:gd name="T0" fmla="*/ 97073 w 27"/>
                <a:gd name="T1" fmla="*/ 29936 h 14"/>
                <a:gd name="T2" fmla="*/ 171744 w 27"/>
                <a:gd name="T3" fmla="*/ 104775 h 14"/>
                <a:gd name="T4" fmla="*/ 201613 w 27"/>
                <a:gd name="T5" fmla="*/ 104775 h 14"/>
                <a:gd name="T6" fmla="*/ 97073 w 27"/>
                <a:gd name="T7" fmla="*/ 0 h 14"/>
                <a:gd name="T8" fmla="*/ 0 w 27"/>
                <a:gd name="T9" fmla="*/ 104775 h 14"/>
                <a:gd name="T10" fmla="*/ 29869 w 27"/>
                <a:gd name="T11" fmla="*/ 104775 h 14"/>
                <a:gd name="T12" fmla="*/ 97073 w 27"/>
                <a:gd name="T13" fmla="*/ 29936 h 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7" h="14">
                  <a:moveTo>
                    <a:pt x="13" y="4"/>
                  </a:moveTo>
                  <a:cubicBezTo>
                    <a:pt x="19" y="4"/>
                    <a:pt x="23" y="8"/>
                    <a:pt x="23" y="14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7" y="6"/>
                    <a:pt x="21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8"/>
                    <a:pt x="8" y="4"/>
                    <a:pt x="1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18" name="Rectangle 9"/>
            <p:cNvSpPr>
              <a:spLocks noChangeArrowheads="1"/>
            </p:cNvSpPr>
            <p:nvPr/>
          </p:nvSpPr>
          <p:spPr bwMode="auto">
            <a:xfrm>
              <a:off x="9766914" y="6140450"/>
              <a:ext cx="461963" cy="141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Rectangle 10"/>
            <p:cNvSpPr>
              <a:spLocks noChangeArrowheads="1"/>
            </p:cNvSpPr>
            <p:nvPr/>
          </p:nvSpPr>
          <p:spPr bwMode="auto">
            <a:xfrm>
              <a:off x="9766914" y="6297613"/>
              <a:ext cx="461963" cy="2000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1508" name="Freeform 136"/>
          <p:cNvSpPr/>
          <p:nvPr/>
        </p:nvSpPr>
        <p:spPr bwMode="auto">
          <a:xfrm>
            <a:off x="8698184" y="3725966"/>
            <a:ext cx="320675" cy="528637"/>
          </a:xfrm>
          <a:custGeom>
            <a:avLst/>
            <a:gdLst>
              <a:gd name="T0" fmla="*/ 2147483646 w 43"/>
              <a:gd name="T1" fmla="*/ 2147483646 h 71"/>
              <a:gd name="T2" fmla="*/ 2147483646 w 43"/>
              <a:gd name="T3" fmla="*/ 2147483646 h 71"/>
              <a:gd name="T4" fmla="*/ 2147483646 w 43"/>
              <a:gd name="T5" fmla="*/ 2147483646 h 71"/>
              <a:gd name="T6" fmla="*/ 2147483646 w 43"/>
              <a:gd name="T7" fmla="*/ 2147483646 h 71"/>
              <a:gd name="T8" fmla="*/ 2147483646 w 43"/>
              <a:gd name="T9" fmla="*/ 2147483646 h 71"/>
              <a:gd name="T10" fmla="*/ 2147483646 w 43"/>
              <a:gd name="T11" fmla="*/ 2147483646 h 71"/>
              <a:gd name="T12" fmla="*/ 2147483646 w 43"/>
              <a:gd name="T13" fmla="*/ 2147483646 h 71"/>
              <a:gd name="T14" fmla="*/ 2147483646 w 43"/>
              <a:gd name="T15" fmla="*/ 2147483646 h 71"/>
              <a:gd name="T16" fmla="*/ 2147483646 w 43"/>
              <a:gd name="T17" fmla="*/ 2147483646 h 71"/>
              <a:gd name="T18" fmla="*/ 2147483646 w 43"/>
              <a:gd name="T19" fmla="*/ 2147483646 h 71"/>
              <a:gd name="T20" fmla="*/ 2147483646 w 43"/>
              <a:gd name="T21" fmla="*/ 2147483646 h 71"/>
              <a:gd name="T22" fmla="*/ 2147483646 w 43"/>
              <a:gd name="T23" fmla="*/ 2147483646 h 71"/>
              <a:gd name="T24" fmla="*/ 2147483646 w 43"/>
              <a:gd name="T25" fmla="*/ 2147483646 h 71"/>
              <a:gd name="T26" fmla="*/ 2147483646 w 43"/>
              <a:gd name="T27" fmla="*/ 0 h 71"/>
              <a:gd name="T28" fmla="*/ 2147483646 w 43"/>
              <a:gd name="T29" fmla="*/ 0 h 71"/>
              <a:gd name="T30" fmla="*/ 2147483646 w 43"/>
              <a:gd name="T31" fmla="*/ 2147483646 h 71"/>
              <a:gd name="T32" fmla="*/ 2147483646 w 43"/>
              <a:gd name="T33" fmla="*/ 2147483646 h 71"/>
              <a:gd name="T34" fmla="*/ 2147483646 w 43"/>
              <a:gd name="T35" fmla="*/ 2147483646 h 71"/>
              <a:gd name="T36" fmla="*/ 2147483646 w 43"/>
              <a:gd name="T37" fmla="*/ 2147483646 h 71"/>
              <a:gd name="T38" fmla="*/ 2147483646 w 43"/>
              <a:gd name="T39" fmla="*/ 2147483646 h 71"/>
              <a:gd name="T40" fmla="*/ 2147483646 w 43"/>
              <a:gd name="T41" fmla="*/ 2147483646 h 71"/>
              <a:gd name="T42" fmla="*/ 2147483646 w 43"/>
              <a:gd name="T43" fmla="*/ 2147483646 h 71"/>
              <a:gd name="T44" fmla="*/ 2147483646 w 43"/>
              <a:gd name="T45" fmla="*/ 2147483646 h 71"/>
              <a:gd name="T46" fmla="*/ 2147483646 w 43"/>
              <a:gd name="T47" fmla="*/ 2147483646 h 71"/>
              <a:gd name="T48" fmla="*/ 2147483646 w 43"/>
              <a:gd name="T49" fmla="*/ 2147483646 h 71"/>
              <a:gd name="T50" fmla="*/ 2147483646 w 43"/>
              <a:gd name="T51" fmla="*/ 2147483646 h 71"/>
              <a:gd name="T52" fmla="*/ 2147483646 w 43"/>
              <a:gd name="T53" fmla="*/ 2147483646 h 71"/>
              <a:gd name="T54" fmla="*/ 2147483646 w 43"/>
              <a:gd name="T55" fmla="*/ 2147483646 h 71"/>
              <a:gd name="T56" fmla="*/ 2147483646 w 43"/>
              <a:gd name="T57" fmla="*/ 2147483646 h 71"/>
              <a:gd name="T58" fmla="*/ 2147483646 w 43"/>
              <a:gd name="T59" fmla="*/ 2147483646 h 71"/>
              <a:gd name="T60" fmla="*/ 2147483646 w 43"/>
              <a:gd name="T61" fmla="*/ 2147483646 h 71"/>
              <a:gd name="T62" fmla="*/ 0 w 43"/>
              <a:gd name="T63" fmla="*/ 2147483646 h 71"/>
              <a:gd name="T64" fmla="*/ 2147483646 w 43"/>
              <a:gd name="T65" fmla="*/ 2147483646 h 71"/>
              <a:gd name="T66" fmla="*/ 2147483646 w 43"/>
              <a:gd name="T67" fmla="*/ 2147483646 h 71"/>
              <a:gd name="T68" fmla="*/ 2147483646 w 43"/>
              <a:gd name="T69" fmla="*/ 2147483646 h 71"/>
              <a:gd name="T70" fmla="*/ 2147483646 w 43"/>
              <a:gd name="T71" fmla="*/ 2147483646 h 71"/>
              <a:gd name="T72" fmla="*/ 2147483646 w 43"/>
              <a:gd name="T73" fmla="*/ 2147483646 h 71"/>
              <a:gd name="T74" fmla="*/ 2147483646 w 43"/>
              <a:gd name="T75" fmla="*/ 2147483646 h 71"/>
              <a:gd name="T76" fmla="*/ 2147483646 w 43"/>
              <a:gd name="T77" fmla="*/ 2147483646 h 71"/>
              <a:gd name="T78" fmla="*/ 2147483646 w 43"/>
              <a:gd name="T79" fmla="*/ 2147483646 h 71"/>
              <a:gd name="T80" fmla="*/ 2147483646 w 43"/>
              <a:gd name="T81" fmla="*/ 2147483646 h 71"/>
              <a:gd name="T82" fmla="*/ 2147483646 w 43"/>
              <a:gd name="T83" fmla="*/ 2147483646 h 71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3" h="71">
                <a:moveTo>
                  <a:pt x="41" y="40"/>
                </a:moveTo>
                <a:cubicBezTo>
                  <a:pt x="39" y="38"/>
                  <a:pt x="37" y="36"/>
                  <a:pt x="34" y="35"/>
                </a:cubicBezTo>
                <a:cubicBezTo>
                  <a:pt x="32" y="34"/>
                  <a:pt x="28" y="32"/>
                  <a:pt x="22" y="31"/>
                </a:cubicBezTo>
                <a:cubicBezTo>
                  <a:pt x="16" y="30"/>
                  <a:pt x="12" y="28"/>
                  <a:pt x="11" y="27"/>
                </a:cubicBezTo>
                <a:cubicBezTo>
                  <a:pt x="10" y="26"/>
                  <a:pt x="9" y="24"/>
                  <a:pt x="9" y="22"/>
                </a:cubicBezTo>
                <a:cubicBezTo>
                  <a:pt x="9" y="20"/>
                  <a:pt x="10" y="18"/>
                  <a:pt x="12" y="17"/>
                </a:cubicBezTo>
                <a:cubicBezTo>
                  <a:pt x="14" y="15"/>
                  <a:pt x="17" y="14"/>
                  <a:pt x="21" y="14"/>
                </a:cubicBezTo>
                <a:cubicBezTo>
                  <a:pt x="26" y="14"/>
                  <a:pt x="29" y="15"/>
                  <a:pt x="31" y="17"/>
                </a:cubicBezTo>
                <a:cubicBezTo>
                  <a:pt x="33" y="19"/>
                  <a:pt x="34" y="21"/>
                  <a:pt x="34" y="25"/>
                </a:cubicBezTo>
                <a:cubicBezTo>
                  <a:pt x="41" y="24"/>
                  <a:pt x="41" y="24"/>
                  <a:pt x="41" y="24"/>
                </a:cubicBezTo>
                <a:cubicBezTo>
                  <a:pt x="41" y="21"/>
                  <a:pt x="40" y="18"/>
                  <a:pt x="39" y="16"/>
                </a:cubicBezTo>
                <a:cubicBezTo>
                  <a:pt x="37" y="13"/>
                  <a:pt x="35" y="11"/>
                  <a:pt x="32" y="10"/>
                </a:cubicBezTo>
                <a:cubicBezTo>
                  <a:pt x="30" y="9"/>
                  <a:pt x="29" y="9"/>
                  <a:pt x="27" y="9"/>
                </a:cubicBezTo>
                <a:cubicBezTo>
                  <a:pt x="27" y="0"/>
                  <a:pt x="27" y="0"/>
                  <a:pt x="27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9"/>
                  <a:pt x="16" y="9"/>
                  <a:pt x="16" y="9"/>
                </a:cubicBezTo>
                <a:cubicBezTo>
                  <a:pt x="14" y="9"/>
                  <a:pt x="13" y="9"/>
                  <a:pt x="11" y="10"/>
                </a:cubicBezTo>
                <a:cubicBezTo>
                  <a:pt x="8" y="11"/>
                  <a:pt x="6" y="13"/>
                  <a:pt x="4" y="15"/>
                </a:cubicBezTo>
                <a:cubicBezTo>
                  <a:pt x="3" y="18"/>
                  <a:pt x="2" y="20"/>
                  <a:pt x="2" y="23"/>
                </a:cubicBezTo>
                <a:cubicBezTo>
                  <a:pt x="2" y="25"/>
                  <a:pt x="3" y="28"/>
                  <a:pt x="4" y="30"/>
                </a:cubicBezTo>
                <a:cubicBezTo>
                  <a:pt x="5" y="32"/>
                  <a:pt x="7" y="33"/>
                  <a:pt x="10" y="35"/>
                </a:cubicBezTo>
                <a:cubicBezTo>
                  <a:pt x="12" y="36"/>
                  <a:pt x="15" y="37"/>
                  <a:pt x="20" y="38"/>
                </a:cubicBezTo>
                <a:cubicBezTo>
                  <a:pt x="25" y="39"/>
                  <a:pt x="28" y="40"/>
                  <a:pt x="30" y="41"/>
                </a:cubicBezTo>
                <a:cubicBezTo>
                  <a:pt x="32" y="41"/>
                  <a:pt x="34" y="43"/>
                  <a:pt x="35" y="44"/>
                </a:cubicBezTo>
                <a:cubicBezTo>
                  <a:pt x="36" y="45"/>
                  <a:pt x="36" y="47"/>
                  <a:pt x="36" y="48"/>
                </a:cubicBezTo>
                <a:cubicBezTo>
                  <a:pt x="36" y="50"/>
                  <a:pt x="36" y="51"/>
                  <a:pt x="35" y="53"/>
                </a:cubicBezTo>
                <a:cubicBezTo>
                  <a:pt x="34" y="54"/>
                  <a:pt x="32" y="55"/>
                  <a:pt x="30" y="56"/>
                </a:cubicBezTo>
                <a:cubicBezTo>
                  <a:pt x="28" y="57"/>
                  <a:pt x="25" y="57"/>
                  <a:pt x="23" y="57"/>
                </a:cubicBezTo>
                <a:cubicBezTo>
                  <a:pt x="20" y="57"/>
                  <a:pt x="17" y="57"/>
                  <a:pt x="14" y="56"/>
                </a:cubicBezTo>
                <a:cubicBezTo>
                  <a:pt x="12" y="55"/>
                  <a:pt x="10" y="53"/>
                  <a:pt x="9" y="52"/>
                </a:cubicBezTo>
                <a:cubicBezTo>
                  <a:pt x="8" y="50"/>
                  <a:pt x="7" y="48"/>
                  <a:pt x="7" y="45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9"/>
                  <a:pt x="1" y="52"/>
                  <a:pt x="3" y="55"/>
                </a:cubicBezTo>
                <a:cubicBezTo>
                  <a:pt x="5" y="58"/>
                  <a:pt x="7" y="60"/>
                  <a:pt x="11" y="62"/>
                </a:cubicBezTo>
                <a:cubicBezTo>
                  <a:pt x="12" y="62"/>
                  <a:pt x="14" y="63"/>
                  <a:pt x="16" y="63"/>
                </a:cubicBezTo>
                <a:cubicBezTo>
                  <a:pt x="16" y="71"/>
                  <a:pt x="16" y="71"/>
                  <a:pt x="16" y="71"/>
                </a:cubicBezTo>
                <a:cubicBezTo>
                  <a:pt x="27" y="71"/>
                  <a:pt x="27" y="71"/>
                  <a:pt x="27" y="71"/>
                </a:cubicBezTo>
                <a:cubicBezTo>
                  <a:pt x="27" y="63"/>
                  <a:pt x="27" y="63"/>
                  <a:pt x="27" y="63"/>
                </a:cubicBezTo>
                <a:cubicBezTo>
                  <a:pt x="29" y="63"/>
                  <a:pt x="32" y="63"/>
                  <a:pt x="33" y="62"/>
                </a:cubicBezTo>
                <a:cubicBezTo>
                  <a:pt x="36" y="60"/>
                  <a:pt x="39" y="58"/>
                  <a:pt x="40" y="56"/>
                </a:cubicBezTo>
                <a:cubicBezTo>
                  <a:pt x="42" y="53"/>
                  <a:pt x="43" y="51"/>
                  <a:pt x="43" y="48"/>
                </a:cubicBezTo>
                <a:cubicBezTo>
                  <a:pt x="43" y="45"/>
                  <a:pt x="42" y="42"/>
                  <a:pt x="41" y="40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21" name="组合 313"/>
          <p:cNvGrpSpPr/>
          <p:nvPr/>
        </p:nvGrpSpPr>
        <p:grpSpPr bwMode="auto">
          <a:xfrm>
            <a:off x="7815534" y="1168503"/>
            <a:ext cx="403225" cy="512763"/>
            <a:chOff x="7541239" y="0"/>
            <a:chExt cx="403225" cy="512763"/>
          </a:xfrm>
          <a:solidFill>
            <a:srgbClr val="D1A852"/>
          </a:solidFill>
          <a:effectLst/>
        </p:grpSpPr>
        <p:sp>
          <p:nvSpPr>
            <p:cNvPr id="22" name="Freeform 142"/>
            <p:cNvSpPr/>
            <p:nvPr/>
          </p:nvSpPr>
          <p:spPr bwMode="auto">
            <a:xfrm>
              <a:off x="7690464" y="0"/>
              <a:ext cx="104775" cy="512763"/>
            </a:xfrm>
            <a:custGeom>
              <a:avLst/>
              <a:gdLst>
                <a:gd name="T0" fmla="*/ 104775 w 14"/>
                <a:gd name="T1" fmla="*/ 460744 h 69"/>
                <a:gd name="T2" fmla="*/ 52388 w 14"/>
                <a:gd name="T3" fmla="*/ 512763 h 69"/>
                <a:gd name="T4" fmla="*/ 0 w 14"/>
                <a:gd name="T5" fmla="*/ 460744 h 69"/>
                <a:gd name="T6" fmla="*/ 0 w 14"/>
                <a:gd name="T7" fmla="*/ 52019 h 69"/>
                <a:gd name="T8" fmla="*/ 52388 w 14"/>
                <a:gd name="T9" fmla="*/ 0 h 69"/>
                <a:gd name="T10" fmla="*/ 104775 w 14"/>
                <a:gd name="T11" fmla="*/ 52019 h 69"/>
                <a:gd name="T12" fmla="*/ 104775 w 14"/>
                <a:gd name="T13" fmla="*/ 460744 h 6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" h="69">
                  <a:moveTo>
                    <a:pt x="14" y="62"/>
                  </a:moveTo>
                  <a:cubicBezTo>
                    <a:pt x="14" y="66"/>
                    <a:pt x="11" y="69"/>
                    <a:pt x="7" y="69"/>
                  </a:cubicBezTo>
                  <a:cubicBezTo>
                    <a:pt x="3" y="69"/>
                    <a:pt x="0" y="66"/>
                    <a:pt x="0" y="6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lnTo>
                    <a:pt x="14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143"/>
            <p:cNvSpPr/>
            <p:nvPr/>
          </p:nvSpPr>
          <p:spPr bwMode="auto">
            <a:xfrm>
              <a:off x="7541239" y="312738"/>
              <a:ext cx="104775" cy="200025"/>
            </a:xfrm>
            <a:custGeom>
              <a:avLst/>
              <a:gdLst>
                <a:gd name="T0" fmla="*/ 104775 w 14"/>
                <a:gd name="T1" fmla="*/ 148167 h 27"/>
                <a:gd name="T2" fmla="*/ 52388 w 14"/>
                <a:gd name="T3" fmla="*/ 200025 h 27"/>
                <a:gd name="T4" fmla="*/ 0 w 14"/>
                <a:gd name="T5" fmla="*/ 148167 h 27"/>
                <a:gd name="T6" fmla="*/ 0 w 14"/>
                <a:gd name="T7" fmla="*/ 51858 h 27"/>
                <a:gd name="T8" fmla="*/ 52388 w 14"/>
                <a:gd name="T9" fmla="*/ 0 h 27"/>
                <a:gd name="T10" fmla="*/ 104775 w 14"/>
                <a:gd name="T11" fmla="*/ 51858 h 27"/>
                <a:gd name="T12" fmla="*/ 104775 w 14"/>
                <a:gd name="T13" fmla="*/ 148167 h 2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" h="27">
                  <a:moveTo>
                    <a:pt x="14" y="20"/>
                  </a:moveTo>
                  <a:cubicBezTo>
                    <a:pt x="14" y="24"/>
                    <a:pt x="11" y="27"/>
                    <a:pt x="7" y="27"/>
                  </a:cubicBezTo>
                  <a:cubicBezTo>
                    <a:pt x="3" y="27"/>
                    <a:pt x="0" y="24"/>
                    <a:pt x="0" y="2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lnTo>
                    <a:pt x="14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144"/>
            <p:cNvSpPr/>
            <p:nvPr/>
          </p:nvSpPr>
          <p:spPr bwMode="auto">
            <a:xfrm>
              <a:off x="7839689" y="163513"/>
              <a:ext cx="104775" cy="349250"/>
            </a:xfrm>
            <a:custGeom>
              <a:avLst/>
              <a:gdLst>
                <a:gd name="T0" fmla="*/ 104775 w 14"/>
                <a:gd name="T1" fmla="*/ 297234 h 47"/>
                <a:gd name="T2" fmla="*/ 52388 w 14"/>
                <a:gd name="T3" fmla="*/ 349250 h 47"/>
                <a:gd name="T4" fmla="*/ 0 w 14"/>
                <a:gd name="T5" fmla="*/ 297234 h 47"/>
                <a:gd name="T6" fmla="*/ 0 w 14"/>
                <a:gd name="T7" fmla="*/ 52016 h 47"/>
                <a:gd name="T8" fmla="*/ 52388 w 14"/>
                <a:gd name="T9" fmla="*/ 0 h 47"/>
                <a:gd name="T10" fmla="*/ 104775 w 14"/>
                <a:gd name="T11" fmla="*/ 52016 h 47"/>
                <a:gd name="T12" fmla="*/ 104775 w 14"/>
                <a:gd name="T13" fmla="*/ 297234 h 4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" h="47">
                  <a:moveTo>
                    <a:pt x="14" y="40"/>
                  </a:moveTo>
                  <a:cubicBezTo>
                    <a:pt x="14" y="44"/>
                    <a:pt x="11" y="47"/>
                    <a:pt x="7" y="47"/>
                  </a:cubicBezTo>
                  <a:cubicBezTo>
                    <a:pt x="3" y="47"/>
                    <a:pt x="0" y="44"/>
                    <a:pt x="0" y="4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lnTo>
                    <a:pt x="14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1510" name="Freeform 271"/>
          <p:cNvSpPr>
            <a:spLocks noEditPoints="1"/>
          </p:cNvSpPr>
          <p:nvPr/>
        </p:nvSpPr>
        <p:spPr bwMode="auto">
          <a:xfrm>
            <a:off x="8233047" y="2428978"/>
            <a:ext cx="449262" cy="446088"/>
          </a:xfrm>
          <a:custGeom>
            <a:avLst/>
            <a:gdLst>
              <a:gd name="T0" fmla="*/ 2147483646 w 60"/>
              <a:gd name="T1" fmla="*/ 2147483646 h 60"/>
              <a:gd name="T2" fmla="*/ 2147483646 w 60"/>
              <a:gd name="T3" fmla="*/ 2147483646 h 60"/>
              <a:gd name="T4" fmla="*/ 2147483646 w 60"/>
              <a:gd name="T5" fmla="*/ 2147483646 h 60"/>
              <a:gd name="T6" fmla="*/ 2147483646 w 60"/>
              <a:gd name="T7" fmla="*/ 2147483646 h 60"/>
              <a:gd name="T8" fmla="*/ 2147483646 w 60"/>
              <a:gd name="T9" fmla="*/ 2147483646 h 60"/>
              <a:gd name="T10" fmla="*/ 2147483646 w 60"/>
              <a:gd name="T11" fmla="*/ 2147483646 h 60"/>
              <a:gd name="T12" fmla="*/ 2147483646 w 60"/>
              <a:gd name="T13" fmla="*/ 2147483646 h 60"/>
              <a:gd name="T14" fmla="*/ 2147483646 w 60"/>
              <a:gd name="T15" fmla="*/ 2147483646 h 60"/>
              <a:gd name="T16" fmla="*/ 2147483646 w 60"/>
              <a:gd name="T17" fmla="*/ 0 h 60"/>
              <a:gd name="T18" fmla="*/ 2147483646 w 60"/>
              <a:gd name="T19" fmla="*/ 0 h 60"/>
              <a:gd name="T20" fmla="*/ 2147483646 w 60"/>
              <a:gd name="T21" fmla="*/ 0 h 60"/>
              <a:gd name="T22" fmla="*/ 2147483646 w 60"/>
              <a:gd name="T23" fmla="*/ 2147483646 h 60"/>
              <a:gd name="T24" fmla="*/ 2147483646 w 60"/>
              <a:gd name="T25" fmla="*/ 2147483646 h 60"/>
              <a:gd name="T26" fmla="*/ 2147483646 w 60"/>
              <a:gd name="T27" fmla="*/ 2147483646 h 60"/>
              <a:gd name="T28" fmla="*/ 2147483646 w 60"/>
              <a:gd name="T29" fmla="*/ 2147483646 h 60"/>
              <a:gd name="T30" fmla="*/ 2147483646 w 60"/>
              <a:gd name="T31" fmla="*/ 2147483646 h 60"/>
              <a:gd name="T32" fmla="*/ 2147483646 w 60"/>
              <a:gd name="T33" fmla="*/ 2147483646 h 60"/>
              <a:gd name="T34" fmla="*/ 0 w 60"/>
              <a:gd name="T35" fmla="*/ 2147483646 h 60"/>
              <a:gd name="T36" fmla="*/ 0 w 60"/>
              <a:gd name="T37" fmla="*/ 2147483646 h 60"/>
              <a:gd name="T38" fmla="*/ 2147483646 w 60"/>
              <a:gd name="T39" fmla="*/ 2147483646 h 60"/>
              <a:gd name="T40" fmla="*/ 2147483646 w 60"/>
              <a:gd name="T41" fmla="*/ 2147483646 h 60"/>
              <a:gd name="T42" fmla="*/ 2147483646 w 60"/>
              <a:gd name="T43" fmla="*/ 2147483646 h 60"/>
              <a:gd name="T44" fmla="*/ 2147483646 w 60"/>
              <a:gd name="T45" fmla="*/ 2147483646 h 60"/>
              <a:gd name="T46" fmla="*/ 2147483646 w 60"/>
              <a:gd name="T47" fmla="*/ 2147483646 h 60"/>
              <a:gd name="T48" fmla="*/ 2147483646 w 60"/>
              <a:gd name="T49" fmla="*/ 2147483646 h 60"/>
              <a:gd name="T50" fmla="*/ 2147483646 w 60"/>
              <a:gd name="T51" fmla="*/ 2147483646 h 60"/>
              <a:gd name="T52" fmla="*/ 2147483646 w 60"/>
              <a:gd name="T53" fmla="*/ 2147483646 h 60"/>
              <a:gd name="T54" fmla="*/ 2147483646 w 60"/>
              <a:gd name="T55" fmla="*/ 2147483646 h 60"/>
              <a:gd name="T56" fmla="*/ 2147483646 w 60"/>
              <a:gd name="T57" fmla="*/ 2147483646 h 60"/>
              <a:gd name="T58" fmla="*/ 2147483646 w 60"/>
              <a:gd name="T59" fmla="*/ 2147483646 h 60"/>
              <a:gd name="T60" fmla="*/ 2147483646 w 60"/>
              <a:gd name="T61" fmla="*/ 2147483646 h 60"/>
              <a:gd name="T62" fmla="*/ 2147483646 w 60"/>
              <a:gd name="T63" fmla="*/ 2147483646 h 60"/>
              <a:gd name="T64" fmla="*/ 2147483646 w 60"/>
              <a:gd name="T65" fmla="*/ 2147483646 h 60"/>
              <a:gd name="T66" fmla="*/ 2147483646 w 60"/>
              <a:gd name="T67" fmla="*/ 2147483646 h 60"/>
              <a:gd name="T68" fmla="*/ 2147483646 w 60"/>
              <a:gd name="T69" fmla="*/ 2147483646 h 60"/>
              <a:gd name="T70" fmla="*/ 2147483646 w 60"/>
              <a:gd name="T71" fmla="*/ 2147483646 h 60"/>
              <a:gd name="T72" fmla="*/ 2147483646 w 60"/>
              <a:gd name="T73" fmla="*/ 2147483646 h 60"/>
              <a:gd name="T74" fmla="*/ 2147483646 w 60"/>
              <a:gd name="T75" fmla="*/ 2147483646 h 60"/>
              <a:gd name="T76" fmla="*/ 2147483646 w 60"/>
              <a:gd name="T77" fmla="*/ 2147483646 h 60"/>
              <a:gd name="T78" fmla="*/ 2147483646 w 60"/>
              <a:gd name="T79" fmla="*/ 2147483646 h 60"/>
              <a:gd name="T80" fmla="*/ 2147483646 w 60"/>
              <a:gd name="T81" fmla="*/ 2147483646 h 6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0" h="60">
                <a:moveTo>
                  <a:pt x="60" y="37"/>
                </a:moveTo>
                <a:cubicBezTo>
                  <a:pt x="60" y="23"/>
                  <a:pt x="60" y="23"/>
                  <a:pt x="60" y="23"/>
                </a:cubicBezTo>
                <a:cubicBezTo>
                  <a:pt x="52" y="23"/>
                  <a:pt x="52" y="23"/>
                  <a:pt x="52" y="23"/>
                </a:cubicBezTo>
                <a:cubicBezTo>
                  <a:pt x="52" y="22"/>
                  <a:pt x="51" y="20"/>
                  <a:pt x="50" y="19"/>
                </a:cubicBezTo>
                <a:cubicBezTo>
                  <a:pt x="56" y="13"/>
                  <a:pt x="56" y="13"/>
                  <a:pt x="56" y="13"/>
                </a:cubicBezTo>
                <a:cubicBezTo>
                  <a:pt x="46" y="4"/>
                  <a:pt x="46" y="4"/>
                  <a:pt x="46" y="4"/>
                </a:cubicBezTo>
                <a:cubicBezTo>
                  <a:pt x="41" y="10"/>
                  <a:pt x="41" y="10"/>
                  <a:pt x="41" y="10"/>
                </a:cubicBezTo>
                <a:cubicBezTo>
                  <a:pt x="39" y="9"/>
                  <a:pt x="38" y="9"/>
                  <a:pt x="36" y="9"/>
                </a:cubicBezTo>
                <a:cubicBezTo>
                  <a:pt x="36" y="0"/>
                  <a:pt x="36" y="0"/>
                  <a:pt x="36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9"/>
                  <a:pt x="23" y="9"/>
                  <a:pt x="23" y="9"/>
                </a:cubicBezTo>
                <a:cubicBezTo>
                  <a:pt x="22" y="10"/>
                  <a:pt x="21" y="10"/>
                  <a:pt x="20" y="11"/>
                </a:cubicBezTo>
                <a:cubicBezTo>
                  <a:pt x="13" y="4"/>
                  <a:pt x="13" y="4"/>
                  <a:pt x="13" y="4"/>
                </a:cubicBezTo>
                <a:cubicBezTo>
                  <a:pt x="4" y="13"/>
                  <a:pt x="4" y="13"/>
                  <a:pt x="4" y="13"/>
                </a:cubicBez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0" y="22"/>
                  <a:pt x="10" y="2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37"/>
                  <a:pt x="0" y="37"/>
                  <a:pt x="0" y="37"/>
                </a:cubicBezTo>
                <a:cubicBezTo>
                  <a:pt x="10" y="37"/>
                  <a:pt x="10" y="37"/>
                  <a:pt x="10" y="37"/>
                </a:cubicBezTo>
                <a:cubicBezTo>
                  <a:pt x="10" y="38"/>
                  <a:pt x="11" y="38"/>
                  <a:pt x="11" y="39"/>
                </a:cubicBezTo>
                <a:cubicBezTo>
                  <a:pt x="4" y="46"/>
                  <a:pt x="4" y="46"/>
                  <a:pt x="4" y="46"/>
                </a:cubicBezTo>
                <a:cubicBezTo>
                  <a:pt x="13" y="56"/>
                  <a:pt x="13" y="56"/>
                  <a:pt x="13" y="56"/>
                </a:cubicBezTo>
                <a:cubicBezTo>
                  <a:pt x="20" y="49"/>
                  <a:pt x="20" y="49"/>
                  <a:pt x="20" y="49"/>
                </a:cubicBezTo>
                <a:cubicBezTo>
                  <a:pt x="21" y="50"/>
                  <a:pt x="22" y="50"/>
                  <a:pt x="23" y="51"/>
                </a:cubicBezTo>
                <a:cubicBezTo>
                  <a:pt x="23" y="60"/>
                  <a:pt x="23" y="60"/>
                  <a:pt x="23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6" y="60"/>
                  <a:pt x="36" y="60"/>
                  <a:pt x="36" y="60"/>
                </a:cubicBezTo>
                <a:cubicBezTo>
                  <a:pt x="36" y="51"/>
                  <a:pt x="36" y="51"/>
                  <a:pt x="36" y="51"/>
                </a:cubicBezTo>
                <a:cubicBezTo>
                  <a:pt x="38" y="51"/>
                  <a:pt x="39" y="51"/>
                  <a:pt x="41" y="50"/>
                </a:cubicBezTo>
                <a:cubicBezTo>
                  <a:pt x="46" y="56"/>
                  <a:pt x="46" y="56"/>
                  <a:pt x="46" y="56"/>
                </a:cubicBezTo>
                <a:cubicBezTo>
                  <a:pt x="56" y="46"/>
                  <a:pt x="56" y="46"/>
                  <a:pt x="56" y="46"/>
                </a:cubicBezTo>
                <a:cubicBezTo>
                  <a:pt x="50" y="41"/>
                  <a:pt x="50" y="41"/>
                  <a:pt x="50" y="41"/>
                </a:cubicBezTo>
                <a:cubicBezTo>
                  <a:pt x="51" y="40"/>
                  <a:pt x="52" y="38"/>
                  <a:pt x="52" y="37"/>
                </a:cubicBezTo>
                <a:lnTo>
                  <a:pt x="60" y="37"/>
                </a:lnTo>
                <a:close/>
                <a:moveTo>
                  <a:pt x="30" y="42"/>
                </a:moveTo>
                <a:cubicBezTo>
                  <a:pt x="30" y="42"/>
                  <a:pt x="30" y="42"/>
                  <a:pt x="30" y="42"/>
                </a:cubicBezTo>
                <a:cubicBezTo>
                  <a:pt x="23" y="42"/>
                  <a:pt x="17" y="37"/>
                  <a:pt x="17" y="30"/>
                </a:cubicBezTo>
                <a:cubicBezTo>
                  <a:pt x="17" y="23"/>
                  <a:pt x="23" y="18"/>
                  <a:pt x="30" y="18"/>
                </a:cubicBezTo>
                <a:cubicBezTo>
                  <a:pt x="37" y="18"/>
                  <a:pt x="42" y="23"/>
                  <a:pt x="42" y="30"/>
                </a:cubicBezTo>
                <a:cubicBezTo>
                  <a:pt x="42" y="37"/>
                  <a:pt x="37" y="42"/>
                  <a:pt x="30" y="42"/>
                </a:cubicBezTo>
                <a:close/>
              </a:path>
            </a:pathLst>
          </a:custGeom>
          <a:solidFill>
            <a:srgbClr val="B2282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" name="五边形 25"/>
          <p:cNvSpPr/>
          <p:nvPr/>
        </p:nvSpPr>
        <p:spPr>
          <a:xfrm>
            <a:off x="624159" y="1168503"/>
            <a:ext cx="6111875" cy="754063"/>
          </a:xfrm>
          <a:prstGeom prst="homePlate">
            <a:avLst>
              <a:gd name="adj" fmla="val 64582"/>
            </a:avLst>
          </a:prstGeom>
          <a:solidFill>
            <a:srgbClr val="D1A85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五边形 26"/>
          <p:cNvSpPr/>
          <p:nvPr/>
        </p:nvSpPr>
        <p:spPr>
          <a:xfrm>
            <a:off x="624159" y="2395641"/>
            <a:ext cx="6565900" cy="754062"/>
          </a:xfrm>
          <a:prstGeom prst="homePlate">
            <a:avLst>
              <a:gd name="adj" fmla="val 64582"/>
            </a:avLst>
          </a:prstGeom>
          <a:solidFill>
            <a:srgbClr val="B2282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8" name="五边形 27"/>
          <p:cNvSpPr/>
          <p:nvPr/>
        </p:nvSpPr>
        <p:spPr>
          <a:xfrm>
            <a:off x="608284" y="3624366"/>
            <a:ext cx="7186613" cy="754062"/>
          </a:xfrm>
          <a:prstGeom prst="homePlate">
            <a:avLst>
              <a:gd name="adj" fmla="val 64582"/>
            </a:avLst>
          </a:prstGeom>
          <a:solidFill>
            <a:srgbClr val="38526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五边形 28"/>
          <p:cNvSpPr/>
          <p:nvPr/>
        </p:nvSpPr>
        <p:spPr>
          <a:xfrm>
            <a:off x="624159" y="4851503"/>
            <a:ext cx="7656513" cy="754063"/>
          </a:xfrm>
          <a:prstGeom prst="homePlate">
            <a:avLst>
              <a:gd name="adj" fmla="val 64582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1515" name="矩形 322"/>
          <p:cNvSpPr>
            <a:spLocks noChangeArrowheads="1"/>
          </p:cNvSpPr>
          <p:nvPr/>
        </p:nvSpPr>
        <p:spPr bwMode="auto">
          <a:xfrm>
            <a:off x="8431484" y="1187553"/>
            <a:ext cx="14160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16" name="矩形 323"/>
          <p:cNvSpPr>
            <a:spLocks noChangeArrowheads="1"/>
          </p:cNvSpPr>
          <p:nvPr/>
        </p:nvSpPr>
        <p:spPr bwMode="auto">
          <a:xfrm>
            <a:off x="1075009" y="1241528"/>
            <a:ext cx="51212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毕业论文答辩的目的，就是检查毕业生是否是认真独立完成的毕业论文，考察毕业生综合分析能力。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17" name="矩形 324"/>
          <p:cNvSpPr>
            <a:spLocks noChangeArrowheads="1"/>
          </p:cNvSpPr>
          <p:nvPr/>
        </p:nvSpPr>
        <p:spPr bwMode="auto">
          <a:xfrm>
            <a:off x="1075009" y="2500416"/>
            <a:ext cx="51212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毕业论文答辩的目的，就是检查毕业生是否是认真独立完成的毕业论文，考察毕业生综合分析能力。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18" name="矩形 325"/>
          <p:cNvSpPr>
            <a:spLocks noChangeArrowheads="1"/>
          </p:cNvSpPr>
          <p:nvPr/>
        </p:nvSpPr>
        <p:spPr bwMode="auto">
          <a:xfrm>
            <a:off x="1075009" y="3718028"/>
            <a:ext cx="51212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毕业论文答辩的目的，就是检查毕业生是否是认真独立完成的毕业论文，考察毕业生综合分析能力。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19" name="矩形 326"/>
          <p:cNvSpPr>
            <a:spLocks noChangeArrowheads="1"/>
          </p:cNvSpPr>
          <p:nvPr/>
        </p:nvSpPr>
        <p:spPr bwMode="auto">
          <a:xfrm>
            <a:off x="1075009" y="4946753"/>
            <a:ext cx="51212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毕业论文答辩的目的，就是检查毕业生是否是认真独立完成的毕业论文，考察毕业生综合分析能力。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20" name="矩形 327"/>
          <p:cNvSpPr>
            <a:spLocks noChangeArrowheads="1"/>
          </p:cNvSpPr>
          <p:nvPr/>
        </p:nvSpPr>
        <p:spPr bwMode="auto">
          <a:xfrm>
            <a:off x="8896622" y="2435328"/>
            <a:ext cx="14160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21" name="矩形 328"/>
          <p:cNvSpPr>
            <a:spLocks noChangeArrowheads="1"/>
          </p:cNvSpPr>
          <p:nvPr/>
        </p:nvSpPr>
        <p:spPr bwMode="auto">
          <a:xfrm>
            <a:off x="9301434" y="3770416"/>
            <a:ext cx="14160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522" name="矩形 329"/>
          <p:cNvSpPr>
            <a:spLocks noChangeArrowheads="1"/>
          </p:cNvSpPr>
          <p:nvPr/>
        </p:nvSpPr>
        <p:spPr bwMode="auto">
          <a:xfrm>
            <a:off x="9809434" y="5007078"/>
            <a:ext cx="14160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98"/>
          <p:cNvGraphicFramePr/>
          <p:nvPr/>
        </p:nvGraphicFramePr>
        <p:xfrm>
          <a:off x="852488" y="928184"/>
          <a:ext cx="4406900" cy="4000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2" name="图表 96"/>
          <p:cNvGraphicFramePr/>
          <p:nvPr/>
        </p:nvGraphicFramePr>
        <p:xfrm>
          <a:off x="1173163" y="1218696"/>
          <a:ext cx="3765550" cy="3419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图表 99"/>
          <p:cNvGraphicFramePr/>
          <p:nvPr/>
        </p:nvGraphicFramePr>
        <p:xfrm>
          <a:off x="1797050" y="1785434"/>
          <a:ext cx="2517775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图表 97"/>
          <p:cNvGraphicFramePr/>
          <p:nvPr/>
        </p:nvGraphicFramePr>
        <p:xfrm>
          <a:off x="1473200" y="1491746"/>
          <a:ext cx="3165475" cy="2873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23558" name="直接连接符 100"/>
          <p:cNvCxnSpPr>
            <a:cxnSpLocks noChangeShapeType="1"/>
          </p:cNvCxnSpPr>
          <p:nvPr/>
        </p:nvCxnSpPr>
        <p:spPr bwMode="auto">
          <a:xfrm flipH="1">
            <a:off x="3079750" y="2050546"/>
            <a:ext cx="1147763" cy="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559" name="任意多边形 101"/>
          <p:cNvSpPr/>
          <p:nvPr/>
        </p:nvSpPr>
        <p:spPr bwMode="auto">
          <a:xfrm rot="15832319" flipV="1">
            <a:off x="4229894" y="1991015"/>
            <a:ext cx="120650" cy="119062"/>
          </a:xfrm>
          <a:custGeom>
            <a:avLst/>
            <a:gdLst>
              <a:gd name="T0" fmla="*/ 427571 w 69866"/>
              <a:gd name="T1" fmla="*/ 441504 h 69866"/>
              <a:gd name="T2" fmla="*/ 310667 w 69866"/>
              <a:gd name="T3" fmla="*/ 487434 h 69866"/>
              <a:gd name="T4" fmla="*/ 227839 w 69866"/>
              <a:gd name="T5" fmla="*/ 454893 h 69866"/>
              <a:gd name="T6" fmla="*/ 161446 w 69866"/>
              <a:gd name="T7" fmla="*/ 530626 h 69866"/>
              <a:gd name="T8" fmla="*/ 310658 w 69866"/>
              <a:gd name="T9" fmla="*/ 589243 h 69866"/>
              <a:gd name="T10" fmla="*/ 513763 w 69866"/>
              <a:gd name="T11" fmla="*/ 509462 h 69866"/>
              <a:gd name="T12" fmla="*/ 427571 w 69866"/>
              <a:gd name="T13" fmla="*/ 441504 h 69866"/>
              <a:gd name="T14" fmla="*/ 61807 w 69866"/>
              <a:gd name="T15" fmla="*/ 153107 h 69866"/>
              <a:gd name="T16" fmla="*/ 0 w 69866"/>
              <a:gd name="T17" fmla="*/ 294623 h 69866"/>
              <a:gd name="T18" fmla="*/ 84125 w 69866"/>
              <a:gd name="T19" fmla="*/ 487245 h 69866"/>
              <a:gd name="T20" fmla="*/ 155794 w 69866"/>
              <a:gd name="T21" fmla="*/ 405497 h 69866"/>
              <a:gd name="T22" fmla="*/ 107370 w 69866"/>
              <a:gd name="T23" fmla="*/ 294632 h 69866"/>
              <a:gd name="T24" fmla="*/ 141685 w 69866"/>
              <a:gd name="T25" fmla="*/ 216088 h 69866"/>
              <a:gd name="T26" fmla="*/ 61807 w 69866"/>
              <a:gd name="T27" fmla="*/ 153107 h 69866"/>
              <a:gd name="T28" fmla="*/ 537187 w 69866"/>
              <a:gd name="T29" fmla="*/ 101998 h 69866"/>
              <a:gd name="T30" fmla="*/ 465530 w 69866"/>
              <a:gd name="T31" fmla="*/ 183743 h 69866"/>
              <a:gd name="T32" fmla="*/ 513960 w 69866"/>
              <a:gd name="T33" fmla="*/ 294632 h 69866"/>
              <a:gd name="T34" fmla="*/ 479650 w 69866"/>
              <a:gd name="T35" fmla="*/ 373183 h 69866"/>
              <a:gd name="T36" fmla="*/ 559508 w 69866"/>
              <a:gd name="T37" fmla="*/ 436144 h 69866"/>
              <a:gd name="T38" fmla="*/ 621315 w 69866"/>
              <a:gd name="T39" fmla="*/ 294623 h 69866"/>
              <a:gd name="T40" fmla="*/ 537187 w 69866"/>
              <a:gd name="T41" fmla="*/ 101998 h 69866"/>
              <a:gd name="T42" fmla="*/ 310658 w 69866"/>
              <a:gd name="T43" fmla="*/ 0 h 69866"/>
              <a:gd name="T44" fmla="*/ 107541 w 69866"/>
              <a:gd name="T45" fmla="*/ 79793 h 69866"/>
              <a:gd name="T46" fmla="*/ 193747 w 69866"/>
              <a:gd name="T47" fmla="*/ 147765 h 69866"/>
              <a:gd name="T48" fmla="*/ 310667 w 69866"/>
              <a:gd name="T49" fmla="*/ 101833 h 69866"/>
              <a:gd name="T50" fmla="*/ 393478 w 69866"/>
              <a:gd name="T51" fmla="*/ 134362 h 69866"/>
              <a:gd name="T52" fmla="*/ 459871 w 69866"/>
              <a:gd name="T53" fmla="*/ 58618 h 69866"/>
              <a:gd name="T54" fmla="*/ 31065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23560" name="矩形 102"/>
          <p:cNvSpPr>
            <a:spLocks noChangeArrowheads="1"/>
          </p:cNvSpPr>
          <p:nvPr/>
        </p:nvSpPr>
        <p:spPr bwMode="auto">
          <a:xfrm>
            <a:off x="4329113" y="1866396"/>
            <a:ext cx="11493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561" name="直接连接符 103"/>
          <p:cNvCxnSpPr>
            <a:cxnSpLocks noChangeShapeType="1"/>
          </p:cNvCxnSpPr>
          <p:nvPr/>
        </p:nvCxnSpPr>
        <p:spPr bwMode="auto">
          <a:xfrm flipH="1">
            <a:off x="3079750" y="1750509"/>
            <a:ext cx="1147763" cy="0"/>
          </a:xfrm>
          <a:prstGeom prst="line">
            <a:avLst/>
          </a:prstGeom>
          <a:noFill/>
          <a:ln w="28575">
            <a:solidFill>
              <a:srgbClr val="4B4232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562" name="任意多边形 104"/>
          <p:cNvSpPr/>
          <p:nvPr/>
        </p:nvSpPr>
        <p:spPr bwMode="auto">
          <a:xfrm rot="15832319" flipV="1">
            <a:off x="4229894" y="1690978"/>
            <a:ext cx="120650" cy="119062"/>
          </a:xfrm>
          <a:custGeom>
            <a:avLst/>
            <a:gdLst>
              <a:gd name="T0" fmla="*/ 427571 w 69866"/>
              <a:gd name="T1" fmla="*/ 441504 h 69866"/>
              <a:gd name="T2" fmla="*/ 310667 w 69866"/>
              <a:gd name="T3" fmla="*/ 487434 h 69866"/>
              <a:gd name="T4" fmla="*/ 227839 w 69866"/>
              <a:gd name="T5" fmla="*/ 454893 h 69866"/>
              <a:gd name="T6" fmla="*/ 161446 w 69866"/>
              <a:gd name="T7" fmla="*/ 530626 h 69866"/>
              <a:gd name="T8" fmla="*/ 310658 w 69866"/>
              <a:gd name="T9" fmla="*/ 589243 h 69866"/>
              <a:gd name="T10" fmla="*/ 513763 w 69866"/>
              <a:gd name="T11" fmla="*/ 509462 h 69866"/>
              <a:gd name="T12" fmla="*/ 427571 w 69866"/>
              <a:gd name="T13" fmla="*/ 441504 h 69866"/>
              <a:gd name="T14" fmla="*/ 61807 w 69866"/>
              <a:gd name="T15" fmla="*/ 153107 h 69866"/>
              <a:gd name="T16" fmla="*/ 0 w 69866"/>
              <a:gd name="T17" fmla="*/ 294623 h 69866"/>
              <a:gd name="T18" fmla="*/ 84125 w 69866"/>
              <a:gd name="T19" fmla="*/ 487245 h 69866"/>
              <a:gd name="T20" fmla="*/ 155794 w 69866"/>
              <a:gd name="T21" fmla="*/ 405497 h 69866"/>
              <a:gd name="T22" fmla="*/ 107370 w 69866"/>
              <a:gd name="T23" fmla="*/ 294632 h 69866"/>
              <a:gd name="T24" fmla="*/ 141685 w 69866"/>
              <a:gd name="T25" fmla="*/ 216088 h 69866"/>
              <a:gd name="T26" fmla="*/ 61807 w 69866"/>
              <a:gd name="T27" fmla="*/ 153107 h 69866"/>
              <a:gd name="T28" fmla="*/ 537187 w 69866"/>
              <a:gd name="T29" fmla="*/ 101998 h 69866"/>
              <a:gd name="T30" fmla="*/ 465530 w 69866"/>
              <a:gd name="T31" fmla="*/ 183743 h 69866"/>
              <a:gd name="T32" fmla="*/ 513960 w 69866"/>
              <a:gd name="T33" fmla="*/ 294632 h 69866"/>
              <a:gd name="T34" fmla="*/ 479650 w 69866"/>
              <a:gd name="T35" fmla="*/ 373183 h 69866"/>
              <a:gd name="T36" fmla="*/ 559508 w 69866"/>
              <a:gd name="T37" fmla="*/ 436144 h 69866"/>
              <a:gd name="T38" fmla="*/ 621315 w 69866"/>
              <a:gd name="T39" fmla="*/ 294623 h 69866"/>
              <a:gd name="T40" fmla="*/ 537187 w 69866"/>
              <a:gd name="T41" fmla="*/ 101998 h 69866"/>
              <a:gd name="T42" fmla="*/ 310658 w 69866"/>
              <a:gd name="T43" fmla="*/ 0 h 69866"/>
              <a:gd name="T44" fmla="*/ 107541 w 69866"/>
              <a:gd name="T45" fmla="*/ 79793 h 69866"/>
              <a:gd name="T46" fmla="*/ 193747 w 69866"/>
              <a:gd name="T47" fmla="*/ 147765 h 69866"/>
              <a:gd name="T48" fmla="*/ 310667 w 69866"/>
              <a:gd name="T49" fmla="*/ 101833 h 69866"/>
              <a:gd name="T50" fmla="*/ 393478 w 69866"/>
              <a:gd name="T51" fmla="*/ 134362 h 69866"/>
              <a:gd name="T52" fmla="*/ 459871 w 69866"/>
              <a:gd name="T53" fmla="*/ 58618 h 69866"/>
              <a:gd name="T54" fmla="*/ 31065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4B4232"/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23563" name="矩形 105"/>
          <p:cNvSpPr>
            <a:spLocks noChangeArrowheads="1"/>
          </p:cNvSpPr>
          <p:nvPr/>
        </p:nvSpPr>
        <p:spPr bwMode="auto">
          <a:xfrm>
            <a:off x="4329113" y="1566359"/>
            <a:ext cx="11493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564" name="直接连接符 106"/>
          <p:cNvCxnSpPr>
            <a:cxnSpLocks noChangeShapeType="1"/>
          </p:cNvCxnSpPr>
          <p:nvPr/>
        </p:nvCxnSpPr>
        <p:spPr bwMode="auto">
          <a:xfrm flipH="1">
            <a:off x="3079750" y="1458409"/>
            <a:ext cx="1147763" cy="0"/>
          </a:xfrm>
          <a:prstGeom prst="line">
            <a:avLst/>
          </a:prstGeom>
          <a:noFill/>
          <a:ln w="28575">
            <a:solidFill>
              <a:srgbClr val="38526E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565" name="任意多边形 107"/>
          <p:cNvSpPr/>
          <p:nvPr/>
        </p:nvSpPr>
        <p:spPr bwMode="auto">
          <a:xfrm rot="15832319" flipV="1">
            <a:off x="4229894" y="1398878"/>
            <a:ext cx="120650" cy="119062"/>
          </a:xfrm>
          <a:custGeom>
            <a:avLst/>
            <a:gdLst>
              <a:gd name="T0" fmla="*/ 427571 w 69866"/>
              <a:gd name="T1" fmla="*/ 441504 h 69866"/>
              <a:gd name="T2" fmla="*/ 310667 w 69866"/>
              <a:gd name="T3" fmla="*/ 487434 h 69866"/>
              <a:gd name="T4" fmla="*/ 227839 w 69866"/>
              <a:gd name="T5" fmla="*/ 454893 h 69866"/>
              <a:gd name="T6" fmla="*/ 161446 w 69866"/>
              <a:gd name="T7" fmla="*/ 530626 h 69866"/>
              <a:gd name="T8" fmla="*/ 310658 w 69866"/>
              <a:gd name="T9" fmla="*/ 589243 h 69866"/>
              <a:gd name="T10" fmla="*/ 513763 w 69866"/>
              <a:gd name="T11" fmla="*/ 509462 h 69866"/>
              <a:gd name="T12" fmla="*/ 427571 w 69866"/>
              <a:gd name="T13" fmla="*/ 441504 h 69866"/>
              <a:gd name="T14" fmla="*/ 61807 w 69866"/>
              <a:gd name="T15" fmla="*/ 153107 h 69866"/>
              <a:gd name="T16" fmla="*/ 0 w 69866"/>
              <a:gd name="T17" fmla="*/ 294623 h 69866"/>
              <a:gd name="T18" fmla="*/ 84125 w 69866"/>
              <a:gd name="T19" fmla="*/ 487245 h 69866"/>
              <a:gd name="T20" fmla="*/ 155794 w 69866"/>
              <a:gd name="T21" fmla="*/ 405497 h 69866"/>
              <a:gd name="T22" fmla="*/ 107370 w 69866"/>
              <a:gd name="T23" fmla="*/ 294632 h 69866"/>
              <a:gd name="T24" fmla="*/ 141685 w 69866"/>
              <a:gd name="T25" fmla="*/ 216088 h 69866"/>
              <a:gd name="T26" fmla="*/ 61807 w 69866"/>
              <a:gd name="T27" fmla="*/ 153107 h 69866"/>
              <a:gd name="T28" fmla="*/ 537187 w 69866"/>
              <a:gd name="T29" fmla="*/ 101998 h 69866"/>
              <a:gd name="T30" fmla="*/ 465530 w 69866"/>
              <a:gd name="T31" fmla="*/ 183743 h 69866"/>
              <a:gd name="T32" fmla="*/ 513960 w 69866"/>
              <a:gd name="T33" fmla="*/ 294632 h 69866"/>
              <a:gd name="T34" fmla="*/ 479650 w 69866"/>
              <a:gd name="T35" fmla="*/ 373183 h 69866"/>
              <a:gd name="T36" fmla="*/ 559508 w 69866"/>
              <a:gd name="T37" fmla="*/ 436144 h 69866"/>
              <a:gd name="T38" fmla="*/ 621315 w 69866"/>
              <a:gd name="T39" fmla="*/ 294623 h 69866"/>
              <a:gd name="T40" fmla="*/ 537187 w 69866"/>
              <a:gd name="T41" fmla="*/ 101998 h 69866"/>
              <a:gd name="T42" fmla="*/ 310658 w 69866"/>
              <a:gd name="T43" fmla="*/ 0 h 69866"/>
              <a:gd name="T44" fmla="*/ 107541 w 69866"/>
              <a:gd name="T45" fmla="*/ 79793 h 69866"/>
              <a:gd name="T46" fmla="*/ 193747 w 69866"/>
              <a:gd name="T47" fmla="*/ 147765 h 69866"/>
              <a:gd name="T48" fmla="*/ 310667 w 69866"/>
              <a:gd name="T49" fmla="*/ 101833 h 69866"/>
              <a:gd name="T50" fmla="*/ 393478 w 69866"/>
              <a:gd name="T51" fmla="*/ 134362 h 69866"/>
              <a:gd name="T52" fmla="*/ 459871 w 69866"/>
              <a:gd name="T53" fmla="*/ 58618 h 69866"/>
              <a:gd name="T54" fmla="*/ 31065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38526E"/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23566" name="矩形 108"/>
          <p:cNvSpPr>
            <a:spLocks noChangeArrowheads="1"/>
          </p:cNvSpPr>
          <p:nvPr/>
        </p:nvSpPr>
        <p:spPr bwMode="auto">
          <a:xfrm>
            <a:off x="4329113" y="1274259"/>
            <a:ext cx="11493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567" name="任意多边形 110"/>
          <p:cNvSpPr/>
          <p:nvPr/>
        </p:nvSpPr>
        <p:spPr bwMode="auto">
          <a:xfrm rot="15832319" flipV="1">
            <a:off x="4229894" y="1122653"/>
            <a:ext cx="120650" cy="119062"/>
          </a:xfrm>
          <a:custGeom>
            <a:avLst/>
            <a:gdLst>
              <a:gd name="T0" fmla="*/ 427571 w 69866"/>
              <a:gd name="T1" fmla="*/ 441504 h 69866"/>
              <a:gd name="T2" fmla="*/ 310667 w 69866"/>
              <a:gd name="T3" fmla="*/ 487434 h 69866"/>
              <a:gd name="T4" fmla="*/ 227839 w 69866"/>
              <a:gd name="T5" fmla="*/ 454893 h 69866"/>
              <a:gd name="T6" fmla="*/ 161446 w 69866"/>
              <a:gd name="T7" fmla="*/ 530626 h 69866"/>
              <a:gd name="T8" fmla="*/ 310658 w 69866"/>
              <a:gd name="T9" fmla="*/ 589243 h 69866"/>
              <a:gd name="T10" fmla="*/ 513763 w 69866"/>
              <a:gd name="T11" fmla="*/ 509462 h 69866"/>
              <a:gd name="T12" fmla="*/ 427571 w 69866"/>
              <a:gd name="T13" fmla="*/ 441504 h 69866"/>
              <a:gd name="T14" fmla="*/ 61807 w 69866"/>
              <a:gd name="T15" fmla="*/ 153107 h 69866"/>
              <a:gd name="T16" fmla="*/ 0 w 69866"/>
              <a:gd name="T17" fmla="*/ 294623 h 69866"/>
              <a:gd name="T18" fmla="*/ 84125 w 69866"/>
              <a:gd name="T19" fmla="*/ 487245 h 69866"/>
              <a:gd name="T20" fmla="*/ 155794 w 69866"/>
              <a:gd name="T21" fmla="*/ 405497 h 69866"/>
              <a:gd name="T22" fmla="*/ 107370 w 69866"/>
              <a:gd name="T23" fmla="*/ 294632 h 69866"/>
              <a:gd name="T24" fmla="*/ 141685 w 69866"/>
              <a:gd name="T25" fmla="*/ 216088 h 69866"/>
              <a:gd name="T26" fmla="*/ 61807 w 69866"/>
              <a:gd name="T27" fmla="*/ 153107 h 69866"/>
              <a:gd name="T28" fmla="*/ 537187 w 69866"/>
              <a:gd name="T29" fmla="*/ 101998 h 69866"/>
              <a:gd name="T30" fmla="*/ 465530 w 69866"/>
              <a:gd name="T31" fmla="*/ 183743 h 69866"/>
              <a:gd name="T32" fmla="*/ 513960 w 69866"/>
              <a:gd name="T33" fmla="*/ 294632 h 69866"/>
              <a:gd name="T34" fmla="*/ 479650 w 69866"/>
              <a:gd name="T35" fmla="*/ 373183 h 69866"/>
              <a:gd name="T36" fmla="*/ 559508 w 69866"/>
              <a:gd name="T37" fmla="*/ 436144 h 69866"/>
              <a:gd name="T38" fmla="*/ 621315 w 69866"/>
              <a:gd name="T39" fmla="*/ 294623 h 69866"/>
              <a:gd name="T40" fmla="*/ 537187 w 69866"/>
              <a:gd name="T41" fmla="*/ 101998 h 69866"/>
              <a:gd name="T42" fmla="*/ 310658 w 69866"/>
              <a:gd name="T43" fmla="*/ 0 h 69866"/>
              <a:gd name="T44" fmla="*/ 107541 w 69866"/>
              <a:gd name="T45" fmla="*/ 79793 h 69866"/>
              <a:gd name="T46" fmla="*/ 193747 w 69866"/>
              <a:gd name="T47" fmla="*/ 147765 h 69866"/>
              <a:gd name="T48" fmla="*/ 310667 w 69866"/>
              <a:gd name="T49" fmla="*/ 101833 h 69866"/>
              <a:gd name="T50" fmla="*/ 393478 w 69866"/>
              <a:gd name="T51" fmla="*/ 134362 h 69866"/>
              <a:gd name="T52" fmla="*/ 459871 w 69866"/>
              <a:gd name="T53" fmla="*/ 58618 h 69866"/>
              <a:gd name="T54" fmla="*/ 310658 w 69866"/>
              <a:gd name="T55" fmla="*/ 0 h 6986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9866" h="69866">
                <a:moveTo>
                  <a:pt x="48080" y="52349"/>
                </a:moveTo>
                <a:lnTo>
                  <a:pt x="34934" y="57794"/>
                </a:lnTo>
                <a:lnTo>
                  <a:pt x="25620" y="53936"/>
                </a:lnTo>
                <a:lnTo>
                  <a:pt x="18154" y="62916"/>
                </a:lnTo>
                <a:lnTo>
                  <a:pt x="34933" y="69866"/>
                </a:lnTo>
                <a:lnTo>
                  <a:pt x="57772" y="60406"/>
                </a:lnTo>
                <a:lnTo>
                  <a:pt x="48080" y="52349"/>
                </a:lnTo>
                <a:close/>
                <a:moveTo>
                  <a:pt x="6950" y="18154"/>
                </a:moveTo>
                <a:lnTo>
                  <a:pt x="0" y="34933"/>
                </a:lnTo>
                <a:lnTo>
                  <a:pt x="9460" y="57772"/>
                </a:lnTo>
                <a:lnTo>
                  <a:pt x="17519" y="48079"/>
                </a:lnTo>
                <a:lnTo>
                  <a:pt x="12074" y="34934"/>
                </a:lnTo>
                <a:lnTo>
                  <a:pt x="15932" y="25621"/>
                </a:lnTo>
                <a:lnTo>
                  <a:pt x="6950" y="18154"/>
                </a:lnTo>
                <a:close/>
                <a:moveTo>
                  <a:pt x="60406" y="12094"/>
                </a:moveTo>
                <a:lnTo>
                  <a:pt x="52348" y="21786"/>
                </a:lnTo>
                <a:lnTo>
                  <a:pt x="57794" y="34934"/>
                </a:lnTo>
                <a:lnTo>
                  <a:pt x="53936" y="44248"/>
                </a:lnTo>
                <a:lnTo>
                  <a:pt x="62916" y="51713"/>
                </a:lnTo>
                <a:lnTo>
                  <a:pt x="69866" y="34933"/>
                </a:lnTo>
                <a:lnTo>
                  <a:pt x="60406" y="12094"/>
                </a:lnTo>
                <a:close/>
                <a:moveTo>
                  <a:pt x="34933" y="0"/>
                </a:moveTo>
                <a:lnTo>
                  <a:pt x="12093" y="9461"/>
                </a:lnTo>
                <a:lnTo>
                  <a:pt x="21787" y="17520"/>
                </a:lnTo>
                <a:lnTo>
                  <a:pt x="34934" y="12074"/>
                </a:lnTo>
                <a:lnTo>
                  <a:pt x="44246" y="15931"/>
                </a:lnTo>
                <a:lnTo>
                  <a:pt x="51712" y="6950"/>
                </a:lnTo>
                <a:lnTo>
                  <a:pt x="34933" y="0"/>
                </a:ln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23568" name="矩形 111"/>
          <p:cNvSpPr>
            <a:spLocks noChangeArrowheads="1"/>
          </p:cNvSpPr>
          <p:nvPr/>
        </p:nvSpPr>
        <p:spPr bwMode="auto">
          <a:xfrm>
            <a:off x="4329113" y="996446"/>
            <a:ext cx="11493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569" name="Freeform 5"/>
          <p:cNvSpPr/>
          <p:nvPr/>
        </p:nvSpPr>
        <p:spPr bwMode="auto">
          <a:xfrm>
            <a:off x="7626350" y="1458409"/>
            <a:ext cx="315913" cy="327025"/>
          </a:xfrm>
          <a:custGeom>
            <a:avLst/>
            <a:gdLst>
              <a:gd name="T0" fmla="*/ 0 w 199"/>
              <a:gd name="T1" fmla="*/ 2147483646 h 206"/>
              <a:gd name="T2" fmla="*/ 2147483646 w 199"/>
              <a:gd name="T3" fmla="*/ 0 h 206"/>
              <a:gd name="T4" fmla="*/ 2147483646 w 199"/>
              <a:gd name="T5" fmla="*/ 2147483646 h 206"/>
              <a:gd name="T6" fmla="*/ 2147483646 w 199"/>
              <a:gd name="T7" fmla="*/ 2147483646 h 206"/>
              <a:gd name="T8" fmla="*/ 0 w 199"/>
              <a:gd name="T9" fmla="*/ 2147483646 h 20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9" h="206">
                <a:moveTo>
                  <a:pt x="0" y="33"/>
                </a:moveTo>
                <a:lnTo>
                  <a:pt x="33" y="0"/>
                </a:lnTo>
                <a:lnTo>
                  <a:pt x="199" y="172"/>
                </a:lnTo>
                <a:lnTo>
                  <a:pt x="166" y="206"/>
                </a:lnTo>
                <a:lnTo>
                  <a:pt x="0" y="33"/>
                </a:ln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0" name="Freeform 6"/>
          <p:cNvSpPr/>
          <p:nvPr/>
        </p:nvSpPr>
        <p:spPr bwMode="auto">
          <a:xfrm>
            <a:off x="8901113" y="1672721"/>
            <a:ext cx="393700" cy="247650"/>
          </a:xfrm>
          <a:custGeom>
            <a:avLst/>
            <a:gdLst>
              <a:gd name="T0" fmla="*/ 0 w 248"/>
              <a:gd name="T1" fmla="*/ 2147483646 h 156"/>
              <a:gd name="T2" fmla="*/ 2147483646 w 248"/>
              <a:gd name="T3" fmla="*/ 0 h 156"/>
              <a:gd name="T4" fmla="*/ 2147483646 w 248"/>
              <a:gd name="T5" fmla="*/ 2147483646 h 156"/>
              <a:gd name="T6" fmla="*/ 2147483646 w 248"/>
              <a:gd name="T7" fmla="*/ 2147483646 h 156"/>
              <a:gd name="T8" fmla="*/ 0 w 248"/>
              <a:gd name="T9" fmla="*/ 2147483646 h 1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8" h="156">
                <a:moveTo>
                  <a:pt x="0" y="113"/>
                </a:moveTo>
                <a:lnTo>
                  <a:pt x="227" y="0"/>
                </a:lnTo>
                <a:lnTo>
                  <a:pt x="248" y="42"/>
                </a:lnTo>
                <a:lnTo>
                  <a:pt x="21" y="156"/>
                </a:lnTo>
                <a:lnTo>
                  <a:pt x="0" y="113"/>
                </a:ln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71" name="Freeform 7"/>
          <p:cNvSpPr/>
          <p:nvPr/>
        </p:nvSpPr>
        <p:spPr bwMode="auto">
          <a:xfrm>
            <a:off x="8758238" y="2560134"/>
            <a:ext cx="781050" cy="758825"/>
          </a:xfrm>
          <a:custGeom>
            <a:avLst/>
            <a:gdLst>
              <a:gd name="T0" fmla="*/ 0 w 492"/>
              <a:gd name="T1" fmla="*/ 2147483646 h 478"/>
              <a:gd name="T2" fmla="*/ 2147483646 w 492"/>
              <a:gd name="T3" fmla="*/ 0 h 478"/>
              <a:gd name="T4" fmla="*/ 2147483646 w 492"/>
              <a:gd name="T5" fmla="*/ 2147483646 h 478"/>
              <a:gd name="T6" fmla="*/ 2147483646 w 492"/>
              <a:gd name="T7" fmla="*/ 2147483646 h 478"/>
              <a:gd name="T8" fmla="*/ 0 w 492"/>
              <a:gd name="T9" fmla="*/ 2147483646 h 47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92" h="478">
                <a:moveTo>
                  <a:pt x="0" y="33"/>
                </a:moveTo>
                <a:lnTo>
                  <a:pt x="33" y="0"/>
                </a:lnTo>
                <a:lnTo>
                  <a:pt x="492" y="445"/>
                </a:lnTo>
                <a:lnTo>
                  <a:pt x="459" y="478"/>
                </a:lnTo>
                <a:lnTo>
                  <a:pt x="0" y="33"/>
                </a:ln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72" name="Freeform 8"/>
          <p:cNvSpPr/>
          <p:nvPr/>
        </p:nvSpPr>
        <p:spPr bwMode="auto">
          <a:xfrm>
            <a:off x="8091488" y="2758571"/>
            <a:ext cx="173037" cy="373063"/>
          </a:xfrm>
          <a:custGeom>
            <a:avLst/>
            <a:gdLst>
              <a:gd name="T0" fmla="*/ 0 w 109"/>
              <a:gd name="T1" fmla="*/ 2147483646 h 235"/>
              <a:gd name="T2" fmla="*/ 2147483646 w 109"/>
              <a:gd name="T3" fmla="*/ 0 h 235"/>
              <a:gd name="T4" fmla="*/ 2147483646 w 109"/>
              <a:gd name="T5" fmla="*/ 2147483646 h 235"/>
              <a:gd name="T6" fmla="*/ 2147483646 w 109"/>
              <a:gd name="T7" fmla="*/ 2147483646 h 235"/>
              <a:gd name="T8" fmla="*/ 0 w 109"/>
              <a:gd name="T9" fmla="*/ 2147483646 h 23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09" h="235">
                <a:moveTo>
                  <a:pt x="0" y="223"/>
                </a:moveTo>
                <a:lnTo>
                  <a:pt x="64" y="0"/>
                </a:lnTo>
                <a:lnTo>
                  <a:pt x="109" y="12"/>
                </a:lnTo>
                <a:lnTo>
                  <a:pt x="45" y="235"/>
                </a:lnTo>
                <a:lnTo>
                  <a:pt x="0" y="223"/>
                </a:ln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73" name="Freeform 9"/>
          <p:cNvSpPr/>
          <p:nvPr/>
        </p:nvSpPr>
        <p:spPr bwMode="auto">
          <a:xfrm>
            <a:off x="9167813" y="3980946"/>
            <a:ext cx="292100" cy="227013"/>
          </a:xfrm>
          <a:custGeom>
            <a:avLst/>
            <a:gdLst>
              <a:gd name="T0" fmla="*/ 0 w 184"/>
              <a:gd name="T1" fmla="*/ 2147483646 h 143"/>
              <a:gd name="T2" fmla="*/ 2147483646 w 184"/>
              <a:gd name="T3" fmla="*/ 0 h 143"/>
              <a:gd name="T4" fmla="*/ 2147483646 w 184"/>
              <a:gd name="T5" fmla="*/ 2147483646 h 143"/>
              <a:gd name="T6" fmla="*/ 2147483646 w 184"/>
              <a:gd name="T7" fmla="*/ 2147483646 h 143"/>
              <a:gd name="T8" fmla="*/ 0 w 184"/>
              <a:gd name="T9" fmla="*/ 2147483646 h 14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84" h="143">
                <a:moveTo>
                  <a:pt x="0" y="102"/>
                </a:moveTo>
                <a:lnTo>
                  <a:pt x="158" y="0"/>
                </a:lnTo>
                <a:lnTo>
                  <a:pt x="184" y="38"/>
                </a:lnTo>
                <a:lnTo>
                  <a:pt x="26" y="143"/>
                </a:lnTo>
                <a:lnTo>
                  <a:pt x="0" y="102"/>
                </a:ln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74" name="Freeform 14"/>
          <p:cNvSpPr>
            <a:spLocks noEditPoints="1"/>
          </p:cNvSpPr>
          <p:nvPr/>
        </p:nvSpPr>
        <p:spPr bwMode="auto">
          <a:xfrm>
            <a:off x="6859588" y="709109"/>
            <a:ext cx="969962" cy="966787"/>
          </a:xfrm>
          <a:custGeom>
            <a:avLst/>
            <a:gdLst>
              <a:gd name="T0" fmla="*/ 2147483646 w 258"/>
              <a:gd name="T1" fmla="*/ 0 h 257"/>
              <a:gd name="T2" fmla="*/ 0 w 258"/>
              <a:gd name="T3" fmla="*/ 2147483646 h 257"/>
              <a:gd name="T4" fmla="*/ 2147483646 w 258"/>
              <a:gd name="T5" fmla="*/ 2147483646 h 257"/>
              <a:gd name="T6" fmla="*/ 2147483646 w 258"/>
              <a:gd name="T7" fmla="*/ 2147483646 h 257"/>
              <a:gd name="T8" fmla="*/ 2147483646 w 258"/>
              <a:gd name="T9" fmla="*/ 0 h 257"/>
              <a:gd name="T10" fmla="*/ 2147483646 w 258"/>
              <a:gd name="T11" fmla="*/ 2147483646 h 257"/>
              <a:gd name="T12" fmla="*/ 2147483646 w 258"/>
              <a:gd name="T13" fmla="*/ 2147483646 h 257"/>
              <a:gd name="T14" fmla="*/ 2147483646 w 258"/>
              <a:gd name="T15" fmla="*/ 2147483646 h 257"/>
              <a:gd name="T16" fmla="*/ 2147483646 w 258"/>
              <a:gd name="T17" fmla="*/ 2147483646 h 257"/>
              <a:gd name="T18" fmla="*/ 2147483646 w 258"/>
              <a:gd name="T19" fmla="*/ 2147483646 h 257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58" h="257">
                <a:moveTo>
                  <a:pt x="129" y="0"/>
                </a:moveTo>
                <a:cubicBezTo>
                  <a:pt x="58" y="0"/>
                  <a:pt x="0" y="57"/>
                  <a:pt x="0" y="129"/>
                </a:cubicBezTo>
                <a:cubicBezTo>
                  <a:pt x="0" y="200"/>
                  <a:pt x="58" y="257"/>
                  <a:pt x="129" y="257"/>
                </a:cubicBezTo>
                <a:cubicBezTo>
                  <a:pt x="200" y="257"/>
                  <a:pt x="258" y="200"/>
                  <a:pt x="258" y="129"/>
                </a:cubicBezTo>
                <a:cubicBezTo>
                  <a:pt x="258" y="57"/>
                  <a:pt x="200" y="0"/>
                  <a:pt x="129" y="0"/>
                </a:cubicBezTo>
                <a:close/>
                <a:moveTo>
                  <a:pt x="129" y="220"/>
                </a:moveTo>
                <a:cubicBezTo>
                  <a:pt x="78" y="220"/>
                  <a:pt x="37" y="179"/>
                  <a:pt x="37" y="129"/>
                </a:cubicBezTo>
                <a:cubicBezTo>
                  <a:pt x="37" y="78"/>
                  <a:pt x="78" y="37"/>
                  <a:pt x="129" y="37"/>
                </a:cubicBezTo>
                <a:cubicBezTo>
                  <a:pt x="180" y="37"/>
                  <a:pt x="221" y="78"/>
                  <a:pt x="221" y="129"/>
                </a:cubicBezTo>
                <a:cubicBezTo>
                  <a:pt x="221" y="179"/>
                  <a:pt x="180" y="220"/>
                  <a:pt x="129" y="220"/>
                </a:cubicBez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5" name="Freeform 15"/>
          <p:cNvSpPr/>
          <p:nvPr/>
        </p:nvSpPr>
        <p:spPr bwMode="auto">
          <a:xfrm>
            <a:off x="8351838" y="4496884"/>
            <a:ext cx="327025" cy="360362"/>
          </a:xfrm>
          <a:custGeom>
            <a:avLst/>
            <a:gdLst>
              <a:gd name="T0" fmla="*/ 2147483646 w 87"/>
              <a:gd name="T1" fmla="*/ 0 h 96"/>
              <a:gd name="T2" fmla="*/ 0 w 87"/>
              <a:gd name="T3" fmla="*/ 2147483646 h 96"/>
              <a:gd name="T4" fmla="*/ 2147483646 w 87"/>
              <a:gd name="T5" fmla="*/ 2147483646 h 96"/>
              <a:gd name="T6" fmla="*/ 2147483646 w 87"/>
              <a:gd name="T7" fmla="*/ 2147483646 h 96"/>
              <a:gd name="T8" fmla="*/ 2147483646 w 87"/>
              <a:gd name="T9" fmla="*/ 0 h 9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87" h="96">
                <a:moveTo>
                  <a:pt x="36" y="0"/>
                </a:moveTo>
                <a:cubicBezTo>
                  <a:pt x="0" y="6"/>
                  <a:pt x="0" y="6"/>
                  <a:pt x="0" y="6"/>
                </a:cubicBezTo>
                <a:cubicBezTo>
                  <a:pt x="9" y="46"/>
                  <a:pt x="36" y="80"/>
                  <a:pt x="74" y="96"/>
                </a:cubicBezTo>
                <a:cubicBezTo>
                  <a:pt x="87" y="61"/>
                  <a:pt x="87" y="61"/>
                  <a:pt x="87" y="61"/>
                </a:cubicBezTo>
                <a:cubicBezTo>
                  <a:pt x="62" y="49"/>
                  <a:pt x="43" y="27"/>
                  <a:pt x="36" y="0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76" name="Freeform 16"/>
          <p:cNvSpPr/>
          <p:nvPr/>
        </p:nvSpPr>
        <p:spPr bwMode="auto">
          <a:xfrm>
            <a:off x="8335963" y="3895221"/>
            <a:ext cx="1004887" cy="1033463"/>
          </a:xfrm>
          <a:custGeom>
            <a:avLst/>
            <a:gdLst>
              <a:gd name="T0" fmla="*/ 2147483646 w 267"/>
              <a:gd name="T1" fmla="*/ 2147483646 h 275"/>
              <a:gd name="T2" fmla="*/ 2147483646 w 267"/>
              <a:gd name="T3" fmla="*/ 2147483646 h 275"/>
              <a:gd name="T4" fmla="*/ 2147483646 w 267"/>
              <a:gd name="T5" fmla="*/ 2147483646 h 275"/>
              <a:gd name="T6" fmla="*/ 2147483646 w 267"/>
              <a:gd name="T7" fmla="*/ 2147483646 h 275"/>
              <a:gd name="T8" fmla="*/ 2147483646 w 267"/>
              <a:gd name="T9" fmla="*/ 2147483646 h 275"/>
              <a:gd name="T10" fmla="*/ 2147483646 w 267"/>
              <a:gd name="T11" fmla="*/ 2147483646 h 275"/>
              <a:gd name="T12" fmla="*/ 2147483646 w 267"/>
              <a:gd name="T13" fmla="*/ 2147483646 h 275"/>
              <a:gd name="T14" fmla="*/ 2147483646 w 267"/>
              <a:gd name="T15" fmla="*/ 2147483646 h 275"/>
              <a:gd name="T16" fmla="*/ 2147483646 w 267"/>
              <a:gd name="T17" fmla="*/ 2147483646 h 275"/>
              <a:gd name="T18" fmla="*/ 2147483646 w 267"/>
              <a:gd name="T19" fmla="*/ 2147483646 h 275"/>
              <a:gd name="T20" fmla="*/ 2147483646 w 267"/>
              <a:gd name="T21" fmla="*/ 2147483646 h 275"/>
              <a:gd name="T22" fmla="*/ 2147483646 w 267"/>
              <a:gd name="T23" fmla="*/ 2147483646 h 275"/>
              <a:gd name="T24" fmla="*/ 2147483646 w 267"/>
              <a:gd name="T25" fmla="*/ 2147483646 h 27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67" h="275">
                <a:moveTo>
                  <a:pt x="1" y="152"/>
                </a:moveTo>
                <a:cubicBezTo>
                  <a:pt x="38" y="146"/>
                  <a:pt x="38" y="146"/>
                  <a:pt x="38" y="146"/>
                </a:cubicBezTo>
                <a:cubicBezTo>
                  <a:pt x="37" y="139"/>
                  <a:pt x="38" y="132"/>
                  <a:pt x="39" y="125"/>
                </a:cubicBezTo>
                <a:cubicBezTo>
                  <a:pt x="46" y="75"/>
                  <a:pt x="92" y="40"/>
                  <a:pt x="142" y="47"/>
                </a:cubicBezTo>
                <a:cubicBezTo>
                  <a:pt x="192" y="54"/>
                  <a:pt x="227" y="101"/>
                  <a:pt x="220" y="151"/>
                </a:cubicBezTo>
                <a:cubicBezTo>
                  <a:pt x="213" y="201"/>
                  <a:pt x="167" y="236"/>
                  <a:pt x="117" y="229"/>
                </a:cubicBezTo>
                <a:cubicBezTo>
                  <a:pt x="112" y="228"/>
                  <a:pt x="108" y="227"/>
                  <a:pt x="105" y="226"/>
                </a:cubicBezTo>
                <a:cubicBezTo>
                  <a:pt x="92" y="261"/>
                  <a:pt x="92" y="261"/>
                  <a:pt x="92" y="261"/>
                </a:cubicBezTo>
                <a:cubicBezTo>
                  <a:pt x="98" y="263"/>
                  <a:pt x="105" y="264"/>
                  <a:pt x="111" y="265"/>
                </a:cubicBezTo>
                <a:cubicBezTo>
                  <a:pt x="182" y="275"/>
                  <a:pt x="247" y="226"/>
                  <a:pt x="257" y="156"/>
                </a:cubicBezTo>
                <a:cubicBezTo>
                  <a:pt x="267" y="85"/>
                  <a:pt x="218" y="20"/>
                  <a:pt x="147" y="10"/>
                </a:cubicBezTo>
                <a:cubicBezTo>
                  <a:pt x="77" y="0"/>
                  <a:pt x="12" y="49"/>
                  <a:pt x="2" y="120"/>
                </a:cubicBezTo>
                <a:cubicBezTo>
                  <a:pt x="0" y="131"/>
                  <a:pt x="0" y="141"/>
                  <a:pt x="1" y="152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77" name="Freeform 17"/>
          <p:cNvSpPr/>
          <p:nvPr/>
        </p:nvSpPr>
        <p:spPr bwMode="auto">
          <a:xfrm>
            <a:off x="7599363" y="1453646"/>
            <a:ext cx="868362" cy="1309688"/>
          </a:xfrm>
          <a:custGeom>
            <a:avLst/>
            <a:gdLst>
              <a:gd name="T0" fmla="*/ 2147483646 w 231"/>
              <a:gd name="T1" fmla="*/ 2147483646 h 348"/>
              <a:gd name="T2" fmla="*/ 2147483646 w 231"/>
              <a:gd name="T3" fmla="*/ 2147483646 h 348"/>
              <a:gd name="T4" fmla="*/ 2147483646 w 231"/>
              <a:gd name="T5" fmla="*/ 2147483646 h 348"/>
              <a:gd name="T6" fmla="*/ 2147483646 w 231"/>
              <a:gd name="T7" fmla="*/ 2147483646 h 348"/>
              <a:gd name="T8" fmla="*/ 2147483646 w 231"/>
              <a:gd name="T9" fmla="*/ 2147483646 h 348"/>
              <a:gd name="T10" fmla="*/ 2147483646 w 231"/>
              <a:gd name="T11" fmla="*/ 2147483646 h 348"/>
              <a:gd name="T12" fmla="*/ 2147483646 w 231"/>
              <a:gd name="T13" fmla="*/ 2147483646 h 348"/>
              <a:gd name="T14" fmla="*/ 2147483646 w 231"/>
              <a:gd name="T15" fmla="*/ 2147483646 h 348"/>
              <a:gd name="T16" fmla="*/ 2147483646 w 231"/>
              <a:gd name="T17" fmla="*/ 2147483646 h 3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31" h="348">
                <a:moveTo>
                  <a:pt x="64" y="200"/>
                </a:moveTo>
                <a:cubicBezTo>
                  <a:pt x="57" y="127"/>
                  <a:pt x="111" y="62"/>
                  <a:pt x="184" y="55"/>
                </a:cubicBezTo>
                <a:cubicBezTo>
                  <a:pt x="196" y="54"/>
                  <a:pt x="207" y="55"/>
                  <a:pt x="218" y="56"/>
                </a:cubicBezTo>
                <a:cubicBezTo>
                  <a:pt x="231" y="4"/>
                  <a:pt x="231" y="4"/>
                  <a:pt x="231" y="4"/>
                </a:cubicBezTo>
                <a:cubicBezTo>
                  <a:pt x="214" y="1"/>
                  <a:pt x="197" y="0"/>
                  <a:pt x="179" y="1"/>
                </a:cubicBezTo>
                <a:cubicBezTo>
                  <a:pt x="76" y="11"/>
                  <a:pt x="0" y="102"/>
                  <a:pt x="10" y="205"/>
                </a:cubicBezTo>
                <a:cubicBezTo>
                  <a:pt x="16" y="266"/>
                  <a:pt x="50" y="318"/>
                  <a:pt x="98" y="348"/>
                </a:cubicBezTo>
                <a:cubicBezTo>
                  <a:pt x="124" y="300"/>
                  <a:pt x="124" y="300"/>
                  <a:pt x="124" y="300"/>
                </a:cubicBezTo>
                <a:cubicBezTo>
                  <a:pt x="91" y="278"/>
                  <a:pt x="68" y="243"/>
                  <a:pt x="64" y="200"/>
                </a:cubicBez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8" name="Freeform 18"/>
          <p:cNvSpPr/>
          <p:nvPr/>
        </p:nvSpPr>
        <p:spPr bwMode="auto">
          <a:xfrm>
            <a:off x="8494713" y="1486984"/>
            <a:ext cx="560387" cy="1001712"/>
          </a:xfrm>
          <a:custGeom>
            <a:avLst/>
            <a:gdLst>
              <a:gd name="T0" fmla="*/ 2147483646 w 149"/>
              <a:gd name="T1" fmla="*/ 0 h 266"/>
              <a:gd name="T2" fmla="*/ 0 w 149"/>
              <a:gd name="T3" fmla="*/ 2147483646 h 266"/>
              <a:gd name="T4" fmla="*/ 2147483646 w 149"/>
              <a:gd name="T5" fmla="*/ 2147483646 h 266"/>
              <a:gd name="T6" fmla="*/ 2147483646 w 149"/>
              <a:gd name="T7" fmla="*/ 2147483646 h 266"/>
              <a:gd name="T8" fmla="*/ 2147483646 w 149"/>
              <a:gd name="T9" fmla="*/ 2147483646 h 266"/>
              <a:gd name="T10" fmla="*/ 2147483646 w 149"/>
              <a:gd name="T11" fmla="*/ 2147483646 h 266"/>
              <a:gd name="T12" fmla="*/ 2147483646 w 149"/>
              <a:gd name="T13" fmla="*/ 0 h 26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49" h="266">
                <a:moveTo>
                  <a:pt x="13" y="0"/>
                </a:moveTo>
                <a:cubicBezTo>
                  <a:pt x="0" y="52"/>
                  <a:pt x="0" y="52"/>
                  <a:pt x="0" y="52"/>
                </a:cubicBezTo>
                <a:cubicBezTo>
                  <a:pt x="49" y="69"/>
                  <a:pt x="86" y="112"/>
                  <a:pt x="91" y="167"/>
                </a:cubicBezTo>
                <a:cubicBezTo>
                  <a:pt x="94" y="192"/>
                  <a:pt x="88" y="217"/>
                  <a:pt x="78" y="238"/>
                </a:cubicBezTo>
                <a:cubicBezTo>
                  <a:pt x="124" y="266"/>
                  <a:pt x="124" y="266"/>
                  <a:pt x="124" y="266"/>
                </a:cubicBezTo>
                <a:cubicBezTo>
                  <a:pt x="141" y="235"/>
                  <a:pt x="149" y="199"/>
                  <a:pt x="145" y="162"/>
                </a:cubicBezTo>
                <a:cubicBezTo>
                  <a:pt x="138" y="84"/>
                  <a:pt x="84" y="21"/>
                  <a:pt x="13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9" name="Freeform 19"/>
          <p:cNvSpPr/>
          <p:nvPr/>
        </p:nvSpPr>
        <p:spPr bwMode="auto">
          <a:xfrm>
            <a:off x="8039100" y="2620459"/>
            <a:ext cx="571500" cy="255587"/>
          </a:xfrm>
          <a:custGeom>
            <a:avLst/>
            <a:gdLst>
              <a:gd name="T0" fmla="*/ 2147483646 w 152"/>
              <a:gd name="T1" fmla="*/ 2147483646 h 68"/>
              <a:gd name="T2" fmla="*/ 2147483646 w 152"/>
              <a:gd name="T3" fmla="*/ 0 h 68"/>
              <a:gd name="T4" fmla="*/ 0 w 152"/>
              <a:gd name="T5" fmla="*/ 2147483646 h 68"/>
              <a:gd name="T6" fmla="*/ 2147483646 w 152"/>
              <a:gd name="T7" fmla="*/ 2147483646 h 68"/>
              <a:gd name="T8" fmla="*/ 2147483646 w 152"/>
              <a:gd name="T9" fmla="*/ 2147483646 h 68"/>
              <a:gd name="T10" fmla="*/ 2147483646 w 152"/>
              <a:gd name="T11" fmla="*/ 2147483646 h 68"/>
              <a:gd name="T12" fmla="*/ 2147483646 w 152"/>
              <a:gd name="T13" fmla="*/ 2147483646 h 6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52" h="68">
                <a:moveTo>
                  <a:pt x="92" y="11"/>
                </a:moveTo>
                <a:cubicBezTo>
                  <a:pt x="68" y="13"/>
                  <a:pt x="46" y="9"/>
                  <a:pt x="26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29" y="61"/>
                  <a:pt x="62" y="68"/>
                  <a:pt x="97" y="65"/>
                </a:cubicBezTo>
                <a:cubicBezTo>
                  <a:pt x="116" y="63"/>
                  <a:pt x="135" y="58"/>
                  <a:pt x="152" y="51"/>
                </a:cubicBezTo>
                <a:cubicBezTo>
                  <a:pt x="128" y="2"/>
                  <a:pt x="128" y="2"/>
                  <a:pt x="128" y="2"/>
                </a:cubicBezTo>
                <a:cubicBezTo>
                  <a:pt x="117" y="6"/>
                  <a:pt x="105" y="9"/>
                  <a:pt x="92" y="1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80" name="Freeform 20"/>
          <p:cNvSpPr/>
          <p:nvPr/>
        </p:nvSpPr>
        <p:spPr bwMode="auto">
          <a:xfrm>
            <a:off x="8591550" y="2450596"/>
            <a:ext cx="331788" cy="323850"/>
          </a:xfrm>
          <a:custGeom>
            <a:avLst/>
            <a:gdLst>
              <a:gd name="T0" fmla="*/ 0 w 88"/>
              <a:gd name="T1" fmla="*/ 2147483646 h 86"/>
              <a:gd name="T2" fmla="*/ 2147483646 w 88"/>
              <a:gd name="T3" fmla="*/ 2147483646 h 86"/>
              <a:gd name="T4" fmla="*/ 2147483646 w 88"/>
              <a:gd name="T5" fmla="*/ 2147483646 h 86"/>
              <a:gd name="T6" fmla="*/ 2147483646 w 88"/>
              <a:gd name="T7" fmla="*/ 0 h 86"/>
              <a:gd name="T8" fmla="*/ 0 w 88"/>
              <a:gd name="T9" fmla="*/ 2147483646 h 8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88" h="86">
                <a:moveTo>
                  <a:pt x="0" y="38"/>
                </a:moveTo>
                <a:cubicBezTo>
                  <a:pt x="24" y="86"/>
                  <a:pt x="24" y="86"/>
                  <a:pt x="24" y="86"/>
                </a:cubicBezTo>
                <a:cubicBezTo>
                  <a:pt x="50" y="72"/>
                  <a:pt x="71" y="52"/>
                  <a:pt x="88" y="28"/>
                </a:cubicBezTo>
                <a:cubicBezTo>
                  <a:pt x="41" y="0"/>
                  <a:pt x="41" y="0"/>
                  <a:pt x="41" y="0"/>
                </a:cubicBezTo>
                <a:cubicBezTo>
                  <a:pt x="30" y="15"/>
                  <a:pt x="16" y="28"/>
                  <a:pt x="0" y="38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81" name="Freeform 21"/>
          <p:cNvSpPr/>
          <p:nvPr/>
        </p:nvSpPr>
        <p:spPr bwMode="auto">
          <a:xfrm>
            <a:off x="9645650" y="2955421"/>
            <a:ext cx="954088" cy="469900"/>
          </a:xfrm>
          <a:custGeom>
            <a:avLst/>
            <a:gdLst>
              <a:gd name="T0" fmla="*/ 2147483646 w 254"/>
              <a:gd name="T1" fmla="*/ 2147483646 h 125"/>
              <a:gd name="T2" fmla="*/ 2147483646 w 254"/>
              <a:gd name="T3" fmla="*/ 2147483646 h 125"/>
              <a:gd name="T4" fmla="*/ 2147483646 w 254"/>
              <a:gd name="T5" fmla="*/ 2147483646 h 125"/>
              <a:gd name="T6" fmla="*/ 2147483646 w 254"/>
              <a:gd name="T7" fmla="*/ 2147483646 h 125"/>
              <a:gd name="T8" fmla="*/ 0 w 254"/>
              <a:gd name="T9" fmla="*/ 2147483646 h 125"/>
              <a:gd name="T10" fmla="*/ 2147483646 w 254"/>
              <a:gd name="T11" fmla="*/ 2147483646 h 125"/>
              <a:gd name="T12" fmla="*/ 2147483646 w 254"/>
              <a:gd name="T13" fmla="*/ 2147483646 h 12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54" h="125">
                <a:moveTo>
                  <a:pt x="141" y="71"/>
                </a:moveTo>
                <a:cubicBezTo>
                  <a:pt x="169" y="82"/>
                  <a:pt x="191" y="101"/>
                  <a:pt x="206" y="125"/>
                </a:cubicBezTo>
                <a:cubicBezTo>
                  <a:pt x="254" y="99"/>
                  <a:pt x="254" y="99"/>
                  <a:pt x="254" y="99"/>
                </a:cubicBezTo>
                <a:cubicBezTo>
                  <a:pt x="233" y="64"/>
                  <a:pt x="201" y="36"/>
                  <a:pt x="160" y="21"/>
                </a:cubicBezTo>
                <a:cubicBezTo>
                  <a:pt x="105" y="0"/>
                  <a:pt x="47" y="7"/>
                  <a:pt x="0" y="34"/>
                </a:cubicBezTo>
                <a:cubicBezTo>
                  <a:pt x="30" y="79"/>
                  <a:pt x="30" y="79"/>
                  <a:pt x="30" y="79"/>
                </a:cubicBezTo>
                <a:cubicBezTo>
                  <a:pt x="63" y="61"/>
                  <a:pt x="103" y="57"/>
                  <a:pt x="141" y="7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82" name="Freeform 22"/>
          <p:cNvSpPr/>
          <p:nvPr/>
        </p:nvSpPr>
        <p:spPr bwMode="auto">
          <a:xfrm>
            <a:off x="10456863" y="3398334"/>
            <a:ext cx="241300" cy="222250"/>
          </a:xfrm>
          <a:custGeom>
            <a:avLst/>
            <a:gdLst>
              <a:gd name="T0" fmla="*/ 2147483646 w 64"/>
              <a:gd name="T1" fmla="*/ 2147483646 h 59"/>
              <a:gd name="T2" fmla="*/ 2147483646 w 64"/>
              <a:gd name="T3" fmla="*/ 2147483646 h 59"/>
              <a:gd name="T4" fmla="*/ 2147483646 w 64"/>
              <a:gd name="T5" fmla="*/ 0 h 59"/>
              <a:gd name="T6" fmla="*/ 0 w 64"/>
              <a:gd name="T7" fmla="*/ 2147483646 h 59"/>
              <a:gd name="T8" fmla="*/ 2147483646 w 64"/>
              <a:gd name="T9" fmla="*/ 2147483646 h 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64" h="59">
                <a:moveTo>
                  <a:pt x="10" y="59"/>
                </a:moveTo>
                <a:cubicBezTo>
                  <a:pt x="64" y="55"/>
                  <a:pt x="64" y="55"/>
                  <a:pt x="64" y="55"/>
                </a:cubicBezTo>
                <a:cubicBezTo>
                  <a:pt x="62" y="36"/>
                  <a:pt x="56" y="17"/>
                  <a:pt x="48" y="0"/>
                </a:cubicBezTo>
                <a:cubicBezTo>
                  <a:pt x="0" y="25"/>
                  <a:pt x="0" y="25"/>
                  <a:pt x="0" y="25"/>
                </a:cubicBezTo>
                <a:cubicBezTo>
                  <a:pt x="5" y="36"/>
                  <a:pt x="8" y="47"/>
                  <a:pt x="10" y="59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83" name="Freeform 23"/>
          <p:cNvSpPr/>
          <p:nvPr/>
        </p:nvSpPr>
        <p:spPr bwMode="auto">
          <a:xfrm>
            <a:off x="10360025" y="3684084"/>
            <a:ext cx="344488" cy="508000"/>
          </a:xfrm>
          <a:custGeom>
            <a:avLst/>
            <a:gdLst>
              <a:gd name="T0" fmla="*/ 2147483646 w 92"/>
              <a:gd name="T1" fmla="*/ 0 h 135"/>
              <a:gd name="T2" fmla="*/ 2147483646 w 92"/>
              <a:gd name="T3" fmla="*/ 2147483646 h 135"/>
              <a:gd name="T4" fmla="*/ 2147483646 w 92"/>
              <a:gd name="T5" fmla="*/ 2147483646 h 135"/>
              <a:gd name="T6" fmla="*/ 0 w 92"/>
              <a:gd name="T7" fmla="*/ 2147483646 h 135"/>
              <a:gd name="T8" fmla="*/ 2147483646 w 92"/>
              <a:gd name="T9" fmla="*/ 2147483646 h 135"/>
              <a:gd name="T10" fmla="*/ 2147483646 w 92"/>
              <a:gd name="T11" fmla="*/ 2147483646 h 135"/>
              <a:gd name="T12" fmla="*/ 2147483646 w 92"/>
              <a:gd name="T13" fmla="*/ 0 h 13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92" h="135">
                <a:moveTo>
                  <a:pt x="91" y="0"/>
                </a:moveTo>
                <a:cubicBezTo>
                  <a:pt x="37" y="4"/>
                  <a:pt x="37" y="4"/>
                  <a:pt x="37" y="4"/>
                </a:cubicBezTo>
                <a:cubicBezTo>
                  <a:pt x="37" y="19"/>
                  <a:pt x="34" y="34"/>
                  <a:pt x="29" y="49"/>
                </a:cubicBezTo>
                <a:cubicBezTo>
                  <a:pt x="22" y="66"/>
                  <a:pt x="12" y="82"/>
                  <a:pt x="0" y="94"/>
                </a:cubicBezTo>
                <a:cubicBezTo>
                  <a:pt x="36" y="135"/>
                  <a:pt x="36" y="135"/>
                  <a:pt x="36" y="135"/>
                </a:cubicBezTo>
                <a:cubicBezTo>
                  <a:pt x="54" y="117"/>
                  <a:pt x="70" y="94"/>
                  <a:pt x="79" y="68"/>
                </a:cubicBezTo>
                <a:cubicBezTo>
                  <a:pt x="88" y="46"/>
                  <a:pt x="92" y="23"/>
                  <a:pt x="91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84" name="Freeform 24"/>
          <p:cNvSpPr/>
          <p:nvPr/>
        </p:nvSpPr>
        <p:spPr bwMode="auto">
          <a:xfrm>
            <a:off x="9250363" y="3128459"/>
            <a:ext cx="439737" cy="995362"/>
          </a:xfrm>
          <a:custGeom>
            <a:avLst/>
            <a:gdLst>
              <a:gd name="T0" fmla="*/ 2147483646 w 117"/>
              <a:gd name="T1" fmla="*/ 2147483646 h 265"/>
              <a:gd name="T2" fmla="*/ 2147483646 w 117"/>
              <a:gd name="T3" fmla="*/ 2147483646 h 265"/>
              <a:gd name="T4" fmla="*/ 2147483646 w 117"/>
              <a:gd name="T5" fmla="*/ 0 h 265"/>
              <a:gd name="T6" fmla="*/ 2147483646 w 117"/>
              <a:gd name="T7" fmla="*/ 2147483646 h 265"/>
              <a:gd name="T8" fmla="*/ 2147483646 w 117"/>
              <a:gd name="T9" fmla="*/ 2147483646 h 265"/>
              <a:gd name="T10" fmla="*/ 2147483646 w 117"/>
              <a:gd name="T11" fmla="*/ 2147483646 h 265"/>
              <a:gd name="T12" fmla="*/ 2147483646 w 117"/>
              <a:gd name="T13" fmla="*/ 2147483646 h 26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17" h="265">
                <a:moveTo>
                  <a:pt x="74" y="103"/>
                </a:moveTo>
                <a:cubicBezTo>
                  <a:pt x="83" y="79"/>
                  <a:pt x="98" y="59"/>
                  <a:pt x="117" y="45"/>
                </a:cubicBezTo>
                <a:cubicBezTo>
                  <a:pt x="87" y="0"/>
                  <a:pt x="87" y="0"/>
                  <a:pt x="87" y="0"/>
                </a:cubicBezTo>
                <a:cubicBezTo>
                  <a:pt x="59" y="20"/>
                  <a:pt x="37" y="49"/>
                  <a:pt x="24" y="84"/>
                </a:cubicBezTo>
                <a:cubicBezTo>
                  <a:pt x="0" y="147"/>
                  <a:pt x="12" y="215"/>
                  <a:pt x="51" y="265"/>
                </a:cubicBezTo>
                <a:cubicBezTo>
                  <a:pt x="92" y="229"/>
                  <a:pt x="92" y="229"/>
                  <a:pt x="92" y="229"/>
                </a:cubicBezTo>
                <a:cubicBezTo>
                  <a:pt x="66" y="194"/>
                  <a:pt x="58" y="147"/>
                  <a:pt x="74" y="103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85" name="Freeform 25"/>
          <p:cNvSpPr/>
          <p:nvPr/>
        </p:nvSpPr>
        <p:spPr bwMode="auto">
          <a:xfrm>
            <a:off x="9494838" y="4049209"/>
            <a:ext cx="939800" cy="390525"/>
          </a:xfrm>
          <a:custGeom>
            <a:avLst/>
            <a:gdLst>
              <a:gd name="T0" fmla="*/ 2147483646 w 250"/>
              <a:gd name="T1" fmla="*/ 2147483646 h 104"/>
              <a:gd name="T2" fmla="*/ 2147483646 w 250"/>
              <a:gd name="T3" fmla="*/ 0 h 104"/>
              <a:gd name="T4" fmla="*/ 0 w 250"/>
              <a:gd name="T5" fmla="*/ 2147483646 h 104"/>
              <a:gd name="T6" fmla="*/ 2147483646 w 250"/>
              <a:gd name="T7" fmla="*/ 2147483646 h 104"/>
              <a:gd name="T8" fmla="*/ 2147483646 w 250"/>
              <a:gd name="T9" fmla="*/ 2147483646 h 104"/>
              <a:gd name="T10" fmla="*/ 2147483646 w 250"/>
              <a:gd name="T11" fmla="*/ 2147483646 h 104"/>
              <a:gd name="T12" fmla="*/ 2147483646 w 250"/>
              <a:gd name="T13" fmla="*/ 2147483646 h 10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50" h="104">
                <a:moveTo>
                  <a:pt x="87" y="30"/>
                </a:moveTo>
                <a:cubicBezTo>
                  <a:pt x="69" y="23"/>
                  <a:pt x="54" y="13"/>
                  <a:pt x="41" y="0"/>
                </a:cubicBezTo>
                <a:cubicBezTo>
                  <a:pt x="0" y="36"/>
                  <a:pt x="0" y="36"/>
                  <a:pt x="0" y="36"/>
                </a:cubicBezTo>
                <a:cubicBezTo>
                  <a:pt x="18" y="55"/>
                  <a:pt x="41" y="70"/>
                  <a:pt x="68" y="80"/>
                </a:cubicBezTo>
                <a:cubicBezTo>
                  <a:pt x="132" y="104"/>
                  <a:pt x="200" y="91"/>
                  <a:pt x="250" y="52"/>
                </a:cubicBezTo>
                <a:cubicBezTo>
                  <a:pt x="214" y="11"/>
                  <a:pt x="214" y="11"/>
                  <a:pt x="214" y="11"/>
                </a:cubicBezTo>
                <a:cubicBezTo>
                  <a:pt x="179" y="38"/>
                  <a:pt x="131" y="46"/>
                  <a:pt x="87" y="30"/>
                </a:cubicBez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86" name="Freeform 26"/>
          <p:cNvSpPr/>
          <p:nvPr/>
        </p:nvSpPr>
        <p:spPr bwMode="auto">
          <a:xfrm>
            <a:off x="7937500" y="3026859"/>
            <a:ext cx="463550" cy="285750"/>
          </a:xfrm>
          <a:custGeom>
            <a:avLst/>
            <a:gdLst>
              <a:gd name="T0" fmla="*/ 2147483646 w 123"/>
              <a:gd name="T1" fmla="*/ 2147483646 h 76"/>
              <a:gd name="T2" fmla="*/ 2147483646 w 123"/>
              <a:gd name="T3" fmla="*/ 2147483646 h 76"/>
              <a:gd name="T4" fmla="*/ 2147483646 w 123"/>
              <a:gd name="T5" fmla="*/ 2147483646 h 76"/>
              <a:gd name="T6" fmla="*/ 2147483646 w 123"/>
              <a:gd name="T7" fmla="*/ 2147483646 h 76"/>
              <a:gd name="T8" fmla="*/ 0 w 123"/>
              <a:gd name="T9" fmla="*/ 2147483646 h 76"/>
              <a:gd name="T10" fmla="*/ 2147483646 w 123"/>
              <a:gd name="T11" fmla="*/ 2147483646 h 76"/>
              <a:gd name="T12" fmla="*/ 2147483646 w 123"/>
              <a:gd name="T13" fmla="*/ 2147483646 h 7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3" h="76">
                <a:moveTo>
                  <a:pt x="63" y="51"/>
                </a:moveTo>
                <a:cubicBezTo>
                  <a:pt x="75" y="58"/>
                  <a:pt x="84" y="66"/>
                  <a:pt x="91" y="76"/>
                </a:cubicBezTo>
                <a:cubicBezTo>
                  <a:pt x="123" y="56"/>
                  <a:pt x="123" y="56"/>
                  <a:pt x="123" y="56"/>
                </a:cubicBezTo>
                <a:cubicBezTo>
                  <a:pt x="112" y="42"/>
                  <a:pt x="99" y="29"/>
                  <a:pt x="82" y="19"/>
                </a:cubicBezTo>
                <a:cubicBezTo>
                  <a:pt x="56" y="4"/>
                  <a:pt x="28" y="0"/>
                  <a:pt x="0" y="3"/>
                </a:cubicBezTo>
                <a:cubicBezTo>
                  <a:pt x="8" y="40"/>
                  <a:pt x="8" y="40"/>
                  <a:pt x="8" y="40"/>
                </a:cubicBezTo>
                <a:cubicBezTo>
                  <a:pt x="26" y="38"/>
                  <a:pt x="46" y="41"/>
                  <a:pt x="63" y="5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87" name="Freeform 27"/>
          <p:cNvSpPr/>
          <p:nvPr/>
        </p:nvSpPr>
        <p:spPr bwMode="auto">
          <a:xfrm>
            <a:off x="7467600" y="3049084"/>
            <a:ext cx="444500" cy="835025"/>
          </a:xfrm>
          <a:custGeom>
            <a:avLst/>
            <a:gdLst>
              <a:gd name="T0" fmla="*/ 2147483646 w 118"/>
              <a:gd name="T1" fmla="*/ 2147483646 h 222"/>
              <a:gd name="T2" fmla="*/ 2147483646 w 118"/>
              <a:gd name="T3" fmla="*/ 2147483646 h 222"/>
              <a:gd name="T4" fmla="*/ 2147483646 w 118"/>
              <a:gd name="T5" fmla="*/ 0 h 222"/>
              <a:gd name="T6" fmla="*/ 2147483646 w 118"/>
              <a:gd name="T7" fmla="*/ 2147483646 h 222"/>
              <a:gd name="T8" fmla="*/ 2147483646 w 118"/>
              <a:gd name="T9" fmla="*/ 2147483646 h 222"/>
              <a:gd name="T10" fmla="*/ 2147483646 w 118"/>
              <a:gd name="T11" fmla="*/ 2147483646 h 222"/>
              <a:gd name="T12" fmla="*/ 2147483646 w 118"/>
              <a:gd name="T13" fmla="*/ 2147483646 h 22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18" h="222">
                <a:moveTo>
                  <a:pt x="63" y="79"/>
                </a:moveTo>
                <a:cubicBezTo>
                  <a:pt x="76" y="57"/>
                  <a:pt x="96" y="43"/>
                  <a:pt x="118" y="37"/>
                </a:cubicBezTo>
                <a:cubicBezTo>
                  <a:pt x="111" y="0"/>
                  <a:pt x="111" y="0"/>
                  <a:pt x="111" y="0"/>
                </a:cubicBezTo>
                <a:cubicBezTo>
                  <a:pt x="79" y="8"/>
                  <a:pt x="49" y="29"/>
                  <a:pt x="31" y="61"/>
                </a:cubicBezTo>
                <a:cubicBezTo>
                  <a:pt x="0" y="115"/>
                  <a:pt x="12" y="182"/>
                  <a:pt x="58" y="222"/>
                </a:cubicBezTo>
                <a:cubicBezTo>
                  <a:pt x="81" y="192"/>
                  <a:pt x="81" y="192"/>
                  <a:pt x="81" y="192"/>
                </a:cubicBezTo>
                <a:cubicBezTo>
                  <a:pt x="50" y="164"/>
                  <a:pt x="41" y="117"/>
                  <a:pt x="63" y="79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88" name="Freeform 28"/>
          <p:cNvSpPr/>
          <p:nvPr/>
        </p:nvSpPr>
        <p:spPr bwMode="auto">
          <a:xfrm>
            <a:off x="7727950" y="3285621"/>
            <a:ext cx="785813" cy="785813"/>
          </a:xfrm>
          <a:custGeom>
            <a:avLst/>
            <a:gdLst>
              <a:gd name="T0" fmla="*/ 2147483646 w 209"/>
              <a:gd name="T1" fmla="*/ 0 h 209"/>
              <a:gd name="T2" fmla="*/ 2147483646 w 209"/>
              <a:gd name="T3" fmla="*/ 2147483646 h 209"/>
              <a:gd name="T4" fmla="*/ 2147483646 w 209"/>
              <a:gd name="T5" fmla="*/ 2147483646 h 209"/>
              <a:gd name="T6" fmla="*/ 2147483646 w 209"/>
              <a:gd name="T7" fmla="*/ 2147483646 h 209"/>
              <a:gd name="T8" fmla="*/ 2147483646 w 209"/>
              <a:gd name="T9" fmla="*/ 2147483646 h 209"/>
              <a:gd name="T10" fmla="*/ 0 w 209"/>
              <a:gd name="T11" fmla="*/ 2147483646 h 209"/>
              <a:gd name="T12" fmla="*/ 2147483646 w 209"/>
              <a:gd name="T13" fmla="*/ 2147483646 h 209"/>
              <a:gd name="T14" fmla="*/ 2147483646 w 209"/>
              <a:gd name="T15" fmla="*/ 2147483646 h 209"/>
              <a:gd name="T16" fmla="*/ 2147483646 w 209"/>
              <a:gd name="T17" fmla="*/ 0 h 20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09" h="209">
                <a:moveTo>
                  <a:pt x="186" y="0"/>
                </a:moveTo>
                <a:cubicBezTo>
                  <a:pt x="155" y="19"/>
                  <a:pt x="155" y="19"/>
                  <a:pt x="155" y="19"/>
                </a:cubicBezTo>
                <a:cubicBezTo>
                  <a:pt x="169" y="46"/>
                  <a:pt x="169" y="79"/>
                  <a:pt x="153" y="108"/>
                </a:cubicBezTo>
                <a:cubicBezTo>
                  <a:pt x="128" y="151"/>
                  <a:pt x="72" y="167"/>
                  <a:pt x="28" y="141"/>
                </a:cubicBezTo>
                <a:cubicBezTo>
                  <a:pt x="26" y="140"/>
                  <a:pt x="25" y="139"/>
                  <a:pt x="23" y="138"/>
                </a:cubicBezTo>
                <a:cubicBezTo>
                  <a:pt x="0" y="168"/>
                  <a:pt x="0" y="168"/>
                  <a:pt x="0" y="168"/>
                </a:cubicBezTo>
                <a:cubicBezTo>
                  <a:pt x="3" y="170"/>
                  <a:pt x="6" y="172"/>
                  <a:pt x="9" y="174"/>
                </a:cubicBezTo>
                <a:cubicBezTo>
                  <a:pt x="71" y="209"/>
                  <a:pt x="150" y="188"/>
                  <a:pt x="185" y="126"/>
                </a:cubicBezTo>
                <a:cubicBezTo>
                  <a:pt x="209" y="86"/>
                  <a:pt x="207" y="38"/>
                  <a:pt x="186" y="0"/>
                </a:cubicBez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89" name="Freeform 29"/>
          <p:cNvSpPr/>
          <p:nvPr/>
        </p:nvSpPr>
        <p:spPr bwMode="auto">
          <a:xfrm>
            <a:off x="9363075" y="1837821"/>
            <a:ext cx="157163" cy="173038"/>
          </a:xfrm>
          <a:custGeom>
            <a:avLst/>
            <a:gdLst>
              <a:gd name="T0" fmla="*/ 0 w 42"/>
              <a:gd name="T1" fmla="*/ 2147483646 h 46"/>
              <a:gd name="T2" fmla="*/ 2147483646 w 42"/>
              <a:gd name="T3" fmla="*/ 2147483646 h 46"/>
              <a:gd name="T4" fmla="*/ 2147483646 w 42"/>
              <a:gd name="T5" fmla="*/ 2147483646 h 46"/>
              <a:gd name="T6" fmla="*/ 2147483646 w 42"/>
              <a:gd name="T7" fmla="*/ 0 h 46"/>
              <a:gd name="T8" fmla="*/ 0 w 42"/>
              <a:gd name="T9" fmla="*/ 2147483646 h 4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2" h="46">
                <a:moveTo>
                  <a:pt x="0" y="30"/>
                </a:moveTo>
                <a:cubicBezTo>
                  <a:pt x="10" y="37"/>
                  <a:pt x="21" y="42"/>
                  <a:pt x="33" y="46"/>
                </a:cubicBezTo>
                <a:cubicBezTo>
                  <a:pt x="42" y="10"/>
                  <a:pt x="42" y="10"/>
                  <a:pt x="42" y="10"/>
                </a:cubicBezTo>
                <a:cubicBezTo>
                  <a:pt x="35" y="7"/>
                  <a:pt x="29" y="4"/>
                  <a:pt x="23" y="0"/>
                </a:cubicBezTo>
                <a:lnTo>
                  <a:pt x="0" y="30"/>
                </a:ln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90" name="Freeform 30"/>
          <p:cNvSpPr/>
          <p:nvPr/>
        </p:nvSpPr>
        <p:spPr bwMode="auto">
          <a:xfrm>
            <a:off x="9283700" y="1791784"/>
            <a:ext cx="120650" cy="125412"/>
          </a:xfrm>
          <a:custGeom>
            <a:avLst/>
            <a:gdLst>
              <a:gd name="T0" fmla="*/ 2147483646 w 32"/>
              <a:gd name="T1" fmla="*/ 0 h 33"/>
              <a:gd name="T2" fmla="*/ 0 w 32"/>
              <a:gd name="T3" fmla="*/ 2147483646 h 33"/>
              <a:gd name="T4" fmla="*/ 2147483646 w 32"/>
              <a:gd name="T5" fmla="*/ 2147483646 h 33"/>
              <a:gd name="T6" fmla="*/ 2147483646 w 32"/>
              <a:gd name="T7" fmla="*/ 2147483646 h 33"/>
              <a:gd name="T8" fmla="*/ 2147483646 w 32"/>
              <a:gd name="T9" fmla="*/ 0 h 3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2" h="33">
                <a:moveTo>
                  <a:pt x="28" y="0"/>
                </a:moveTo>
                <a:cubicBezTo>
                  <a:pt x="0" y="24"/>
                  <a:pt x="0" y="24"/>
                  <a:pt x="0" y="24"/>
                </a:cubicBezTo>
                <a:cubicBezTo>
                  <a:pt x="3" y="27"/>
                  <a:pt x="6" y="30"/>
                  <a:pt x="10" y="33"/>
                </a:cubicBezTo>
                <a:cubicBezTo>
                  <a:pt x="32" y="3"/>
                  <a:pt x="32" y="3"/>
                  <a:pt x="32" y="3"/>
                </a:cubicBezTo>
                <a:cubicBezTo>
                  <a:pt x="31" y="2"/>
                  <a:pt x="30" y="1"/>
                  <a:pt x="28" y="0"/>
                </a:cubicBez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91" name="Freeform 31"/>
          <p:cNvSpPr/>
          <p:nvPr/>
        </p:nvSpPr>
        <p:spPr bwMode="auto">
          <a:xfrm>
            <a:off x="9156700" y="1604459"/>
            <a:ext cx="198438" cy="236537"/>
          </a:xfrm>
          <a:custGeom>
            <a:avLst/>
            <a:gdLst>
              <a:gd name="T0" fmla="*/ 2147483646 w 53"/>
              <a:gd name="T1" fmla="*/ 0 h 63"/>
              <a:gd name="T2" fmla="*/ 0 w 53"/>
              <a:gd name="T3" fmla="*/ 2147483646 h 63"/>
              <a:gd name="T4" fmla="*/ 2147483646 w 53"/>
              <a:gd name="T5" fmla="*/ 2147483646 h 63"/>
              <a:gd name="T6" fmla="*/ 2147483646 w 53"/>
              <a:gd name="T7" fmla="*/ 2147483646 h 63"/>
              <a:gd name="T8" fmla="*/ 2147483646 w 53"/>
              <a:gd name="T9" fmla="*/ 0 h 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3" h="63">
                <a:moveTo>
                  <a:pt x="37" y="0"/>
                </a:moveTo>
                <a:cubicBezTo>
                  <a:pt x="0" y="4"/>
                  <a:pt x="0" y="4"/>
                  <a:pt x="0" y="4"/>
                </a:cubicBezTo>
                <a:cubicBezTo>
                  <a:pt x="3" y="26"/>
                  <a:pt x="12" y="46"/>
                  <a:pt x="25" y="63"/>
                </a:cubicBezTo>
                <a:cubicBezTo>
                  <a:pt x="53" y="39"/>
                  <a:pt x="53" y="39"/>
                  <a:pt x="53" y="39"/>
                </a:cubicBezTo>
                <a:cubicBezTo>
                  <a:pt x="45" y="28"/>
                  <a:pt x="39" y="15"/>
                  <a:pt x="37" y="0"/>
                </a:cubicBez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92" name="Freeform 32"/>
          <p:cNvSpPr/>
          <p:nvPr/>
        </p:nvSpPr>
        <p:spPr bwMode="auto">
          <a:xfrm>
            <a:off x="9539288" y="1887034"/>
            <a:ext cx="109537" cy="146050"/>
          </a:xfrm>
          <a:custGeom>
            <a:avLst/>
            <a:gdLst>
              <a:gd name="T0" fmla="*/ 0 w 29"/>
              <a:gd name="T1" fmla="*/ 2147483646 h 39"/>
              <a:gd name="T2" fmla="*/ 2147483646 w 29"/>
              <a:gd name="T3" fmla="*/ 2147483646 h 39"/>
              <a:gd name="T4" fmla="*/ 2147483646 w 29"/>
              <a:gd name="T5" fmla="*/ 2147483646 h 39"/>
              <a:gd name="T6" fmla="*/ 2147483646 w 29"/>
              <a:gd name="T7" fmla="*/ 0 h 39"/>
              <a:gd name="T8" fmla="*/ 0 w 29"/>
              <a:gd name="T9" fmla="*/ 2147483646 h 3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9" h="39">
                <a:moveTo>
                  <a:pt x="0" y="36"/>
                </a:moveTo>
                <a:cubicBezTo>
                  <a:pt x="9" y="38"/>
                  <a:pt x="19" y="39"/>
                  <a:pt x="29" y="39"/>
                </a:cubicBezTo>
                <a:cubicBezTo>
                  <a:pt x="26" y="2"/>
                  <a:pt x="26" y="2"/>
                  <a:pt x="26" y="2"/>
                </a:cubicBezTo>
                <a:cubicBezTo>
                  <a:pt x="20" y="2"/>
                  <a:pt x="15" y="1"/>
                  <a:pt x="9" y="0"/>
                </a:cubicBezTo>
                <a:lnTo>
                  <a:pt x="0" y="3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93" name="Freeform 33"/>
          <p:cNvSpPr/>
          <p:nvPr/>
        </p:nvSpPr>
        <p:spPr bwMode="auto">
          <a:xfrm>
            <a:off x="9140825" y="1040896"/>
            <a:ext cx="1000125" cy="984250"/>
          </a:xfrm>
          <a:custGeom>
            <a:avLst/>
            <a:gdLst>
              <a:gd name="T0" fmla="*/ 2147483646 w 266"/>
              <a:gd name="T1" fmla="*/ 2147483646 h 262"/>
              <a:gd name="T2" fmla="*/ 2147483646 w 266"/>
              <a:gd name="T3" fmla="*/ 2147483646 h 262"/>
              <a:gd name="T4" fmla="*/ 2147483646 w 266"/>
              <a:gd name="T5" fmla="*/ 2147483646 h 262"/>
              <a:gd name="T6" fmla="*/ 2147483646 w 266"/>
              <a:gd name="T7" fmla="*/ 2147483646 h 262"/>
              <a:gd name="T8" fmla="*/ 2147483646 w 266"/>
              <a:gd name="T9" fmla="*/ 2147483646 h 262"/>
              <a:gd name="T10" fmla="*/ 2147483646 w 266"/>
              <a:gd name="T11" fmla="*/ 2147483646 h 262"/>
              <a:gd name="T12" fmla="*/ 2147483646 w 266"/>
              <a:gd name="T13" fmla="*/ 2147483646 h 262"/>
              <a:gd name="T14" fmla="*/ 2147483646 w 266"/>
              <a:gd name="T15" fmla="*/ 2147483646 h 262"/>
              <a:gd name="T16" fmla="*/ 2147483646 w 266"/>
              <a:gd name="T17" fmla="*/ 2147483646 h 26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66" h="262">
                <a:moveTo>
                  <a:pt x="123" y="44"/>
                </a:moveTo>
                <a:cubicBezTo>
                  <a:pt x="173" y="39"/>
                  <a:pt x="218" y="76"/>
                  <a:pt x="222" y="127"/>
                </a:cubicBezTo>
                <a:cubicBezTo>
                  <a:pt x="227" y="175"/>
                  <a:pt x="193" y="217"/>
                  <a:pt x="146" y="225"/>
                </a:cubicBezTo>
                <a:cubicBezTo>
                  <a:pt x="150" y="262"/>
                  <a:pt x="150" y="262"/>
                  <a:pt x="150" y="262"/>
                </a:cubicBezTo>
                <a:cubicBezTo>
                  <a:pt x="217" y="253"/>
                  <a:pt x="266" y="192"/>
                  <a:pt x="259" y="123"/>
                </a:cubicBezTo>
                <a:cubicBezTo>
                  <a:pt x="253" y="52"/>
                  <a:pt x="190" y="0"/>
                  <a:pt x="120" y="7"/>
                </a:cubicBezTo>
                <a:cubicBezTo>
                  <a:pt x="51" y="13"/>
                  <a:pt x="0" y="71"/>
                  <a:pt x="2" y="139"/>
                </a:cubicBezTo>
                <a:cubicBezTo>
                  <a:pt x="39" y="136"/>
                  <a:pt x="39" y="136"/>
                  <a:pt x="39" y="136"/>
                </a:cubicBezTo>
                <a:cubicBezTo>
                  <a:pt x="39" y="88"/>
                  <a:pt x="75" y="48"/>
                  <a:pt x="123" y="44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94" name="Freeform 34"/>
          <p:cNvSpPr>
            <a:spLocks noEditPoints="1"/>
          </p:cNvSpPr>
          <p:nvPr/>
        </p:nvSpPr>
        <p:spPr bwMode="auto">
          <a:xfrm>
            <a:off x="7239000" y="912309"/>
            <a:ext cx="209550" cy="560387"/>
          </a:xfrm>
          <a:custGeom>
            <a:avLst/>
            <a:gdLst>
              <a:gd name="T0" fmla="*/ 2147483646 w 56"/>
              <a:gd name="T1" fmla="*/ 2147483646 h 149"/>
              <a:gd name="T2" fmla="*/ 2147483646 w 56"/>
              <a:gd name="T3" fmla="*/ 2147483646 h 149"/>
              <a:gd name="T4" fmla="*/ 2147483646 w 56"/>
              <a:gd name="T5" fmla="*/ 0 h 149"/>
              <a:gd name="T6" fmla="*/ 2147483646 w 56"/>
              <a:gd name="T7" fmla="*/ 2147483646 h 149"/>
              <a:gd name="T8" fmla="*/ 2147483646 w 56"/>
              <a:gd name="T9" fmla="*/ 2147483646 h 149"/>
              <a:gd name="T10" fmla="*/ 2147483646 w 56"/>
              <a:gd name="T11" fmla="*/ 2147483646 h 149"/>
              <a:gd name="T12" fmla="*/ 2147483646 w 56"/>
              <a:gd name="T13" fmla="*/ 2147483646 h 149"/>
              <a:gd name="T14" fmla="*/ 2147483646 w 56"/>
              <a:gd name="T15" fmla="*/ 2147483646 h 149"/>
              <a:gd name="T16" fmla="*/ 0 w 56"/>
              <a:gd name="T17" fmla="*/ 2147483646 h 149"/>
              <a:gd name="T18" fmla="*/ 0 w 56"/>
              <a:gd name="T19" fmla="*/ 2147483646 h 149"/>
              <a:gd name="T20" fmla="*/ 0 w 56"/>
              <a:gd name="T21" fmla="*/ 2147483646 h 149"/>
              <a:gd name="T22" fmla="*/ 0 w 56"/>
              <a:gd name="T23" fmla="*/ 2147483646 h 149"/>
              <a:gd name="T24" fmla="*/ 2147483646 w 56"/>
              <a:gd name="T25" fmla="*/ 2147483646 h 149"/>
              <a:gd name="T26" fmla="*/ 2147483646 w 56"/>
              <a:gd name="T27" fmla="*/ 2147483646 h 149"/>
              <a:gd name="T28" fmla="*/ 2147483646 w 56"/>
              <a:gd name="T29" fmla="*/ 2147483646 h 149"/>
              <a:gd name="T30" fmla="*/ 2147483646 w 56"/>
              <a:gd name="T31" fmla="*/ 2147483646 h 149"/>
              <a:gd name="T32" fmla="*/ 2147483646 w 56"/>
              <a:gd name="T33" fmla="*/ 2147483646 h 149"/>
              <a:gd name="T34" fmla="*/ 2147483646 w 56"/>
              <a:gd name="T35" fmla="*/ 2147483646 h 149"/>
              <a:gd name="T36" fmla="*/ 2147483646 w 56"/>
              <a:gd name="T37" fmla="*/ 2147483646 h 149"/>
              <a:gd name="T38" fmla="*/ 2147483646 w 56"/>
              <a:gd name="T39" fmla="*/ 2147483646 h 149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56" h="149">
                <a:moveTo>
                  <a:pt x="28" y="26"/>
                </a:moveTo>
                <a:cubicBezTo>
                  <a:pt x="35" y="26"/>
                  <a:pt x="41" y="20"/>
                  <a:pt x="41" y="13"/>
                </a:cubicBezTo>
                <a:cubicBezTo>
                  <a:pt x="41" y="6"/>
                  <a:pt x="35" y="0"/>
                  <a:pt x="28" y="0"/>
                </a:cubicBezTo>
                <a:cubicBezTo>
                  <a:pt x="21" y="0"/>
                  <a:pt x="15" y="6"/>
                  <a:pt x="15" y="13"/>
                </a:cubicBezTo>
                <a:cubicBezTo>
                  <a:pt x="15" y="20"/>
                  <a:pt x="21" y="26"/>
                  <a:pt x="28" y="26"/>
                </a:cubicBezTo>
                <a:close/>
                <a:moveTo>
                  <a:pt x="56" y="45"/>
                </a:moveTo>
                <a:cubicBezTo>
                  <a:pt x="56" y="37"/>
                  <a:pt x="49" y="30"/>
                  <a:pt x="41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7" y="30"/>
                  <a:pt x="0" y="37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90"/>
                  <a:pt x="0" y="90"/>
                  <a:pt x="0" y="90"/>
                </a:cubicBezTo>
                <a:cubicBezTo>
                  <a:pt x="12" y="90"/>
                  <a:pt x="12" y="90"/>
                  <a:pt x="12" y="90"/>
                </a:cubicBezTo>
                <a:cubicBezTo>
                  <a:pt x="12" y="149"/>
                  <a:pt x="12" y="149"/>
                  <a:pt x="12" y="149"/>
                </a:cubicBezTo>
                <a:cubicBezTo>
                  <a:pt x="43" y="149"/>
                  <a:pt x="43" y="149"/>
                  <a:pt x="43" y="149"/>
                </a:cubicBezTo>
                <a:cubicBezTo>
                  <a:pt x="43" y="90"/>
                  <a:pt x="43" y="90"/>
                  <a:pt x="43" y="90"/>
                </a:cubicBezTo>
                <a:cubicBezTo>
                  <a:pt x="56" y="90"/>
                  <a:pt x="56" y="90"/>
                  <a:pt x="56" y="90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5"/>
                  <a:pt x="56" y="45"/>
                  <a:pt x="56" y="45"/>
                </a:cubicBez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95" name="Freeform 35"/>
          <p:cNvSpPr>
            <a:spLocks noEditPoints="1"/>
          </p:cNvSpPr>
          <p:nvPr/>
        </p:nvSpPr>
        <p:spPr bwMode="auto">
          <a:xfrm>
            <a:off x="8723313" y="4131759"/>
            <a:ext cx="211137" cy="560387"/>
          </a:xfrm>
          <a:custGeom>
            <a:avLst/>
            <a:gdLst>
              <a:gd name="T0" fmla="*/ 2147483646 w 56"/>
              <a:gd name="T1" fmla="*/ 2147483646 h 149"/>
              <a:gd name="T2" fmla="*/ 2147483646 w 56"/>
              <a:gd name="T3" fmla="*/ 2147483646 h 149"/>
              <a:gd name="T4" fmla="*/ 2147483646 w 56"/>
              <a:gd name="T5" fmla="*/ 0 h 149"/>
              <a:gd name="T6" fmla="*/ 2147483646 w 56"/>
              <a:gd name="T7" fmla="*/ 2147483646 h 149"/>
              <a:gd name="T8" fmla="*/ 2147483646 w 56"/>
              <a:gd name="T9" fmla="*/ 2147483646 h 149"/>
              <a:gd name="T10" fmla="*/ 2147483646 w 56"/>
              <a:gd name="T11" fmla="*/ 2147483646 h 149"/>
              <a:gd name="T12" fmla="*/ 2147483646 w 56"/>
              <a:gd name="T13" fmla="*/ 2147483646 h 149"/>
              <a:gd name="T14" fmla="*/ 2147483646 w 56"/>
              <a:gd name="T15" fmla="*/ 2147483646 h 149"/>
              <a:gd name="T16" fmla="*/ 0 w 56"/>
              <a:gd name="T17" fmla="*/ 2147483646 h 149"/>
              <a:gd name="T18" fmla="*/ 0 w 56"/>
              <a:gd name="T19" fmla="*/ 2147483646 h 149"/>
              <a:gd name="T20" fmla="*/ 0 w 56"/>
              <a:gd name="T21" fmla="*/ 2147483646 h 149"/>
              <a:gd name="T22" fmla="*/ 0 w 56"/>
              <a:gd name="T23" fmla="*/ 2147483646 h 149"/>
              <a:gd name="T24" fmla="*/ 2147483646 w 56"/>
              <a:gd name="T25" fmla="*/ 2147483646 h 149"/>
              <a:gd name="T26" fmla="*/ 2147483646 w 56"/>
              <a:gd name="T27" fmla="*/ 2147483646 h 149"/>
              <a:gd name="T28" fmla="*/ 2147483646 w 56"/>
              <a:gd name="T29" fmla="*/ 2147483646 h 149"/>
              <a:gd name="T30" fmla="*/ 2147483646 w 56"/>
              <a:gd name="T31" fmla="*/ 2147483646 h 149"/>
              <a:gd name="T32" fmla="*/ 2147483646 w 56"/>
              <a:gd name="T33" fmla="*/ 2147483646 h 149"/>
              <a:gd name="T34" fmla="*/ 2147483646 w 56"/>
              <a:gd name="T35" fmla="*/ 2147483646 h 149"/>
              <a:gd name="T36" fmla="*/ 2147483646 w 56"/>
              <a:gd name="T37" fmla="*/ 2147483646 h 149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56" h="149">
                <a:moveTo>
                  <a:pt x="28" y="26"/>
                </a:moveTo>
                <a:cubicBezTo>
                  <a:pt x="35" y="26"/>
                  <a:pt x="41" y="20"/>
                  <a:pt x="41" y="13"/>
                </a:cubicBezTo>
                <a:cubicBezTo>
                  <a:pt x="41" y="6"/>
                  <a:pt x="35" y="0"/>
                  <a:pt x="28" y="0"/>
                </a:cubicBezTo>
                <a:cubicBezTo>
                  <a:pt x="21" y="0"/>
                  <a:pt x="15" y="6"/>
                  <a:pt x="15" y="13"/>
                </a:cubicBezTo>
                <a:cubicBezTo>
                  <a:pt x="15" y="20"/>
                  <a:pt x="21" y="26"/>
                  <a:pt x="28" y="26"/>
                </a:cubicBezTo>
                <a:close/>
                <a:moveTo>
                  <a:pt x="56" y="45"/>
                </a:moveTo>
                <a:cubicBezTo>
                  <a:pt x="56" y="37"/>
                  <a:pt x="49" y="30"/>
                  <a:pt x="41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7" y="30"/>
                  <a:pt x="0" y="37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90"/>
                  <a:pt x="0" y="90"/>
                  <a:pt x="0" y="90"/>
                </a:cubicBezTo>
                <a:cubicBezTo>
                  <a:pt x="12" y="90"/>
                  <a:pt x="12" y="90"/>
                  <a:pt x="12" y="90"/>
                </a:cubicBezTo>
                <a:cubicBezTo>
                  <a:pt x="12" y="149"/>
                  <a:pt x="12" y="149"/>
                  <a:pt x="12" y="149"/>
                </a:cubicBezTo>
                <a:cubicBezTo>
                  <a:pt x="43" y="149"/>
                  <a:pt x="43" y="149"/>
                  <a:pt x="43" y="149"/>
                </a:cubicBezTo>
                <a:cubicBezTo>
                  <a:pt x="43" y="90"/>
                  <a:pt x="43" y="90"/>
                  <a:pt x="43" y="90"/>
                </a:cubicBezTo>
                <a:cubicBezTo>
                  <a:pt x="56" y="90"/>
                  <a:pt x="56" y="90"/>
                  <a:pt x="56" y="90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5"/>
                  <a:pt x="56" y="45"/>
                  <a:pt x="56" y="45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96" name="Freeform 36"/>
          <p:cNvSpPr>
            <a:spLocks noEditPoints="1"/>
          </p:cNvSpPr>
          <p:nvPr/>
        </p:nvSpPr>
        <p:spPr bwMode="auto">
          <a:xfrm>
            <a:off x="8186738" y="1755271"/>
            <a:ext cx="300037" cy="811213"/>
          </a:xfrm>
          <a:custGeom>
            <a:avLst/>
            <a:gdLst>
              <a:gd name="T0" fmla="*/ 2147483646 w 80"/>
              <a:gd name="T1" fmla="*/ 2147483646 h 216"/>
              <a:gd name="T2" fmla="*/ 2147483646 w 80"/>
              <a:gd name="T3" fmla="*/ 2147483646 h 216"/>
              <a:gd name="T4" fmla="*/ 2147483646 w 80"/>
              <a:gd name="T5" fmla="*/ 0 h 216"/>
              <a:gd name="T6" fmla="*/ 2147483646 w 80"/>
              <a:gd name="T7" fmla="*/ 2147483646 h 216"/>
              <a:gd name="T8" fmla="*/ 2147483646 w 80"/>
              <a:gd name="T9" fmla="*/ 2147483646 h 216"/>
              <a:gd name="T10" fmla="*/ 2147483646 w 80"/>
              <a:gd name="T11" fmla="*/ 2147483646 h 216"/>
              <a:gd name="T12" fmla="*/ 2147483646 w 80"/>
              <a:gd name="T13" fmla="*/ 2147483646 h 216"/>
              <a:gd name="T14" fmla="*/ 2147483646 w 80"/>
              <a:gd name="T15" fmla="*/ 2147483646 h 216"/>
              <a:gd name="T16" fmla="*/ 0 w 80"/>
              <a:gd name="T17" fmla="*/ 2147483646 h 216"/>
              <a:gd name="T18" fmla="*/ 0 w 80"/>
              <a:gd name="T19" fmla="*/ 2147483646 h 216"/>
              <a:gd name="T20" fmla="*/ 0 w 80"/>
              <a:gd name="T21" fmla="*/ 2147483646 h 216"/>
              <a:gd name="T22" fmla="*/ 0 w 80"/>
              <a:gd name="T23" fmla="*/ 2147483646 h 216"/>
              <a:gd name="T24" fmla="*/ 2147483646 w 80"/>
              <a:gd name="T25" fmla="*/ 2147483646 h 216"/>
              <a:gd name="T26" fmla="*/ 2147483646 w 80"/>
              <a:gd name="T27" fmla="*/ 2147483646 h 216"/>
              <a:gd name="T28" fmla="*/ 2147483646 w 80"/>
              <a:gd name="T29" fmla="*/ 2147483646 h 216"/>
              <a:gd name="T30" fmla="*/ 2147483646 w 80"/>
              <a:gd name="T31" fmla="*/ 2147483646 h 216"/>
              <a:gd name="T32" fmla="*/ 2147483646 w 80"/>
              <a:gd name="T33" fmla="*/ 2147483646 h 216"/>
              <a:gd name="T34" fmla="*/ 2147483646 w 80"/>
              <a:gd name="T35" fmla="*/ 2147483646 h 216"/>
              <a:gd name="T36" fmla="*/ 2147483646 w 80"/>
              <a:gd name="T37" fmla="*/ 2147483646 h 216"/>
              <a:gd name="T38" fmla="*/ 2147483646 w 80"/>
              <a:gd name="T39" fmla="*/ 2147483646 h 21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80" h="216">
                <a:moveTo>
                  <a:pt x="40" y="37"/>
                </a:moveTo>
                <a:cubicBezTo>
                  <a:pt x="50" y="37"/>
                  <a:pt x="59" y="29"/>
                  <a:pt x="59" y="18"/>
                </a:cubicBezTo>
                <a:cubicBezTo>
                  <a:pt x="59" y="8"/>
                  <a:pt x="50" y="0"/>
                  <a:pt x="40" y="0"/>
                </a:cubicBezTo>
                <a:cubicBezTo>
                  <a:pt x="30" y="0"/>
                  <a:pt x="21" y="8"/>
                  <a:pt x="21" y="18"/>
                </a:cubicBezTo>
                <a:cubicBezTo>
                  <a:pt x="21" y="29"/>
                  <a:pt x="30" y="37"/>
                  <a:pt x="40" y="37"/>
                </a:cubicBezTo>
                <a:close/>
                <a:moveTo>
                  <a:pt x="80" y="65"/>
                </a:moveTo>
                <a:cubicBezTo>
                  <a:pt x="80" y="53"/>
                  <a:pt x="71" y="43"/>
                  <a:pt x="59" y="43"/>
                </a:cubicBezTo>
                <a:cubicBezTo>
                  <a:pt x="21" y="43"/>
                  <a:pt x="21" y="43"/>
                  <a:pt x="21" y="43"/>
                </a:cubicBezTo>
                <a:cubicBezTo>
                  <a:pt x="9" y="43"/>
                  <a:pt x="0" y="53"/>
                  <a:pt x="0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130"/>
                  <a:pt x="0" y="130"/>
                  <a:pt x="0" y="130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216"/>
                  <a:pt x="17" y="216"/>
                  <a:pt x="17" y="216"/>
                </a:cubicBezTo>
                <a:cubicBezTo>
                  <a:pt x="62" y="216"/>
                  <a:pt x="62" y="216"/>
                  <a:pt x="62" y="216"/>
                </a:cubicBezTo>
                <a:cubicBezTo>
                  <a:pt x="62" y="130"/>
                  <a:pt x="62" y="130"/>
                  <a:pt x="62" y="130"/>
                </a:cubicBezTo>
                <a:cubicBezTo>
                  <a:pt x="80" y="130"/>
                  <a:pt x="80" y="130"/>
                  <a:pt x="80" y="130"/>
                </a:cubicBezTo>
                <a:cubicBezTo>
                  <a:pt x="80" y="65"/>
                  <a:pt x="80" y="65"/>
                  <a:pt x="80" y="65"/>
                </a:cubicBezTo>
                <a:cubicBezTo>
                  <a:pt x="80" y="65"/>
                  <a:pt x="80" y="65"/>
                  <a:pt x="80" y="65"/>
                </a:cubicBezTo>
                <a:cubicBezTo>
                  <a:pt x="80" y="65"/>
                  <a:pt x="80" y="65"/>
                  <a:pt x="80" y="65"/>
                </a:cubicBezTo>
                <a:close/>
              </a:path>
            </a:pathLst>
          </a:custGeom>
          <a:solidFill>
            <a:srgbClr val="D1A85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97" name="Freeform 37"/>
          <p:cNvSpPr>
            <a:spLocks noEditPoints="1"/>
          </p:cNvSpPr>
          <p:nvPr/>
        </p:nvSpPr>
        <p:spPr bwMode="auto">
          <a:xfrm>
            <a:off x="9847263" y="3274509"/>
            <a:ext cx="301625" cy="812800"/>
          </a:xfrm>
          <a:custGeom>
            <a:avLst/>
            <a:gdLst>
              <a:gd name="T0" fmla="*/ 2147483646 w 80"/>
              <a:gd name="T1" fmla="*/ 2147483646 h 216"/>
              <a:gd name="T2" fmla="*/ 2147483646 w 80"/>
              <a:gd name="T3" fmla="*/ 2147483646 h 216"/>
              <a:gd name="T4" fmla="*/ 2147483646 w 80"/>
              <a:gd name="T5" fmla="*/ 0 h 216"/>
              <a:gd name="T6" fmla="*/ 2147483646 w 80"/>
              <a:gd name="T7" fmla="*/ 2147483646 h 216"/>
              <a:gd name="T8" fmla="*/ 2147483646 w 80"/>
              <a:gd name="T9" fmla="*/ 2147483646 h 216"/>
              <a:gd name="T10" fmla="*/ 2147483646 w 80"/>
              <a:gd name="T11" fmla="*/ 2147483646 h 216"/>
              <a:gd name="T12" fmla="*/ 2147483646 w 80"/>
              <a:gd name="T13" fmla="*/ 2147483646 h 216"/>
              <a:gd name="T14" fmla="*/ 2147483646 w 80"/>
              <a:gd name="T15" fmla="*/ 2147483646 h 216"/>
              <a:gd name="T16" fmla="*/ 0 w 80"/>
              <a:gd name="T17" fmla="*/ 2147483646 h 216"/>
              <a:gd name="T18" fmla="*/ 0 w 80"/>
              <a:gd name="T19" fmla="*/ 2147483646 h 216"/>
              <a:gd name="T20" fmla="*/ 0 w 80"/>
              <a:gd name="T21" fmla="*/ 2147483646 h 216"/>
              <a:gd name="T22" fmla="*/ 0 w 80"/>
              <a:gd name="T23" fmla="*/ 2147483646 h 216"/>
              <a:gd name="T24" fmla="*/ 2147483646 w 80"/>
              <a:gd name="T25" fmla="*/ 2147483646 h 216"/>
              <a:gd name="T26" fmla="*/ 2147483646 w 80"/>
              <a:gd name="T27" fmla="*/ 2147483646 h 216"/>
              <a:gd name="T28" fmla="*/ 2147483646 w 80"/>
              <a:gd name="T29" fmla="*/ 2147483646 h 216"/>
              <a:gd name="T30" fmla="*/ 2147483646 w 80"/>
              <a:gd name="T31" fmla="*/ 2147483646 h 216"/>
              <a:gd name="T32" fmla="*/ 2147483646 w 80"/>
              <a:gd name="T33" fmla="*/ 2147483646 h 216"/>
              <a:gd name="T34" fmla="*/ 2147483646 w 80"/>
              <a:gd name="T35" fmla="*/ 2147483646 h 216"/>
              <a:gd name="T36" fmla="*/ 2147483646 w 80"/>
              <a:gd name="T37" fmla="*/ 2147483646 h 216"/>
              <a:gd name="T38" fmla="*/ 2147483646 w 80"/>
              <a:gd name="T39" fmla="*/ 2147483646 h 21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80" h="216">
                <a:moveTo>
                  <a:pt x="40" y="37"/>
                </a:moveTo>
                <a:cubicBezTo>
                  <a:pt x="50" y="37"/>
                  <a:pt x="59" y="29"/>
                  <a:pt x="59" y="18"/>
                </a:cubicBezTo>
                <a:cubicBezTo>
                  <a:pt x="59" y="8"/>
                  <a:pt x="50" y="0"/>
                  <a:pt x="40" y="0"/>
                </a:cubicBezTo>
                <a:cubicBezTo>
                  <a:pt x="30" y="0"/>
                  <a:pt x="21" y="8"/>
                  <a:pt x="21" y="18"/>
                </a:cubicBezTo>
                <a:cubicBezTo>
                  <a:pt x="21" y="29"/>
                  <a:pt x="30" y="37"/>
                  <a:pt x="40" y="37"/>
                </a:cubicBezTo>
                <a:close/>
                <a:moveTo>
                  <a:pt x="80" y="65"/>
                </a:moveTo>
                <a:cubicBezTo>
                  <a:pt x="80" y="53"/>
                  <a:pt x="71" y="43"/>
                  <a:pt x="59" y="43"/>
                </a:cubicBezTo>
                <a:cubicBezTo>
                  <a:pt x="21" y="43"/>
                  <a:pt x="21" y="43"/>
                  <a:pt x="21" y="43"/>
                </a:cubicBezTo>
                <a:cubicBezTo>
                  <a:pt x="9" y="43"/>
                  <a:pt x="0" y="53"/>
                  <a:pt x="0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130"/>
                  <a:pt x="0" y="130"/>
                  <a:pt x="0" y="130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216"/>
                  <a:pt x="17" y="216"/>
                  <a:pt x="17" y="216"/>
                </a:cubicBezTo>
                <a:cubicBezTo>
                  <a:pt x="62" y="216"/>
                  <a:pt x="62" y="216"/>
                  <a:pt x="62" y="216"/>
                </a:cubicBezTo>
                <a:cubicBezTo>
                  <a:pt x="62" y="130"/>
                  <a:pt x="62" y="130"/>
                  <a:pt x="62" y="130"/>
                </a:cubicBezTo>
                <a:cubicBezTo>
                  <a:pt x="80" y="130"/>
                  <a:pt x="80" y="130"/>
                  <a:pt x="80" y="130"/>
                </a:cubicBezTo>
                <a:cubicBezTo>
                  <a:pt x="80" y="65"/>
                  <a:pt x="80" y="65"/>
                  <a:pt x="80" y="65"/>
                </a:cubicBezTo>
                <a:cubicBezTo>
                  <a:pt x="80" y="65"/>
                  <a:pt x="80" y="65"/>
                  <a:pt x="80" y="65"/>
                </a:cubicBezTo>
                <a:cubicBezTo>
                  <a:pt x="80" y="65"/>
                  <a:pt x="80" y="65"/>
                  <a:pt x="80" y="65"/>
                </a:cubicBezTo>
                <a:close/>
              </a:path>
            </a:pathLst>
          </a:custGeom>
          <a:solidFill>
            <a:srgbClr val="5B6C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98" name="Freeform 38"/>
          <p:cNvSpPr>
            <a:spLocks noEditPoints="1"/>
          </p:cNvSpPr>
          <p:nvPr/>
        </p:nvSpPr>
        <p:spPr bwMode="auto">
          <a:xfrm>
            <a:off x="7907338" y="3230059"/>
            <a:ext cx="207962" cy="560387"/>
          </a:xfrm>
          <a:custGeom>
            <a:avLst/>
            <a:gdLst>
              <a:gd name="T0" fmla="*/ 2147483646 w 55"/>
              <a:gd name="T1" fmla="*/ 2147483646 h 149"/>
              <a:gd name="T2" fmla="*/ 2147483646 w 55"/>
              <a:gd name="T3" fmla="*/ 2147483646 h 149"/>
              <a:gd name="T4" fmla="*/ 2147483646 w 55"/>
              <a:gd name="T5" fmla="*/ 0 h 149"/>
              <a:gd name="T6" fmla="*/ 2147483646 w 55"/>
              <a:gd name="T7" fmla="*/ 2147483646 h 149"/>
              <a:gd name="T8" fmla="*/ 2147483646 w 55"/>
              <a:gd name="T9" fmla="*/ 2147483646 h 149"/>
              <a:gd name="T10" fmla="*/ 2147483646 w 55"/>
              <a:gd name="T11" fmla="*/ 2147483646 h 149"/>
              <a:gd name="T12" fmla="*/ 2147483646 w 55"/>
              <a:gd name="T13" fmla="*/ 2147483646 h 149"/>
              <a:gd name="T14" fmla="*/ 2147483646 w 55"/>
              <a:gd name="T15" fmla="*/ 2147483646 h 149"/>
              <a:gd name="T16" fmla="*/ 0 w 55"/>
              <a:gd name="T17" fmla="*/ 2147483646 h 149"/>
              <a:gd name="T18" fmla="*/ 0 w 55"/>
              <a:gd name="T19" fmla="*/ 2147483646 h 149"/>
              <a:gd name="T20" fmla="*/ 0 w 55"/>
              <a:gd name="T21" fmla="*/ 2147483646 h 149"/>
              <a:gd name="T22" fmla="*/ 0 w 55"/>
              <a:gd name="T23" fmla="*/ 2147483646 h 149"/>
              <a:gd name="T24" fmla="*/ 2147483646 w 55"/>
              <a:gd name="T25" fmla="*/ 2147483646 h 149"/>
              <a:gd name="T26" fmla="*/ 2147483646 w 55"/>
              <a:gd name="T27" fmla="*/ 2147483646 h 149"/>
              <a:gd name="T28" fmla="*/ 2147483646 w 55"/>
              <a:gd name="T29" fmla="*/ 2147483646 h 149"/>
              <a:gd name="T30" fmla="*/ 2147483646 w 55"/>
              <a:gd name="T31" fmla="*/ 2147483646 h 149"/>
              <a:gd name="T32" fmla="*/ 2147483646 w 55"/>
              <a:gd name="T33" fmla="*/ 2147483646 h 149"/>
              <a:gd name="T34" fmla="*/ 2147483646 w 55"/>
              <a:gd name="T35" fmla="*/ 2147483646 h 149"/>
              <a:gd name="T36" fmla="*/ 2147483646 w 55"/>
              <a:gd name="T37" fmla="*/ 2147483646 h 149"/>
              <a:gd name="T38" fmla="*/ 2147483646 w 55"/>
              <a:gd name="T39" fmla="*/ 2147483646 h 149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55" h="149">
                <a:moveTo>
                  <a:pt x="27" y="26"/>
                </a:moveTo>
                <a:cubicBezTo>
                  <a:pt x="35" y="26"/>
                  <a:pt x="40" y="20"/>
                  <a:pt x="40" y="13"/>
                </a:cubicBezTo>
                <a:cubicBezTo>
                  <a:pt x="40" y="6"/>
                  <a:pt x="35" y="0"/>
                  <a:pt x="27" y="0"/>
                </a:cubicBezTo>
                <a:cubicBezTo>
                  <a:pt x="20" y="0"/>
                  <a:pt x="15" y="6"/>
                  <a:pt x="15" y="13"/>
                </a:cubicBezTo>
                <a:cubicBezTo>
                  <a:pt x="15" y="20"/>
                  <a:pt x="20" y="26"/>
                  <a:pt x="27" y="26"/>
                </a:cubicBezTo>
                <a:close/>
                <a:moveTo>
                  <a:pt x="55" y="45"/>
                </a:moveTo>
                <a:cubicBezTo>
                  <a:pt x="55" y="37"/>
                  <a:pt x="49" y="30"/>
                  <a:pt x="40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6" y="30"/>
                  <a:pt x="0" y="37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90"/>
                  <a:pt x="0" y="90"/>
                  <a:pt x="0" y="90"/>
                </a:cubicBezTo>
                <a:cubicBezTo>
                  <a:pt x="12" y="90"/>
                  <a:pt x="12" y="90"/>
                  <a:pt x="12" y="90"/>
                </a:cubicBezTo>
                <a:cubicBezTo>
                  <a:pt x="12" y="149"/>
                  <a:pt x="12" y="149"/>
                  <a:pt x="12" y="149"/>
                </a:cubicBezTo>
                <a:cubicBezTo>
                  <a:pt x="43" y="149"/>
                  <a:pt x="43" y="149"/>
                  <a:pt x="43" y="149"/>
                </a:cubicBezTo>
                <a:cubicBezTo>
                  <a:pt x="43" y="90"/>
                  <a:pt x="43" y="90"/>
                  <a:pt x="43" y="90"/>
                </a:cubicBezTo>
                <a:cubicBezTo>
                  <a:pt x="55" y="90"/>
                  <a:pt x="55" y="90"/>
                  <a:pt x="55" y="90"/>
                </a:cubicBezTo>
                <a:cubicBezTo>
                  <a:pt x="55" y="45"/>
                  <a:pt x="55" y="45"/>
                  <a:pt x="55" y="45"/>
                </a:cubicBezTo>
                <a:cubicBezTo>
                  <a:pt x="55" y="45"/>
                  <a:pt x="55" y="45"/>
                  <a:pt x="55" y="45"/>
                </a:cubicBezTo>
                <a:cubicBezTo>
                  <a:pt x="55" y="45"/>
                  <a:pt x="55" y="45"/>
                  <a:pt x="55" y="4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99" name="Freeform 39"/>
          <p:cNvSpPr>
            <a:spLocks noEditPoints="1"/>
          </p:cNvSpPr>
          <p:nvPr/>
        </p:nvSpPr>
        <p:spPr bwMode="auto">
          <a:xfrm>
            <a:off x="9528175" y="1258384"/>
            <a:ext cx="211138" cy="560387"/>
          </a:xfrm>
          <a:custGeom>
            <a:avLst/>
            <a:gdLst>
              <a:gd name="T0" fmla="*/ 2147483646 w 56"/>
              <a:gd name="T1" fmla="*/ 2147483646 h 149"/>
              <a:gd name="T2" fmla="*/ 2147483646 w 56"/>
              <a:gd name="T3" fmla="*/ 2147483646 h 149"/>
              <a:gd name="T4" fmla="*/ 2147483646 w 56"/>
              <a:gd name="T5" fmla="*/ 0 h 149"/>
              <a:gd name="T6" fmla="*/ 2147483646 w 56"/>
              <a:gd name="T7" fmla="*/ 2147483646 h 149"/>
              <a:gd name="T8" fmla="*/ 2147483646 w 56"/>
              <a:gd name="T9" fmla="*/ 2147483646 h 149"/>
              <a:gd name="T10" fmla="*/ 2147483646 w 56"/>
              <a:gd name="T11" fmla="*/ 2147483646 h 149"/>
              <a:gd name="T12" fmla="*/ 2147483646 w 56"/>
              <a:gd name="T13" fmla="*/ 2147483646 h 149"/>
              <a:gd name="T14" fmla="*/ 2147483646 w 56"/>
              <a:gd name="T15" fmla="*/ 2147483646 h 149"/>
              <a:gd name="T16" fmla="*/ 0 w 56"/>
              <a:gd name="T17" fmla="*/ 2147483646 h 149"/>
              <a:gd name="T18" fmla="*/ 0 w 56"/>
              <a:gd name="T19" fmla="*/ 2147483646 h 149"/>
              <a:gd name="T20" fmla="*/ 0 w 56"/>
              <a:gd name="T21" fmla="*/ 2147483646 h 149"/>
              <a:gd name="T22" fmla="*/ 0 w 56"/>
              <a:gd name="T23" fmla="*/ 2147483646 h 149"/>
              <a:gd name="T24" fmla="*/ 2147483646 w 56"/>
              <a:gd name="T25" fmla="*/ 2147483646 h 149"/>
              <a:gd name="T26" fmla="*/ 2147483646 w 56"/>
              <a:gd name="T27" fmla="*/ 2147483646 h 149"/>
              <a:gd name="T28" fmla="*/ 2147483646 w 56"/>
              <a:gd name="T29" fmla="*/ 2147483646 h 149"/>
              <a:gd name="T30" fmla="*/ 2147483646 w 56"/>
              <a:gd name="T31" fmla="*/ 2147483646 h 149"/>
              <a:gd name="T32" fmla="*/ 2147483646 w 56"/>
              <a:gd name="T33" fmla="*/ 2147483646 h 149"/>
              <a:gd name="T34" fmla="*/ 2147483646 w 56"/>
              <a:gd name="T35" fmla="*/ 2147483646 h 149"/>
              <a:gd name="T36" fmla="*/ 2147483646 w 56"/>
              <a:gd name="T37" fmla="*/ 2147483646 h 149"/>
              <a:gd name="T38" fmla="*/ 2147483646 w 56"/>
              <a:gd name="T39" fmla="*/ 2147483646 h 149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56" h="149">
                <a:moveTo>
                  <a:pt x="28" y="26"/>
                </a:moveTo>
                <a:cubicBezTo>
                  <a:pt x="35" y="26"/>
                  <a:pt x="41" y="20"/>
                  <a:pt x="41" y="13"/>
                </a:cubicBezTo>
                <a:cubicBezTo>
                  <a:pt x="41" y="6"/>
                  <a:pt x="35" y="0"/>
                  <a:pt x="28" y="0"/>
                </a:cubicBezTo>
                <a:cubicBezTo>
                  <a:pt x="21" y="0"/>
                  <a:pt x="15" y="6"/>
                  <a:pt x="15" y="13"/>
                </a:cubicBezTo>
                <a:cubicBezTo>
                  <a:pt x="15" y="20"/>
                  <a:pt x="21" y="26"/>
                  <a:pt x="28" y="26"/>
                </a:cubicBezTo>
                <a:close/>
                <a:moveTo>
                  <a:pt x="56" y="45"/>
                </a:moveTo>
                <a:cubicBezTo>
                  <a:pt x="56" y="37"/>
                  <a:pt x="49" y="30"/>
                  <a:pt x="41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7" y="30"/>
                  <a:pt x="0" y="37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90"/>
                  <a:pt x="0" y="90"/>
                  <a:pt x="0" y="90"/>
                </a:cubicBezTo>
                <a:cubicBezTo>
                  <a:pt x="12" y="90"/>
                  <a:pt x="12" y="90"/>
                  <a:pt x="12" y="90"/>
                </a:cubicBezTo>
                <a:cubicBezTo>
                  <a:pt x="12" y="149"/>
                  <a:pt x="12" y="149"/>
                  <a:pt x="12" y="149"/>
                </a:cubicBezTo>
                <a:cubicBezTo>
                  <a:pt x="43" y="149"/>
                  <a:pt x="43" y="149"/>
                  <a:pt x="43" y="149"/>
                </a:cubicBezTo>
                <a:cubicBezTo>
                  <a:pt x="43" y="90"/>
                  <a:pt x="43" y="90"/>
                  <a:pt x="43" y="90"/>
                </a:cubicBezTo>
                <a:cubicBezTo>
                  <a:pt x="56" y="90"/>
                  <a:pt x="56" y="90"/>
                  <a:pt x="56" y="90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5"/>
                  <a:pt x="56" y="45"/>
                  <a:pt x="56" y="45"/>
                </a:cubicBezTo>
                <a:cubicBezTo>
                  <a:pt x="56" y="45"/>
                  <a:pt x="56" y="45"/>
                  <a:pt x="56" y="45"/>
                </a:cubicBezTo>
                <a:close/>
              </a:path>
            </a:pathLst>
          </a:custGeom>
          <a:solidFill>
            <a:srgbClr val="3852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3600" name="Group 49"/>
          <p:cNvGrpSpPr/>
          <p:nvPr/>
        </p:nvGrpSpPr>
        <p:grpSpPr bwMode="auto">
          <a:xfrm>
            <a:off x="8034338" y="869446"/>
            <a:ext cx="1147762" cy="528638"/>
            <a:chOff x="0" y="0"/>
            <a:chExt cx="1148708" cy="528422"/>
          </a:xfrm>
        </p:grpSpPr>
        <p:sp>
          <p:nvSpPr>
            <p:cNvPr id="23624" name="Freeform 10"/>
            <p:cNvSpPr/>
            <p:nvPr/>
          </p:nvSpPr>
          <p:spPr bwMode="auto">
            <a:xfrm>
              <a:off x="148003" y="215685"/>
              <a:ext cx="153988" cy="312737"/>
            </a:xfrm>
            <a:custGeom>
              <a:avLst/>
              <a:gdLst>
                <a:gd name="T0" fmla="*/ 2147483646 w 97"/>
                <a:gd name="T1" fmla="*/ 2147483646 h 197"/>
                <a:gd name="T2" fmla="*/ 0 w 97"/>
                <a:gd name="T3" fmla="*/ 0 h 197"/>
                <a:gd name="T4" fmla="*/ 0 w 97"/>
                <a:gd name="T5" fmla="*/ 2147483646 h 197"/>
                <a:gd name="T6" fmla="*/ 2147483646 w 97"/>
                <a:gd name="T7" fmla="*/ 2147483646 h 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7" h="197">
                  <a:moveTo>
                    <a:pt x="97" y="100"/>
                  </a:moveTo>
                  <a:lnTo>
                    <a:pt x="0" y="0"/>
                  </a:lnTo>
                  <a:lnTo>
                    <a:pt x="0" y="197"/>
                  </a:lnTo>
                  <a:lnTo>
                    <a:pt x="97" y="100"/>
                  </a:lnTo>
                  <a:close/>
                </a:path>
              </a:pathLst>
            </a:cu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5" name="矩形 192"/>
            <p:cNvSpPr>
              <a:spLocks noChangeArrowheads="1"/>
            </p:cNvSpPr>
            <p:nvPr/>
          </p:nvSpPr>
          <p:spPr bwMode="auto">
            <a:xfrm>
              <a:off x="0" y="0"/>
              <a:ext cx="1148708" cy="369332"/>
            </a:xfrm>
            <a:prstGeom prst="rect">
              <a:avLst/>
            </a:prstGeom>
            <a:solidFill>
              <a:srgbClr val="D1A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601" name="Group 52"/>
          <p:cNvGrpSpPr/>
          <p:nvPr/>
        </p:nvGrpSpPr>
        <p:grpSpPr bwMode="auto">
          <a:xfrm>
            <a:off x="9804400" y="2382334"/>
            <a:ext cx="1147763" cy="528637"/>
            <a:chOff x="0" y="0"/>
            <a:chExt cx="1148708" cy="528422"/>
          </a:xfrm>
        </p:grpSpPr>
        <p:sp>
          <p:nvSpPr>
            <p:cNvPr id="23622" name="Freeform 10"/>
            <p:cNvSpPr/>
            <p:nvPr/>
          </p:nvSpPr>
          <p:spPr bwMode="auto">
            <a:xfrm>
              <a:off x="148003" y="215685"/>
              <a:ext cx="153988" cy="312737"/>
            </a:xfrm>
            <a:custGeom>
              <a:avLst/>
              <a:gdLst>
                <a:gd name="T0" fmla="*/ 2147483646 w 97"/>
                <a:gd name="T1" fmla="*/ 2147483646 h 197"/>
                <a:gd name="T2" fmla="*/ 0 w 97"/>
                <a:gd name="T3" fmla="*/ 0 h 197"/>
                <a:gd name="T4" fmla="*/ 0 w 97"/>
                <a:gd name="T5" fmla="*/ 2147483646 h 197"/>
                <a:gd name="T6" fmla="*/ 2147483646 w 97"/>
                <a:gd name="T7" fmla="*/ 2147483646 h 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7" h="197">
                  <a:moveTo>
                    <a:pt x="97" y="100"/>
                  </a:moveTo>
                  <a:lnTo>
                    <a:pt x="0" y="0"/>
                  </a:lnTo>
                  <a:lnTo>
                    <a:pt x="0" y="197"/>
                  </a:lnTo>
                  <a:lnTo>
                    <a:pt x="97" y="10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3" name="矩形 196"/>
            <p:cNvSpPr>
              <a:spLocks noChangeArrowheads="1"/>
            </p:cNvSpPr>
            <p:nvPr/>
          </p:nvSpPr>
          <p:spPr bwMode="auto">
            <a:xfrm>
              <a:off x="0" y="0"/>
              <a:ext cx="1148708" cy="3693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0" name="矩形 199"/>
          <p:cNvSpPr>
            <a:spLocks noChangeArrowheads="1"/>
          </p:cNvSpPr>
          <p:nvPr/>
        </p:nvSpPr>
        <p:spPr bwMode="auto">
          <a:xfrm>
            <a:off x="7331957" y="5449188"/>
            <a:ext cx="4062413" cy="59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Tx/>
              <a:buNone/>
              <a:defRPr/>
            </a:pP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603" name="矩形 200"/>
          <p:cNvSpPr>
            <a:spLocks noChangeArrowheads="1"/>
          </p:cNvSpPr>
          <p:nvPr/>
        </p:nvSpPr>
        <p:spPr bwMode="auto">
          <a:xfrm>
            <a:off x="7416800" y="5025129"/>
            <a:ext cx="1211263" cy="401638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605" name="直接连接符 205"/>
          <p:cNvCxnSpPr>
            <a:cxnSpLocks noChangeShapeType="1"/>
          </p:cNvCxnSpPr>
          <p:nvPr/>
        </p:nvCxnSpPr>
        <p:spPr bwMode="auto">
          <a:xfrm>
            <a:off x="6096000" y="974221"/>
            <a:ext cx="0" cy="4397375"/>
          </a:xfrm>
          <a:prstGeom prst="line">
            <a:avLst/>
          </a:prstGeom>
          <a:noFill/>
          <a:ln w="6350">
            <a:solidFill>
              <a:srgbClr val="203864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4" name="矩形 206"/>
          <p:cNvSpPr>
            <a:spLocks noChangeArrowheads="1"/>
          </p:cNvSpPr>
          <p:nvPr/>
        </p:nvSpPr>
        <p:spPr bwMode="auto">
          <a:xfrm>
            <a:off x="1134357" y="5449188"/>
            <a:ext cx="4064000" cy="59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Tx/>
              <a:buNone/>
              <a:defRPr/>
            </a:pP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毕业论文答辩的目的，就是检查毕业生是否是认真独立完成的毕业论文。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607" name="矩形 207"/>
          <p:cNvSpPr>
            <a:spLocks noChangeArrowheads="1"/>
          </p:cNvSpPr>
          <p:nvPr/>
        </p:nvSpPr>
        <p:spPr bwMode="auto">
          <a:xfrm>
            <a:off x="1219200" y="4987421"/>
            <a:ext cx="1211263" cy="401638"/>
          </a:xfrm>
          <a:prstGeom prst="rect">
            <a:avLst/>
          </a:prstGeom>
          <a:solidFill>
            <a:srgbClr val="B22821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6" name="直接连接符 106"/>
          <p:cNvCxnSpPr>
            <a:cxnSpLocks noChangeShapeType="1"/>
          </p:cNvCxnSpPr>
          <p:nvPr/>
        </p:nvCxnSpPr>
        <p:spPr bwMode="auto">
          <a:xfrm flipH="1">
            <a:off x="3079750" y="1177421"/>
            <a:ext cx="1147763" cy="0"/>
          </a:xfrm>
          <a:prstGeom prst="line">
            <a:avLst/>
          </a:prstGeom>
          <a:noFill/>
          <a:ln w="28575">
            <a:solidFill>
              <a:srgbClr val="D1A852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2" name="矩形 61"/>
          <p:cNvSpPr/>
          <p:nvPr/>
        </p:nvSpPr>
        <p:spPr>
          <a:xfrm>
            <a:off x="1219200" y="5384296"/>
            <a:ext cx="1211263" cy="46038"/>
          </a:xfrm>
          <a:prstGeom prst="rect">
            <a:avLst/>
          </a:prstGeom>
          <a:solidFill>
            <a:srgbClr val="D1A8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7416800" y="5386285"/>
            <a:ext cx="1211263" cy="46038"/>
          </a:xfrm>
          <a:prstGeom prst="rect">
            <a:avLst/>
          </a:prstGeom>
          <a:solidFill>
            <a:srgbClr val="D1A8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2"/>
</p:tagLst>
</file>

<file path=ppt/tags/tag4.xml><?xml version="1.0" encoding="utf-8"?>
<p:tagLst xmlns:p="http://schemas.openxmlformats.org/presentationml/2006/main">
  <p:tag name="MH" val="20150429225421"/>
  <p:tag name="MH_LIBRARY" val="CONTENTS"/>
  <p:tag name="MH_TYPE" val="NUMBER"/>
  <p:tag name="ID" val="547142"/>
  <p:tag name="MH_ORDER" val="2"/>
</p:tagLst>
</file>

<file path=ppt/tags/tag5.xml><?xml version="1.0" encoding="utf-8"?>
<p:tagLst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6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7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2"/>
</p:tagLst>
</file>

<file path=ppt/tags/tag8.xml><?xml version="1.0" encoding="utf-8"?>
<p:tagLst xmlns:p="http://schemas.openxmlformats.org/presentationml/2006/main">
  <p:tag name="MH" val="20150429225421"/>
  <p:tag name="MH_LIBRARY" val="CONTENTS"/>
  <p:tag name="MH_TYPE" val="NUMBER"/>
  <p:tag name="ID" val="547142"/>
  <p:tag name="MH_ORDER" val="2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2186</Words>
  <Application>WWO_openplatform_20200924161515-8e733aaadf</Application>
  <PresentationFormat>宽屏</PresentationFormat>
  <Paragraphs>272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汉仪旗黑KW 55S</vt:lpstr>
      <vt:lpstr>Times New Roman</vt:lpstr>
      <vt:lpstr>Calibri</vt:lpstr>
      <vt:lpstr>汉仪书宋二KW</vt:lpstr>
      <vt:lpstr>Impact</vt:lpstr>
      <vt:lpstr>黑体</vt:lpstr>
      <vt:lpstr>华文细黑</vt:lpstr>
      <vt:lpstr>Kingsoft Stress</vt:lpstr>
      <vt:lpstr>汉仪中黑KW</vt:lpstr>
      <vt:lpstr>webwppDefTheme</vt:lpstr>
      <vt:lpstr>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哎呀小小草</dc:title>
  <dc:creator>哎呀小小草</dc:creator>
  <cp:keywords>https://800sucai.taobao.com</cp:keywords>
  <dc:description>https://800sucai.taobao.com</dc:description>
  <dc:subject>哎呀小小草</dc:subject>
  <cp:category>https://800sucai.taobao.com</cp:category>
  <cp:lastModifiedBy>上海维湾8号机</cp:lastModifiedBy>
  <dcterms:created xsi:type="dcterms:W3CDTF">2021-12-08T09:45:50Z</dcterms:created>
  <dcterms:modified xsi:type="dcterms:W3CDTF">2021-12-08T09:45:50Z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